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8"/>
  </p:notesMasterIdLst>
  <p:sldIdLst>
    <p:sldId id="256" r:id="rId2"/>
    <p:sldId id="269" r:id="rId3"/>
    <p:sldId id="283" r:id="rId4"/>
    <p:sldId id="271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/>
    <p:restoredTop sz="94568"/>
  </p:normalViewPr>
  <p:slideViewPr>
    <p:cSldViewPr snapToGrid="0">
      <p:cViewPr varScale="1">
        <p:scale>
          <a:sx n="166" d="100"/>
          <a:sy n="166" d="100"/>
        </p:scale>
        <p:origin x="200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B647-6FC7-3A41-8752-DC79D765AEE0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0AF43-D78A-F74B-B649-61D31C4A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EEFAA-6CA7-B3B2-A4E3-598A70964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78BC3A-13F6-FF4B-2623-254CE3FCD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10CD8-F0C2-4669-2AFE-1A76A5342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62F41-3E55-C36A-352A-BBB703C64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65F20-555A-D7BC-7F48-7AE73FBDD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2F53F-58E2-22A5-CE30-40D2C343C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6C0F7A-B0CD-0A7B-65FA-201D14310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53B1D-6BF0-77D0-3033-3425D7CFF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0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6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1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459a8683ab6e341d1d.gradio.li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92647-083D-7DA2-B4C3-3F5CC3F999B4}"/>
              </a:ext>
            </a:extLst>
          </p:cNvPr>
          <p:cNvSpPr txBox="1"/>
          <p:nvPr/>
        </p:nvSpPr>
        <p:spPr>
          <a:xfrm>
            <a:off x="1440100" y="1105287"/>
            <a:ext cx="9311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QA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System 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Document Processing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Stibel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7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35FB6A-F1D0-F04C-B25F-9916511D878B}"/>
              </a:ext>
            </a:extLst>
          </p:cNvPr>
          <p:cNvSpPr txBox="1"/>
          <p:nvPr/>
        </p:nvSpPr>
        <p:spPr>
          <a:xfrm>
            <a:off x="4442269" y="536592"/>
            <a:ext cx="3307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85954-3985-CB6B-A6B1-06B8D73319F2}"/>
              </a:ext>
            </a:extLst>
          </p:cNvPr>
          <p:cNvSpPr txBox="1"/>
          <p:nvPr/>
        </p:nvSpPr>
        <p:spPr>
          <a:xfrm>
            <a:off x="2051312" y="1475108"/>
            <a:ext cx="8423330" cy="354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Objective: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Automate document analysis using NLP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Features:</a:t>
            </a: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Bef>
                <a:spcPts val="30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Extract text from PDFs, Word, and text files</a:t>
            </a:r>
          </a:p>
          <a:p>
            <a:pPr lvl="1" algn="l">
              <a:lnSpc>
                <a:spcPct val="150000"/>
              </a:lnSpc>
              <a:spcBef>
                <a:spcPts val="30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Answer questions about document content</a:t>
            </a:r>
          </a:p>
          <a:p>
            <a:pPr lvl="1" algn="l">
              <a:lnSpc>
                <a:spcPct val="150000"/>
              </a:lnSpc>
              <a:spcBef>
                <a:spcPts val="30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Generate compact summaries</a:t>
            </a:r>
          </a:p>
        </p:txBody>
      </p:sp>
    </p:spTree>
    <p:extLst>
      <p:ext uri="{BB962C8B-B14F-4D97-AF65-F5344CB8AC3E}">
        <p14:creationId xmlns:p14="http://schemas.microsoft.com/office/powerpoint/2010/main" val="50153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0AC98-C595-CF21-671B-9E2390590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AED543-2BDB-7BE7-30C5-CF26C4DC2703}"/>
              </a:ext>
            </a:extLst>
          </p:cNvPr>
          <p:cNvSpPr txBox="1"/>
          <p:nvPr/>
        </p:nvSpPr>
        <p:spPr>
          <a:xfrm>
            <a:off x="4805130" y="611735"/>
            <a:ext cx="2787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32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A6A5C-4A5A-B837-7EC0-315EBBC3A772}"/>
              </a:ext>
            </a:extLst>
          </p:cNvPr>
          <p:cNvSpPr txBox="1"/>
          <p:nvPr/>
        </p:nvSpPr>
        <p:spPr>
          <a:xfrm>
            <a:off x="1895753" y="1613501"/>
            <a:ext cx="8400493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PDF, DOCX, and TXT</a:t>
            </a:r>
          </a:p>
          <a:p>
            <a:pPr marL="3086100" lvl="6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Page Extraction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fine-tuned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- Finds answers with confidence scores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Facebook's BART-large-CNN</a:t>
            </a:r>
          </a:p>
          <a:p>
            <a:pPr marL="2628900" lvl="5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Condenses documents to key points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ease of use</a:t>
            </a:r>
          </a:p>
        </p:txBody>
      </p:sp>
    </p:spTree>
    <p:extLst>
      <p:ext uri="{BB962C8B-B14F-4D97-AF65-F5344CB8AC3E}">
        <p14:creationId xmlns:p14="http://schemas.microsoft.com/office/powerpoint/2010/main" val="56085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0FCCC4-949D-DDF5-9C7E-9DE1F187126A}"/>
              </a:ext>
            </a:extLst>
          </p:cNvPr>
          <p:cNvSpPr txBox="1"/>
          <p:nvPr/>
        </p:nvSpPr>
        <p:spPr>
          <a:xfrm>
            <a:off x="4034962" y="771676"/>
            <a:ext cx="4471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1B7FE-27C0-86B4-1577-8A3BF8B0CC60}"/>
              </a:ext>
            </a:extLst>
          </p:cNvPr>
          <p:cNvSpPr txBox="1"/>
          <p:nvPr/>
        </p:nvSpPr>
        <p:spPr>
          <a:xfrm>
            <a:off x="2012250" y="1810288"/>
            <a:ext cx="8628712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transformers, torch,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gradio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 PyPDF2, python-docx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-base-cased-distilled-squad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for QA</a:t>
            </a: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bart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-large-</a:t>
            </a: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for summarization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Functions: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extract_text_from_file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process_document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317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A13EB-5A7E-85C1-F00A-81BFA157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71F2CE-4C33-6CD7-A067-03EA823369F7}"/>
              </a:ext>
            </a:extLst>
          </p:cNvPr>
          <p:cNvSpPr txBox="1"/>
          <p:nvPr/>
        </p:nvSpPr>
        <p:spPr>
          <a:xfrm>
            <a:off x="4089057" y="707881"/>
            <a:ext cx="40138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5E3CB-29AF-2A8C-1745-87D8523BD957}"/>
              </a:ext>
            </a:extLst>
          </p:cNvPr>
          <p:cNvSpPr txBox="1"/>
          <p:nvPr/>
        </p:nvSpPr>
        <p:spPr>
          <a:xfrm>
            <a:off x="1177191" y="1663331"/>
            <a:ext cx="718915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 and question 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button option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results with confidence scores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interactive output display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58B16-30C1-B527-02B7-1997862CBE87}"/>
              </a:ext>
            </a:extLst>
          </p:cNvPr>
          <p:cNvSpPr txBox="1"/>
          <p:nvPr/>
        </p:nvSpPr>
        <p:spPr>
          <a:xfrm>
            <a:off x="492211" y="5108777"/>
            <a:ext cx="8327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Running on public URL: </a:t>
            </a:r>
            <a:r>
              <a:rPr lang="en-US" dirty="0">
                <a:hlinkClick r:id="rId3"/>
              </a:rPr>
              <a:t>https://459a8683ab6e341d1d.gradio.live/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AB017D-95E7-3391-767D-6392BE909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150" y="1545343"/>
            <a:ext cx="4672051" cy="43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0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10ADA-51AF-DEE3-42F6-E4D80885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C7EA21-BF5C-2463-023E-61C234E709FB}"/>
              </a:ext>
            </a:extLst>
          </p:cNvPr>
          <p:cNvSpPr txBox="1"/>
          <p:nvPr/>
        </p:nvSpPr>
        <p:spPr>
          <a:xfrm>
            <a:off x="5014556" y="782308"/>
            <a:ext cx="21628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6A90D-A13C-1D17-0DE2-D62998F2BD4C}"/>
              </a:ext>
            </a:extLst>
          </p:cNvPr>
          <p:cNvSpPr txBox="1"/>
          <p:nvPr/>
        </p:nvSpPr>
        <p:spPr>
          <a:xfrm>
            <a:off x="2501421" y="2007008"/>
            <a:ext cx="718915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document analysis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powerful NLP with simplicity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expansion into legal, academic, and business use cases</a:t>
            </a:r>
          </a:p>
        </p:txBody>
      </p:sp>
    </p:spTree>
    <p:extLst>
      <p:ext uri="{BB962C8B-B14F-4D97-AF65-F5344CB8AC3E}">
        <p14:creationId xmlns:p14="http://schemas.microsoft.com/office/powerpoint/2010/main" val="369841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3676</TotalTime>
  <Words>203</Words>
  <Application>Microsoft Macintosh PowerPoint</Application>
  <PresentationFormat>Widescreen</PresentationFormat>
  <Paragraphs>44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Stibel</dc:creator>
  <cp:lastModifiedBy>Jean Stibel</cp:lastModifiedBy>
  <cp:revision>13</cp:revision>
  <cp:lastPrinted>2025-01-07T23:24:32Z</cp:lastPrinted>
  <dcterms:created xsi:type="dcterms:W3CDTF">2025-01-03T00:36:48Z</dcterms:created>
  <dcterms:modified xsi:type="dcterms:W3CDTF">2025-04-21T22:01:38Z</dcterms:modified>
</cp:coreProperties>
</file>