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1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ECEE8-2CCA-190C-8149-324D06C9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20DD4-353F-581E-24F8-29A31F54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CD960-1360-2336-870B-73376E57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D4DF9-9397-9D05-6725-6236ACBA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73389-0387-0E5C-CA70-BD2684FD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582F-7152-CA04-D116-860F0C07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AB42B-ECE7-F2E8-B96C-5D82C7B5D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5A6CD-7A9A-060C-AFD4-F36134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93BDE-C2E7-1B44-8DCA-95750244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CD745-E653-45DB-BB43-D08C1210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B51DC1-0D74-F0E3-B6E6-A07451B4E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3CAF1-774F-16F4-2886-F9AC5EF6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042AD-B59C-0940-288D-F51940F3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254D-80B5-3F1A-6EAF-0CC5A468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97FFE-7959-3FA2-7E2B-ED678381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EBD3D-69AF-E35D-33E6-8810F747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39677-7AAA-7C1A-368F-EAFD305A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BF1CE-9471-55FD-D673-D427958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0EDDC-969D-C6BF-205B-EEBDC1E2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5CEE-31DA-183C-3196-04845B24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8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EE605-9B7C-A728-3F70-011972F0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DC2E2-5136-CB63-D67E-BEA4B8A7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2CBF8-8312-E838-96FD-C8F6B078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881D9-0BA9-1C6D-21C9-880742A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CA3B9-B143-B4E6-971B-A302820B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E2905-EC9F-E4AC-3A35-E2F48C31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5048B-7073-2228-33D2-1B478E7D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DA5C0-38DF-8876-7C30-2EFE5974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39FFF-B7FC-24C1-3DCB-6806777A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512C7-D7C1-87C2-02BE-7EEF38EB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954C7-EAC5-7DD5-8E2C-14FCC4AA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0821-5568-5655-10A8-EE39F0DE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4A84A-C64D-EB3F-4C48-DA467B47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0B76F-F718-BD46-DD95-3A5108E28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97C80-6F55-EBB5-B0E8-4BF3E1D11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74B32D-13BE-57FB-6A6B-17B12B6A1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99D362-738D-D40A-4085-B6C3C24B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3E9C4-2974-20ED-EC5E-FDE2F44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CAAFB-B89D-F337-5782-A172EF92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DE66A-04D9-F5EC-2DDB-6CB32A2B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0EA93-83D3-5209-990A-7F5283E7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C25F2-BD36-9265-09E2-40160A9E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76DE1-3E57-2ECF-76C3-A1417CE4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EF6FB8-306A-F69B-6269-480E424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81BF6-5930-7D8E-D2BF-D6D4B249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08864-AD56-C5C7-84D8-DC685585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0353-2BDB-B3AE-24EA-8161149B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FE0CC-7577-452B-C6AF-316A751D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C9378-3229-FC1D-9AF8-F05DC9B2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03D19-8E81-4280-C054-22622AF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43AAC-7D78-18E7-3E7A-8D7EF5C5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02C72-F592-A3B3-8F3B-722ABAB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C15D-1659-3D90-52AA-8F74E679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7F10FE-1F57-961D-4A5F-C8D648542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26B860-7A4B-9E3D-DAA5-6C0F489B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AB126-2B03-05B2-994C-0ADC0210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CC492-4A83-5105-0AF1-3987A7A6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46603-E7AE-9D5A-E85C-E3FD2032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7B18C-F8AE-0D77-E307-384C487D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B5F9-6C31-BB54-8364-198A58AB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10C4E-1925-0643-26A9-D6D130B3D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710A-DD47-437C-ACFA-880F7AEE823A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29ACF-4C1E-0F19-EAD7-1087AA64B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BD31B-C4A7-5FBC-FF98-1E6197B75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CA84-B717-4F19-9390-9AF166C1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5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F9E461-325C-8C99-2B3B-DF0A3FF4EFEB}"/>
              </a:ext>
            </a:extLst>
          </p:cNvPr>
          <p:cNvSpPr/>
          <p:nvPr/>
        </p:nvSpPr>
        <p:spPr>
          <a:xfrm>
            <a:off x="4168789" y="336273"/>
            <a:ext cx="3854421" cy="7503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OCR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 </a:t>
            </a:r>
            <a:r>
              <a:rPr lang="en-US" altLang="ko-KR"/>
              <a:t>Challenge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13871-7654-393F-5408-0384BAF6333F}"/>
              </a:ext>
            </a:extLst>
          </p:cNvPr>
          <p:cNvSpPr txBox="1"/>
          <p:nvPr/>
        </p:nvSpPr>
        <p:spPr>
          <a:xfrm>
            <a:off x="842839" y="1423622"/>
            <a:ext cx="5423344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/>
              <a:t>OCR </a:t>
            </a:r>
            <a:r>
              <a:rPr lang="ko-KR" altLang="en-US" sz="2400"/>
              <a:t>대회 요약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팀명 </a:t>
            </a:r>
            <a:r>
              <a:rPr lang="en-US" altLang="ko-KR"/>
              <a:t>: Telepix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팀원 </a:t>
            </a:r>
            <a:r>
              <a:rPr lang="en-US" altLang="ko-KR"/>
              <a:t>: </a:t>
            </a:r>
            <a:r>
              <a:rPr lang="ko-KR" altLang="en-US"/>
              <a:t>박재완</a:t>
            </a:r>
            <a:r>
              <a:rPr lang="en-US" altLang="ko-KR"/>
              <a:t>, </a:t>
            </a:r>
            <a:r>
              <a:rPr lang="ko-KR" altLang="en-US"/>
              <a:t>정영상</a:t>
            </a:r>
            <a:r>
              <a:rPr lang="en-US" altLang="ko-KR"/>
              <a:t>, Hagai </a:t>
            </a:r>
            <a:r>
              <a:rPr lang="ko-KR" altLang="en-US"/>
              <a:t>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최종 순위 </a:t>
            </a:r>
            <a:r>
              <a:rPr lang="en-US" altLang="ko-KR"/>
              <a:t>: 19</a:t>
            </a:r>
            <a:r>
              <a:rPr lang="ko-KR" altLang="en-US"/>
              <a:t>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모델 정확도 </a:t>
            </a:r>
            <a:r>
              <a:rPr lang="en-US" altLang="ko-KR"/>
              <a:t>: 90 ( % )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9309B9-F88D-2F29-F12A-FB0F4CEA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30" y="1463039"/>
            <a:ext cx="5479446" cy="51961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20914-C94C-4E63-83EF-96F1F5935A6D}"/>
              </a:ext>
            </a:extLst>
          </p:cNvPr>
          <p:cNvSpPr/>
          <p:nvPr/>
        </p:nvSpPr>
        <p:spPr>
          <a:xfrm>
            <a:off x="6625085" y="5927697"/>
            <a:ext cx="5479447" cy="258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A83965-CBB3-BCD5-C755-52DBBF71DFA7}"/>
              </a:ext>
            </a:extLst>
          </p:cNvPr>
          <p:cNvSpPr/>
          <p:nvPr/>
        </p:nvSpPr>
        <p:spPr>
          <a:xfrm>
            <a:off x="2311074" y="816843"/>
            <a:ext cx="3269937" cy="77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Model 1 : RCNN</a:t>
            </a:r>
          </a:p>
          <a:p>
            <a:pPr algn="ctr"/>
            <a:r>
              <a:rPr lang="en-US" altLang="ko-KR" sz="1400"/>
              <a:t>(Pretriained Resnet50 + RNN + CTC)</a:t>
            </a:r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C7B2F-6A21-80C1-649B-0CBD3AF95FAB}"/>
              </a:ext>
            </a:extLst>
          </p:cNvPr>
          <p:cNvSpPr/>
          <p:nvPr/>
        </p:nvSpPr>
        <p:spPr>
          <a:xfrm>
            <a:off x="2310040" y="1711816"/>
            <a:ext cx="3247447" cy="77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Model 2 : RCNN</a:t>
            </a:r>
          </a:p>
          <a:p>
            <a:pPr algn="ctr"/>
            <a:r>
              <a:rPr lang="en-US" altLang="ko-KR" sz="1400"/>
              <a:t>(Pretriained Resnet152 + RNN + CTC)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F80DD-896D-9B39-55E9-483E733F62E4}"/>
              </a:ext>
            </a:extLst>
          </p:cNvPr>
          <p:cNvSpPr/>
          <p:nvPr/>
        </p:nvSpPr>
        <p:spPr>
          <a:xfrm>
            <a:off x="2311074" y="2626494"/>
            <a:ext cx="3247447" cy="77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Model 3 : Clova</a:t>
            </a:r>
          </a:p>
          <a:p>
            <a:pPr algn="ctr"/>
            <a:r>
              <a:rPr lang="en-US" altLang="ko-KR" sz="1400"/>
              <a:t>(Custom Resnet + ResNet + Attn)</a:t>
            </a:r>
            <a:endParaRPr lang="ko-KR" altLang="en-US" sz="140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D9BB9588-E776-158D-4C19-10F7BC7E2C3F}"/>
              </a:ext>
            </a:extLst>
          </p:cNvPr>
          <p:cNvSpPr/>
          <p:nvPr/>
        </p:nvSpPr>
        <p:spPr>
          <a:xfrm>
            <a:off x="5710519" y="1089370"/>
            <a:ext cx="348538" cy="41928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4DCDC-C96C-5203-0FE5-3442ED1AF647}"/>
              </a:ext>
            </a:extLst>
          </p:cNvPr>
          <p:cNvSpPr/>
          <p:nvPr/>
        </p:nvSpPr>
        <p:spPr>
          <a:xfrm>
            <a:off x="7763722" y="2716076"/>
            <a:ext cx="1279531" cy="852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Ensemble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86EA0-9C3D-EE33-1EAE-62F49C2B1B20}"/>
              </a:ext>
            </a:extLst>
          </p:cNvPr>
          <p:cNvSpPr txBox="1"/>
          <p:nvPr/>
        </p:nvSpPr>
        <p:spPr>
          <a:xfrm>
            <a:off x="7847682" y="3634251"/>
            <a:ext cx="1484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# </a:t>
            </a:r>
            <a:r>
              <a:rPr lang="ko-KR" altLang="en-US" sz="1200"/>
              <a:t>각 모델이 추론하는 글자별 </a:t>
            </a:r>
            <a:r>
              <a:rPr lang="en-US" altLang="ko-KR" sz="1200"/>
              <a:t>logit </a:t>
            </a:r>
            <a:r>
              <a:rPr lang="ko-KR" altLang="en-US" sz="1200"/>
              <a:t>값 중 </a:t>
            </a:r>
            <a:r>
              <a:rPr lang="en-US" altLang="ko-KR" sz="1200"/>
              <a:t>max </a:t>
            </a:r>
            <a:r>
              <a:rPr lang="ko-KR" altLang="en-US" sz="1200"/>
              <a:t>값을 가져오는 방식</a:t>
            </a:r>
            <a:endParaRPr lang="en-US" altLang="ko-KR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4D32-0F0A-513F-9C5D-80A348AB9278}"/>
              </a:ext>
            </a:extLst>
          </p:cNvPr>
          <p:cNvSpPr/>
          <p:nvPr/>
        </p:nvSpPr>
        <p:spPr>
          <a:xfrm>
            <a:off x="9463262" y="2707979"/>
            <a:ext cx="1131852" cy="852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Post Processing</a:t>
            </a:r>
          </a:p>
          <a:p>
            <a:pPr algn="ctr"/>
            <a:r>
              <a:rPr lang="en-US" altLang="ko-KR" sz="1400"/>
              <a:t>(API)</a:t>
            </a:r>
            <a:endParaRPr lang="ko-KR" altLang="en-US" sz="14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4C5025-4E29-7DBF-AFF0-7BCA831D4225}"/>
              </a:ext>
            </a:extLst>
          </p:cNvPr>
          <p:cNvCxnSpPr>
            <a:cxnSpLocks/>
          </p:cNvCxnSpPr>
          <p:nvPr/>
        </p:nvCxnSpPr>
        <p:spPr>
          <a:xfrm>
            <a:off x="9113949" y="3161141"/>
            <a:ext cx="33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EFD9-B9E5-6964-B251-7DB6EED85AAC}"/>
              </a:ext>
            </a:extLst>
          </p:cNvPr>
          <p:cNvSpPr/>
          <p:nvPr/>
        </p:nvSpPr>
        <p:spPr>
          <a:xfrm>
            <a:off x="6119966" y="2707979"/>
            <a:ext cx="1223748" cy="852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Sharpen algorithm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70F2CD-C046-0125-6A73-C6840B234031}"/>
              </a:ext>
            </a:extLst>
          </p:cNvPr>
          <p:cNvSpPr txBox="1"/>
          <p:nvPr/>
        </p:nvSpPr>
        <p:spPr>
          <a:xfrm>
            <a:off x="9331703" y="3650941"/>
            <a:ext cx="148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# Api</a:t>
            </a:r>
            <a:r>
              <a:rPr lang="ko-KR" altLang="en-US" sz="1200"/>
              <a:t> 내에 있는 한글 </a:t>
            </a:r>
            <a:r>
              <a:rPr lang="en-US" altLang="ko-KR" sz="1200"/>
              <a:t>Vocab </a:t>
            </a:r>
            <a:r>
              <a:rPr lang="ko-KR" altLang="en-US" sz="1200"/>
              <a:t>의 단어들을 조합해서</a:t>
            </a:r>
            <a:r>
              <a:rPr lang="en-US" altLang="ko-KR" sz="1200"/>
              <a:t>, </a:t>
            </a:r>
            <a:r>
              <a:rPr lang="ko-KR" altLang="en-US" sz="1200"/>
              <a:t>맞춤법이나 활용빈도에 따른 단어 교정 </a:t>
            </a:r>
            <a:endParaRPr lang="en-US" altLang="ko-KR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490767-CBDB-9C7F-0C4B-4A6777BE8841}"/>
              </a:ext>
            </a:extLst>
          </p:cNvPr>
          <p:cNvCxnSpPr>
            <a:cxnSpLocks/>
          </p:cNvCxnSpPr>
          <p:nvPr/>
        </p:nvCxnSpPr>
        <p:spPr>
          <a:xfrm>
            <a:off x="7395681" y="3147249"/>
            <a:ext cx="33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40B751-E0F0-E6C2-D171-8E7E5E505936}"/>
              </a:ext>
            </a:extLst>
          </p:cNvPr>
          <p:cNvSpPr txBox="1"/>
          <p:nvPr/>
        </p:nvSpPr>
        <p:spPr>
          <a:xfrm>
            <a:off x="6059057" y="3641038"/>
            <a:ext cx="14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# data loading</a:t>
            </a:r>
            <a:r>
              <a:rPr lang="ko-KR" altLang="en-US" sz="1200"/>
              <a:t> </a:t>
            </a:r>
            <a:r>
              <a:rPr lang="en-US" altLang="ko-KR" sz="1200"/>
              <a:t>with</a:t>
            </a:r>
            <a:r>
              <a:rPr lang="ko-KR" altLang="en-US" sz="1200"/>
              <a:t> </a:t>
            </a:r>
            <a:r>
              <a:rPr lang="en-US" altLang="ko-KR" sz="1200"/>
              <a:t>sharpen</a:t>
            </a: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8AD54D31-56A8-5C10-DB70-172344B6A0CF}"/>
              </a:ext>
            </a:extLst>
          </p:cNvPr>
          <p:cNvSpPr/>
          <p:nvPr/>
        </p:nvSpPr>
        <p:spPr>
          <a:xfrm rot="10800000">
            <a:off x="1665629" y="1053491"/>
            <a:ext cx="566352" cy="4121207"/>
          </a:xfrm>
          <a:prstGeom prst="rightBrace">
            <a:avLst>
              <a:gd name="adj1" fmla="val 2728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10717-DE82-D141-FEF5-9E5ABF2246C4}"/>
              </a:ext>
            </a:extLst>
          </p:cNvPr>
          <p:cNvSpPr txBox="1"/>
          <p:nvPr/>
        </p:nvSpPr>
        <p:spPr>
          <a:xfrm>
            <a:off x="2411708" y="5488057"/>
            <a:ext cx="385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# Alumentation augmentationw with all</a:t>
            </a:r>
            <a:endParaRPr lang="ko-KR" altLang="en-US" sz="12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1CCA5F-8C3A-0CD7-381C-00B001952491}"/>
              </a:ext>
            </a:extLst>
          </p:cNvPr>
          <p:cNvSpPr/>
          <p:nvPr/>
        </p:nvSpPr>
        <p:spPr>
          <a:xfrm>
            <a:off x="2299733" y="3556776"/>
            <a:ext cx="3247447" cy="77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Model 4 : Clova</a:t>
            </a:r>
          </a:p>
          <a:p>
            <a:pPr algn="ctr"/>
            <a:r>
              <a:rPr lang="en-US" altLang="ko-KR" sz="1400"/>
              <a:t>(Custom VGG + BiLSTM + Attn)</a:t>
            </a:r>
            <a:endParaRPr lang="ko-KR" altLang="en-US" sz="1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CE3DA5-8D60-3587-B68D-8B7360A1E5A4}"/>
              </a:ext>
            </a:extLst>
          </p:cNvPr>
          <p:cNvSpPr/>
          <p:nvPr/>
        </p:nvSpPr>
        <p:spPr>
          <a:xfrm>
            <a:off x="2310040" y="4510251"/>
            <a:ext cx="3247447" cy="77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Model 5 : Abinet</a:t>
            </a:r>
          </a:p>
          <a:p>
            <a:pPr algn="ctr"/>
            <a:r>
              <a:rPr lang="en-US" altLang="ko-KR" sz="1400"/>
              <a:t>(Custom Resnet45 + BiLSTM + Attn)</a:t>
            </a:r>
            <a:endParaRPr lang="ko-KR" altLang="en-US" sz="1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878B2E-C749-9C3A-FCED-82331BADC08A}"/>
              </a:ext>
            </a:extLst>
          </p:cNvPr>
          <p:cNvSpPr/>
          <p:nvPr/>
        </p:nvSpPr>
        <p:spPr>
          <a:xfrm>
            <a:off x="260094" y="246434"/>
            <a:ext cx="1379551" cy="80705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Training Set</a:t>
            </a:r>
            <a:endParaRPr lang="ko-KR" altLang="en-US" sz="16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64FEF3-2988-B6AE-3164-BA3DBA166916}"/>
              </a:ext>
            </a:extLst>
          </p:cNvPr>
          <p:cNvCxnSpPr>
            <a:cxnSpLocks/>
          </p:cNvCxnSpPr>
          <p:nvPr/>
        </p:nvCxnSpPr>
        <p:spPr>
          <a:xfrm>
            <a:off x="10595114" y="3134083"/>
            <a:ext cx="336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FEFBFC-8A41-ADD5-600B-28D9B9A543F3}"/>
              </a:ext>
            </a:extLst>
          </p:cNvPr>
          <p:cNvSpPr/>
          <p:nvPr/>
        </p:nvSpPr>
        <p:spPr>
          <a:xfrm>
            <a:off x="10963408" y="2704567"/>
            <a:ext cx="1131852" cy="8522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Submission.csv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752229-8F07-698C-A876-325291D24E8F}"/>
              </a:ext>
            </a:extLst>
          </p:cNvPr>
          <p:cNvSpPr txBox="1"/>
          <p:nvPr/>
        </p:nvSpPr>
        <p:spPr>
          <a:xfrm>
            <a:off x="9084366" y="6487367"/>
            <a:ext cx="288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# Test Set </a:t>
            </a:r>
            <a:r>
              <a:rPr lang="ko-KR" altLang="en-US" sz="1200"/>
              <a:t>에 대한 최종 </a:t>
            </a:r>
            <a:r>
              <a:rPr lang="en-US" altLang="ko-KR" sz="1200"/>
              <a:t>Accuracy : 0.90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D4662-D727-A10E-9236-A9F3B168892F}"/>
              </a:ext>
            </a:extLst>
          </p:cNvPr>
          <p:cNvSpPr/>
          <p:nvPr/>
        </p:nvSpPr>
        <p:spPr>
          <a:xfrm>
            <a:off x="7847682" y="218935"/>
            <a:ext cx="4062077" cy="5585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Model</a:t>
            </a:r>
            <a:r>
              <a:rPr lang="ko-KR" altLang="en-US" sz="1400"/>
              <a:t> </a:t>
            </a:r>
            <a:r>
              <a:rPr lang="en-US" altLang="ko-KR" sz="1400"/>
              <a:t>Architecture</a:t>
            </a:r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98D4AC-017B-85CF-6721-9F6712240A08}"/>
              </a:ext>
            </a:extLst>
          </p:cNvPr>
          <p:cNvSpPr/>
          <p:nvPr/>
        </p:nvSpPr>
        <p:spPr>
          <a:xfrm>
            <a:off x="234111" y="2626494"/>
            <a:ext cx="1379551" cy="807057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Agumented</a:t>
            </a:r>
          </a:p>
          <a:p>
            <a:pPr algn="ctr"/>
            <a:r>
              <a:rPr lang="en-US" altLang="ko-KR" sz="1600"/>
              <a:t>Training Set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6C8B83-665B-3A8E-D449-0243F85047CB}"/>
              </a:ext>
            </a:extLst>
          </p:cNvPr>
          <p:cNvCxnSpPr/>
          <p:nvPr/>
        </p:nvCxnSpPr>
        <p:spPr>
          <a:xfrm>
            <a:off x="949869" y="1160427"/>
            <a:ext cx="0" cy="132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7F7E6-0577-F924-1F6C-91DB7AB61CB1}"/>
              </a:ext>
            </a:extLst>
          </p:cNvPr>
          <p:cNvSpPr/>
          <p:nvPr/>
        </p:nvSpPr>
        <p:spPr>
          <a:xfrm>
            <a:off x="260094" y="1500764"/>
            <a:ext cx="1379546" cy="639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Cut mix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7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154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coms</dc:creator>
  <cp:lastModifiedBy>coms</cp:lastModifiedBy>
  <cp:revision>16</cp:revision>
  <dcterms:created xsi:type="dcterms:W3CDTF">2023-01-13T00:45:00Z</dcterms:created>
  <dcterms:modified xsi:type="dcterms:W3CDTF">2023-01-19T11:21:54Z</dcterms:modified>
</cp:coreProperties>
</file>