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788" r:id="rId2"/>
  </p:sldMasterIdLst>
  <p:notesMasterIdLst>
    <p:notesMasterId r:id="rId15"/>
  </p:notesMasterIdLst>
  <p:handoutMasterIdLst>
    <p:handoutMasterId r:id="rId16"/>
  </p:handoutMasterIdLst>
  <p:sldIdLst>
    <p:sldId id="450" r:id="rId3"/>
    <p:sldId id="596" r:id="rId4"/>
    <p:sldId id="597" r:id="rId5"/>
    <p:sldId id="598" r:id="rId6"/>
    <p:sldId id="599" r:id="rId7"/>
    <p:sldId id="600" r:id="rId8"/>
    <p:sldId id="601" r:id="rId9"/>
    <p:sldId id="602" r:id="rId10"/>
    <p:sldId id="604" r:id="rId11"/>
    <p:sldId id="605" r:id="rId12"/>
    <p:sldId id="606" r:id="rId13"/>
    <p:sldId id="607" r:id="rId14"/>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0FF"/>
    <a:srgbClr val="141738"/>
    <a:srgbClr val="000000"/>
    <a:srgbClr val="B2B2B2"/>
    <a:srgbClr val="FFFFFF"/>
    <a:srgbClr val="A9A9A9"/>
    <a:srgbClr val="93959B"/>
    <a:srgbClr val="D0B86A"/>
    <a:srgbClr val="3BC3A3"/>
    <a:srgbClr val="676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D6719FE-7D3F-48C5-806B-1D009DA3A5D1}">
  <a:tblStyle styleId="{AD6719FE-7D3F-48C5-806B-1D009DA3A5D1}" styleName="Firmwide Custom">
    <a:wholeTbl>
      <a:tcTxStyle>
        <a:fontRef idx="minor">
          <a:prstClr val="black"/>
        </a:fontRef>
        <a:schemeClr val="dk1"/>
      </a:tcTxStyle>
      <a:tcStyle>
        <a:tcBdr>
          <a:left>
            <a:ln>
              <a:noFill/>
            </a:ln>
          </a:left>
          <a:right>
            <a:ln>
              <a:noFill/>
            </a:ln>
          </a:right>
          <a:top>
            <a:ln>
              <a:noFill/>
            </a:ln>
          </a:top>
          <a:bottom>
            <a:ln w="6350" cmpd="sng">
              <a:solidFill>
                <a:schemeClr val="lt2"/>
              </a:solidFill>
            </a:ln>
          </a:bottom>
          <a:insideH>
            <a:ln w="6350" cmpd="sng">
              <a:solidFill>
                <a:schemeClr val="lt2"/>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tcStyle>
    </a:band2V>
    <a:lastCol>
      <a:tcTxStyle b="on">
        <a:fontRef idx="minor">
          <a:prstClr val="black"/>
        </a:fontRef>
        <a:schemeClr val="dk1"/>
      </a:tcTxStyle>
      <a:tcStyle>
        <a:tcBdr/>
        <a:fill>
          <a:noFill/>
        </a:fill>
      </a:tcStyle>
    </a:lastCol>
    <a:firstCol>
      <a:tcTxStyle b="on">
        <a:fontRef idx="minor">
          <a:prstClr val="black"/>
        </a:fontRef>
        <a:schemeClr val="accent2"/>
      </a:tcTxStyle>
      <a:tcStyle>
        <a:tcBdr/>
        <a:fill>
          <a:noFill/>
        </a:fill>
      </a:tcStyle>
    </a:firstCol>
    <a:lastRow>
      <a:tcTxStyle b="on">
        <a:fontRef idx="minor">
          <a:prstClr val="black"/>
        </a:fontRef>
        <a:schemeClr val="dk1"/>
      </a:tcTxStyle>
      <a:tcStyle>
        <a:tcBdr>
          <a:top>
            <a:ln w="6350" cmpd="sng">
              <a:solidFill>
                <a:schemeClr val="lt2"/>
              </a:solidFill>
            </a:ln>
          </a:top>
        </a:tcBdr>
        <a:fill>
          <a:noFill/>
        </a:fill>
      </a:tcStyle>
    </a:lastRow>
    <a:firstRow>
      <a:tcTxStyle b="on">
        <a:fontRef idx="minor">
          <a:prstClr val="black"/>
        </a:fontRef>
        <a:schemeClr val="accent2"/>
      </a:tcTxStyle>
      <a:tcStyle>
        <a:tcBdr>
          <a:bottom>
            <a:ln w="6350" cmpd="sng">
              <a:solidFill>
                <a:schemeClr val="l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9411" autoAdjust="0"/>
  </p:normalViewPr>
  <p:slideViewPr>
    <p:cSldViewPr>
      <p:cViewPr>
        <p:scale>
          <a:sx n="125" d="100"/>
          <a:sy n="125" d="100"/>
        </p:scale>
        <p:origin x="-72" y="-288"/>
      </p:cViewPr>
      <p:guideLst>
        <p:guide orient="horz" pos="3060"/>
        <p:guide orient="horz" pos="812"/>
        <p:guide orient="horz" pos="583"/>
        <p:guide orient="horz" pos="756"/>
        <p:guide pos="289"/>
        <p:guide pos="5472"/>
        <p:guide pos="2765"/>
        <p:guide pos="2995"/>
        <p:guide pos="1901"/>
        <p:guide pos="2074"/>
        <p:guide pos="3686"/>
        <p:guide pos="3859"/>
        <p:guide pos="1642"/>
        <p:guide pos="4340"/>
        <p:guide pos="4118"/>
        <p:guide pos="1411"/>
      </p:guideLst>
    </p:cSldViewPr>
  </p:slideViewPr>
  <p:notesTextViewPr>
    <p:cViewPr>
      <p:scale>
        <a:sx n="50" d="100"/>
        <a:sy n="50" d="100"/>
      </p:scale>
      <p:origin x="0" y="0"/>
    </p:cViewPr>
  </p:notesTextViewPr>
  <p:sorterViewPr>
    <p:cViewPr>
      <p:scale>
        <a:sx n="100" d="100"/>
        <a:sy n="100" d="100"/>
      </p:scale>
      <p:origin x="0" y="3096"/>
    </p:cViewPr>
  </p:sorterViewPr>
  <p:notesViewPr>
    <p:cSldViewPr showGuides="1">
      <p:cViewPr varScale="1">
        <p:scale>
          <a:sx n="81" d="100"/>
          <a:sy n="81" d="100"/>
        </p:scale>
        <p:origin x="-3888" y="-102"/>
      </p:cViewPr>
      <p:guideLst>
        <p:guide orient="horz" pos="2928"/>
        <p:guide pos="2208"/>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5"/>
            <a:ext cx="3038476" cy="464980"/>
          </a:xfrm>
          <a:prstGeom prst="rect">
            <a:avLst/>
          </a:prstGeom>
        </p:spPr>
        <p:txBody>
          <a:bodyPr vert="horz" lIns="89630" tIns="44816" rIns="89630" bIns="44816" rtlCol="0"/>
          <a:lstStyle>
            <a:lvl1pPr algn="l">
              <a:defRPr sz="1100"/>
            </a:lvl1pPr>
          </a:lstStyle>
          <a:p>
            <a:endParaRPr lang="en-US"/>
          </a:p>
        </p:txBody>
      </p:sp>
      <p:sp>
        <p:nvSpPr>
          <p:cNvPr id="3" name="Date Placeholder 2"/>
          <p:cNvSpPr>
            <a:spLocks noGrp="1"/>
          </p:cNvSpPr>
          <p:nvPr>
            <p:ph type="dt" sz="quarter" idx="1"/>
          </p:nvPr>
        </p:nvSpPr>
        <p:spPr>
          <a:xfrm>
            <a:off x="3970342" y="5"/>
            <a:ext cx="3038476" cy="464980"/>
          </a:xfrm>
          <a:prstGeom prst="rect">
            <a:avLst/>
          </a:prstGeom>
        </p:spPr>
        <p:txBody>
          <a:bodyPr vert="horz" lIns="89630" tIns="44816" rIns="89630" bIns="44816" rtlCol="0"/>
          <a:lstStyle>
            <a:lvl1pPr algn="r">
              <a:defRPr sz="1100"/>
            </a:lvl1pPr>
          </a:lstStyle>
          <a:p>
            <a:fld id="{F779A121-15AD-4015-A097-E46565FA9CD6}" type="datetimeFigureOut">
              <a:rPr lang="en-US" smtClean="0"/>
              <a:t>8/24/2016</a:t>
            </a:fld>
            <a:endParaRPr lang="en-US"/>
          </a:p>
        </p:txBody>
      </p:sp>
      <p:sp>
        <p:nvSpPr>
          <p:cNvPr id="4" name="Footer Placeholder 3"/>
          <p:cNvSpPr>
            <a:spLocks noGrp="1"/>
          </p:cNvSpPr>
          <p:nvPr>
            <p:ph type="ftr" sz="quarter" idx="2"/>
          </p:nvPr>
        </p:nvSpPr>
        <p:spPr>
          <a:xfrm>
            <a:off x="6" y="8829826"/>
            <a:ext cx="3038476" cy="464980"/>
          </a:xfrm>
          <a:prstGeom prst="rect">
            <a:avLst/>
          </a:prstGeom>
        </p:spPr>
        <p:txBody>
          <a:bodyPr vert="horz" lIns="89630" tIns="44816" rIns="89630" bIns="44816" rtlCol="0" anchor="b"/>
          <a:lstStyle>
            <a:lvl1pPr algn="l">
              <a:defRPr sz="1100"/>
            </a:lvl1pPr>
          </a:lstStyle>
          <a:p>
            <a:endParaRPr lang="en-US"/>
          </a:p>
        </p:txBody>
      </p:sp>
      <p:sp>
        <p:nvSpPr>
          <p:cNvPr id="5" name="Slide Number Placeholder 4"/>
          <p:cNvSpPr>
            <a:spLocks noGrp="1"/>
          </p:cNvSpPr>
          <p:nvPr>
            <p:ph type="sldNum" sz="quarter" idx="3"/>
          </p:nvPr>
        </p:nvSpPr>
        <p:spPr>
          <a:xfrm>
            <a:off x="3970342" y="8829826"/>
            <a:ext cx="3038476" cy="464980"/>
          </a:xfrm>
          <a:prstGeom prst="rect">
            <a:avLst/>
          </a:prstGeom>
        </p:spPr>
        <p:txBody>
          <a:bodyPr vert="horz" lIns="89630" tIns="44816" rIns="89630" bIns="44816" rtlCol="0" anchor="b"/>
          <a:lstStyle>
            <a:lvl1pPr algn="r">
              <a:defRPr sz="1100"/>
            </a:lvl1pPr>
          </a:lstStyle>
          <a:p>
            <a:fld id="{D50F3211-BAE5-4D37-8CBA-FA143A9CD83B}" type="slidenum">
              <a:rPr lang="en-US" smtClean="0"/>
              <a:t>‹#›</a:t>
            </a:fld>
            <a:endParaRPr lang="en-US"/>
          </a:p>
        </p:txBody>
      </p:sp>
    </p:spTree>
    <p:extLst>
      <p:ext uri="{BB962C8B-B14F-4D97-AF65-F5344CB8AC3E}">
        <p14:creationId xmlns:p14="http://schemas.microsoft.com/office/powerpoint/2010/main" val="182561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3037840" cy="464820"/>
          </a:xfrm>
          <a:prstGeom prst="rect">
            <a:avLst/>
          </a:prstGeom>
        </p:spPr>
        <p:txBody>
          <a:bodyPr vert="horz" lIns="90994" tIns="45495" rIns="90994" bIns="45495" rtlCol="0"/>
          <a:lstStyle>
            <a:lvl1pPr algn="l">
              <a:defRPr sz="1100"/>
            </a:lvl1pPr>
          </a:lstStyle>
          <a:p>
            <a:endParaRPr lang="en-US"/>
          </a:p>
        </p:txBody>
      </p:sp>
      <p:sp>
        <p:nvSpPr>
          <p:cNvPr id="3" name="Date Placeholder 2"/>
          <p:cNvSpPr>
            <a:spLocks noGrp="1"/>
          </p:cNvSpPr>
          <p:nvPr>
            <p:ph type="dt" idx="1"/>
          </p:nvPr>
        </p:nvSpPr>
        <p:spPr>
          <a:xfrm>
            <a:off x="3970940" y="4"/>
            <a:ext cx="3037840" cy="464820"/>
          </a:xfrm>
          <a:prstGeom prst="rect">
            <a:avLst/>
          </a:prstGeom>
        </p:spPr>
        <p:txBody>
          <a:bodyPr vert="horz" lIns="90994" tIns="45495" rIns="90994" bIns="45495" rtlCol="0"/>
          <a:lstStyle>
            <a:lvl1pPr algn="r">
              <a:defRPr sz="1100"/>
            </a:lvl1pPr>
          </a:lstStyle>
          <a:p>
            <a:fld id="{60B08DE8-51B9-4DE8-800F-61BCDCB92578}" type="datetimeFigureOut">
              <a:rPr lang="en-US" smtClean="0"/>
              <a:t>8/24/2016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0994" tIns="45495" rIns="90994" bIns="45495"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0994" tIns="45495" rIns="90994" bIns="4549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0994" tIns="45495" rIns="90994" bIns="45495"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67"/>
            <a:ext cx="3037840" cy="464820"/>
          </a:xfrm>
          <a:prstGeom prst="rect">
            <a:avLst/>
          </a:prstGeom>
        </p:spPr>
        <p:txBody>
          <a:bodyPr vert="horz" lIns="90994" tIns="45495" rIns="90994" bIns="45495" rtlCol="0" anchor="b"/>
          <a:lstStyle>
            <a:lvl1pPr algn="r">
              <a:defRPr sz="1100"/>
            </a:lvl1pPr>
          </a:lstStyle>
          <a:p>
            <a:fld id="{3966A25E-58F8-441D-AA5C-F9CE201FCD08}" type="slidenum">
              <a:rPr lang="en-US" smtClean="0"/>
              <a:t>‹#›</a:t>
            </a:fld>
            <a:endParaRPr lang="en-US"/>
          </a:p>
        </p:txBody>
      </p:sp>
    </p:spTree>
    <p:extLst>
      <p:ext uri="{BB962C8B-B14F-4D97-AF65-F5344CB8AC3E}">
        <p14:creationId xmlns:p14="http://schemas.microsoft.com/office/powerpoint/2010/main" val="34383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a:t>
            </a:fld>
            <a:endParaRPr lang="en-US"/>
          </a:p>
        </p:txBody>
      </p:sp>
    </p:spTree>
    <p:extLst>
      <p:ext uri="{BB962C8B-B14F-4D97-AF65-F5344CB8AC3E}">
        <p14:creationId xmlns:p14="http://schemas.microsoft.com/office/powerpoint/2010/main" val="3731165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10</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11</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12</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6</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7</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8</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9</a:t>
            </a:fld>
            <a:endParaRPr lang="en-US"/>
          </a:p>
        </p:txBody>
      </p:sp>
    </p:spTree>
    <p:extLst>
      <p:ext uri="{BB962C8B-B14F-4D97-AF65-F5344CB8AC3E}">
        <p14:creationId xmlns:p14="http://schemas.microsoft.com/office/powerpoint/2010/main" val="19012125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176" y="353508"/>
            <a:ext cx="1409747" cy="210312"/>
          </a:xfrm>
          <a:prstGeom prst="rect">
            <a:avLst/>
          </a:prstGeom>
        </p:spPr>
      </p:pic>
      <p:sp>
        <p:nvSpPr>
          <p:cNvPr id="8" name="Text Placeholder 2"/>
          <p:cNvSpPr>
            <a:spLocks noGrp="1"/>
          </p:cNvSpPr>
          <p:nvPr>
            <p:ph type="body" sz="quarter" idx="11" hasCustomPrompt="1"/>
          </p:nvPr>
        </p:nvSpPr>
        <p:spPr>
          <a:xfrm>
            <a:off x="457200" y="2315718"/>
            <a:ext cx="8138160" cy="850392"/>
          </a:xfrm>
        </p:spPr>
        <p:txBody>
          <a:bodyPr tIns="45720" rIns="82296" bIns="45720" anchor="b" anchorCtr="0"/>
          <a:lstStyle>
            <a:lvl1pPr>
              <a:lnSpc>
                <a:spcPct val="100000"/>
              </a:lnSpc>
              <a:spcBef>
                <a:spcPts val="0"/>
              </a:spcBef>
              <a:defRPr sz="24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9" name="Text Placeholder 6"/>
          <p:cNvSpPr>
            <a:spLocks noGrp="1"/>
          </p:cNvSpPr>
          <p:nvPr>
            <p:ph type="body" sz="quarter" idx="13" hasCustomPrompt="1"/>
          </p:nvPr>
        </p:nvSpPr>
        <p:spPr>
          <a:xfrm>
            <a:off x="457200" y="3319272"/>
            <a:ext cx="8138160" cy="664797"/>
          </a:xfrm>
        </p:spPr>
        <p:txBody>
          <a:bodyPr>
            <a:spAutoFit/>
          </a:bodyPr>
          <a:lstStyle>
            <a:lvl1pPr>
              <a:spcBef>
                <a:spcPts val="200"/>
              </a:spcBef>
              <a:defRPr sz="1800"/>
            </a:lvl1pPr>
          </a:lstStyle>
          <a:p>
            <a:pPr lvl="0"/>
            <a:r>
              <a:rPr lang="en-US" dirty="0" smtClean="0"/>
              <a:t>Presenter (s) Name</a:t>
            </a:r>
            <a:br>
              <a:rPr lang="en-US" dirty="0" smtClean="0"/>
            </a:br>
            <a:r>
              <a:rPr lang="en-US" dirty="0" smtClean="0"/>
              <a:t>Date</a:t>
            </a:r>
          </a:p>
        </p:txBody>
      </p:sp>
      <p:pic>
        <p:nvPicPr>
          <p:cNvPr id="10" name="Picture 2" descr="E:\Internal\MSIM Template (8517847)\img_multimedia\BUILDINGCROP.jpg"/>
          <p:cNvPicPr>
            <a:picLocks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 y="1028700"/>
            <a:ext cx="91440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795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2/3 Text layout">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457201" y="1280160"/>
            <a:ext cx="2542032" cy="3337560"/>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3291840" y="1280160"/>
            <a:ext cx="5376862" cy="3337560"/>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406770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2/3 Content layout">
    <p:spTree>
      <p:nvGrpSpPr>
        <p:cNvPr id="1" name=""/>
        <p:cNvGrpSpPr/>
        <p:nvPr/>
      </p:nvGrpSpPr>
      <p:grpSpPr>
        <a:xfrm>
          <a:off x="0" y="0"/>
          <a:ext cx="0" cy="0"/>
          <a:chOff x="0" y="0"/>
          <a:chExt cx="0" cy="0"/>
        </a:xfrm>
      </p:grpSpPr>
      <p:sp>
        <p:nvSpPr>
          <p:cNvPr id="12" name="Content Placeholder 1"/>
          <p:cNvSpPr>
            <a:spLocks noGrp="1"/>
          </p:cNvSpPr>
          <p:nvPr>
            <p:ph sz="quarter" idx="12"/>
          </p:nvPr>
        </p:nvSpPr>
        <p:spPr>
          <a:xfrm>
            <a:off x="457201" y="1280160"/>
            <a:ext cx="2542032" cy="3339949"/>
          </a:xfrm>
        </p:spPr>
        <p:txBody>
          <a:bodyPr vert="horz" lIns="0" tIns="0" rIns="0" bIns="0" rtlCol="0">
            <a:noAutofit/>
          </a:bodyPr>
          <a:lstStyle>
            <a:lvl1pPr>
              <a:defRPr lang="en-US" sz="1200" baseline="0" dirty="0" smtClean="0"/>
            </a:lvl1pPr>
            <a:lvl2pPr>
              <a:defRPr lang="en-US" sz="1200" dirty="0" smtClean="0"/>
            </a:lvl2pPr>
            <a:lvl3pPr>
              <a:spcBef>
                <a:spcPts val="600"/>
              </a:spcBef>
              <a:defRPr lang="en-US" sz="1200" dirty="0" smtClean="0"/>
            </a:lvl3pPr>
            <a:lvl4pPr>
              <a:spcBef>
                <a:spcPts val="600"/>
              </a:spcBef>
              <a:defRPr lang="en-US" sz="1200" dirty="0" smtClean="0"/>
            </a:lvl4pPr>
            <a:lvl5pPr>
              <a:spcBef>
                <a:spcPts val="600"/>
              </a:spcBef>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1" name="Text Placeholder 1"/>
          <p:cNvSpPr>
            <a:spLocks noGrp="1"/>
          </p:cNvSpPr>
          <p:nvPr>
            <p:ph type="body" idx="14" hasCustomPrompt="1"/>
          </p:nvPr>
        </p:nvSpPr>
        <p:spPr>
          <a:xfrm>
            <a:off x="3292687" y="1280160"/>
            <a:ext cx="5385816" cy="258532"/>
          </a:xfr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13" name="Text Placeholder 2"/>
          <p:cNvSpPr>
            <a:spLocks noGrp="1"/>
          </p:cNvSpPr>
          <p:nvPr>
            <p:ph type="body" idx="15" hasCustomPrompt="1"/>
          </p:nvPr>
        </p:nvSpPr>
        <p:spPr>
          <a:xfrm>
            <a:off x="3292687" y="1543621"/>
            <a:ext cx="5385816"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15" name="Content Placeholder 1"/>
          <p:cNvSpPr>
            <a:spLocks noGrp="1"/>
          </p:cNvSpPr>
          <p:nvPr>
            <p:ph sz="half" idx="16"/>
          </p:nvPr>
        </p:nvSpPr>
        <p:spPr>
          <a:xfrm>
            <a:off x="3292687" y="1775380"/>
            <a:ext cx="5385816" cy="2861708"/>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47079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0" name="Text Placeholder 1"/>
          <p:cNvSpPr>
            <a:spLocks noGrp="1"/>
          </p:cNvSpPr>
          <p:nvPr>
            <p:ph type="body" idx="17" hasCustomPrompt="1"/>
          </p:nvPr>
        </p:nvSpPr>
        <p:spPr>
          <a:xfrm>
            <a:off x="459994" y="1280160"/>
            <a:ext cx="6429756" cy="258532"/>
          </a:xfr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11" name="Text Placeholder 2"/>
          <p:cNvSpPr>
            <a:spLocks noGrp="1"/>
          </p:cNvSpPr>
          <p:nvPr>
            <p:ph type="body" idx="18" hasCustomPrompt="1"/>
          </p:nvPr>
        </p:nvSpPr>
        <p:spPr>
          <a:xfrm>
            <a:off x="459994" y="1543621"/>
            <a:ext cx="6429756"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12" name="Content Placeholder 1"/>
          <p:cNvSpPr>
            <a:spLocks noGrp="1"/>
          </p:cNvSpPr>
          <p:nvPr>
            <p:ph sz="half" idx="19"/>
          </p:nvPr>
        </p:nvSpPr>
        <p:spPr>
          <a:xfrm>
            <a:off x="459994" y="1775380"/>
            <a:ext cx="8220456" cy="2671208"/>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80080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Side-by-Side Content">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457200" y="548640"/>
            <a:ext cx="8220456" cy="307777"/>
          </a:xfrm>
        </p:spPr>
        <p:txBody>
          <a:bodyPr/>
          <a:lstStyle>
            <a:lvl1pPr>
              <a:defRPr baseline="0"/>
            </a:lvl1pPr>
          </a:lstStyle>
          <a:p>
            <a:r>
              <a:rPr lang="en-US" dirty="0" smtClean="0"/>
              <a:t>Click to add title</a:t>
            </a:r>
            <a:endParaRPr lang="en-US" dirty="0"/>
          </a:p>
        </p:txBody>
      </p:sp>
      <p:sp>
        <p:nvSpPr>
          <p:cNvPr id="21" name="Text Placeholder 1"/>
          <p:cNvSpPr>
            <a:spLocks noGrp="1"/>
          </p:cNvSpPr>
          <p:nvPr>
            <p:ph type="body" idx="17" hasCustomPrompt="1"/>
          </p:nvPr>
        </p:nvSpPr>
        <p:spPr>
          <a:xfrm>
            <a:off x="459994" y="1280160"/>
            <a:ext cx="3931920" cy="258532"/>
          </a:xfr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2" name="Text Placeholder 2"/>
          <p:cNvSpPr>
            <a:spLocks noGrp="1"/>
          </p:cNvSpPr>
          <p:nvPr>
            <p:ph type="body" idx="18" hasCustomPrompt="1"/>
          </p:nvPr>
        </p:nvSpPr>
        <p:spPr>
          <a:xfrm>
            <a:off x="459994" y="1543621"/>
            <a:ext cx="3931920"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3" name="Content Placeholder 1"/>
          <p:cNvSpPr>
            <a:spLocks noGrp="1"/>
          </p:cNvSpPr>
          <p:nvPr>
            <p:ph sz="half" idx="22"/>
          </p:nvPr>
        </p:nvSpPr>
        <p:spPr>
          <a:xfrm>
            <a:off x="459994" y="1775380"/>
            <a:ext cx="3931920" cy="2671208"/>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
          <p:cNvSpPr>
            <a:spLocks noGrp="1"/>
          </p:cNvSpPr>
          <p:nvPr>
            <p:ph type="body" idx="23" hasCustomPrompt="1"/>
          </p:nvPr>
        </p:nvSpPr>
        <p:spPr>
          <a:xfrm>
            <a:off x="4754880" y="1280160"/>
            <a:ext cx="3931920" cy="258532"/>
          </a:xfr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5" name="Text Placeholder 2"/>
          <p:cNvSpPr>
            <a:spLocks noGrp="1"/>
          </p:cNvSpPr>
          <p:nvPr>
            <p:ph type="body" idx="24" hasCustomPrompt="1"/>
          </p:nvPr>
        </p:nvSpPr>
        <p:spPr>
          <a:xfrm>
            <a:off x="4754880" y="1543621"/>
            <a:ext cx="3931920"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6" name="Content Placeholder 1"/>
          <p:cNvSpPr>
            <a:spLocks noGrp="1"/>
          </p:cNvSpPr>
          <p:nvPr>
            <p:ph sz="half" idx="25"/>
          </p:nvPr>
        </p:nvSpPr>
        <p:spPr>
          <a:xfrm>
            <a:off x="4754880" y="1775380"/>
            <a:ext cx="3931920" cy="2671208"/>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52787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Rows Content">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4" name="Text Placeholder 1"/>
          <p:cNvSpPr>
            <a:spLocks noGrp="1"/>
          </p:cNvSpPr>
          <p:nvPr>
            <p:ph type="body" idx="16" hasCustomPrompt="1"/>
          </p:nvPr>
        </p:nvSpPr>
        <p:spPr>
          <a:xfrm>
            <a:off x="459994" y="1280160"/>
            <a:ext cx="8229600" cy="258532"/>
          </a:xfr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18" name="Text Placeholder 2"/>
          <p:cNvSpPr>
            <a:spLocks noGrp="1"/>
          </p:cNvSpPr>
          <p:nvPr>
            <p:ph type="body" idx="17" hasCustomPrompt="1"/>
          </p:nvPr>
        </p:nvSpPr>
        <p:spPr>
          <a:xfrm>
            <a:off x="459994" y="1543434"/>
            <a:ext cx="8229600"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19" name="Content Placeholder 1"/>
          <p:cNvSpPr>
            <a:spLocks noGrp="1"/>
          </p:cNvSpPr>
          <p:nvPr>
            <p:ph sz="half" idx="18"/>
          </p:nvPr>
        </p:nvSpPr>
        <p:spPr>
          <a:xfrm>
            <a:off x="459994" y="1776780"/>
            <a:ext cx="8229600" cy="100584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Text Placeholder 1"/>
          <p:cNvSpPr>
            <a:spLocks noGrp="1"/>
          </p:cNvSpPr>
          <p:nvPr>
            <p:ph type="body" idx="19" hasCustomPrompt="1"/>
          </p:nvPr>
        </p:nvSpPr>
        <p:spPr>
          <a:xfrm>
            <a:off x="450850" y="3010616"/>
            <a:ext cx="8229600" cy="258532"/>
          </a:xfr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1" name="Text Placeholder 2"/>
          <p:cNvSpPr>
            <a:spLocks noGrp="1"/>
          </p:cNvSpPr>
          <p:nvPr>
            <p:ph type="body" idx="20" hasCustomPrompt="1"/>
          </p:nvPr>
        </p:nvSpPr>
        <p:spPr>
          <a:xfrm>
            <a:off x="450850" y="3273890"/>
            <a:ext cx="8229600"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2" name="Content Placeholder 1"/>
          <p:cNvSpPr>
            <a:spLocks noGrp="1"/>
          </p:cNvSpPr>
          <p:nvPr>
            <p:ph sz="half" idx="21"/>
          </p:nvPr>
        </p:nvSpPr>
        <p:spPr>
          <a:xfrm>
            <a:off x="450850" y="3507236"/>
            <a:ext cx="8226806" cy="100584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396046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on-a-Page Content">
    <p:spTree>
      <p:nvGrpSpPr>
        <p:cNvPr id="1" name=""/>
        <p:cNvGrpSpPr/>
        <p:nvPr/>
      </p:nvGrpSpPr>
      <p:grpSpPr>
        <a:xfrm>
          <a:off x="0" y="0"/>
          <a:ext cx="0" cy="0"/>
          <a:chOff x="0" y="0"/>
          <a:chExt cx="0" cy="0"/>
        </a:xfrm>
      </p:grpSpPr>
      <p:sp>
        <p:nvSpPr>
          <p:cNvPr id="15"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6" name="Text Placeholder 1"/>
          <p:cNvSpPr>
            <a:spLocks noGrp="1"/>
          </p:cNvSpPr>
          <p:nvPr>
            <p:ph type="body" idx="17" hasCustomPrompt="1"/>
          </p:nvPr>
        </p:nvSpPr>
        <p:spPr>
          <a:xfrm>
            <a:off x="459994" y="1280160"/>
            <a:ext cx="2542032" cy="258532"/>
          </a:xfr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17" name="Text Placeholder 2"/>
          <p:cNvSpPr>
            <a:spLocks noGrp="1"/>
          </p:cNvSpPr>
          <p:nvPr>
            <p:ph type="body" idx="18" hasCustomPrompt="1"/>
          </p:nvPr>
        </p:nvSpPr>
        <p:spPr>
          <a:xfrm>
            <a:off x="459994" y="1543621"/>
            <a:ext cx="2542032"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1" name="Content Placeholder 1"/>
          <p:cNvSpPr>
            <a:spLocks noGrp="1"/>
          </p:cNvSpPr>
          <p:nvPr>
            <p:ph sz="half" idx="22"/>
          </p:nvPr>
        </p:nvSpPr>
        <p:spPr>
          <a:xfrm>
            <a:off x="459994" y="1775380"/>
            <a:ext cx="2542032" cy="2861708"/>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
          <p:cNvSpPr>
            <a:spLocks noGrp="1"/>
          </p:cNvSpPr>
          <p:nvPr>
            <p:ph type="body" idx="23" hasCustomPrompt="1"/>
          </p:nvPr>
        </p:nvSpPr>
        <p:spPr>
          <a:xfrm>
            <a:off x="3292475" y="1280160"/>
            <a:ext cx="2542032" cy="258532"/>
          </a:xfr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3" name="Text Placeholder 2"/>
          <p:cNvSpPr>
            <a:spLocks noGrp="1"/>
          </p:cNvSpPr>
          <p:nvPr>
            <p:ph type="body" idx="24" hasCustomPrompt="1"/>
          </p:nvPr>
        </p:nvSpPr>
        <p:spPr>
          <a:xfrm>
            <a:off x="3292475" y="1543621"/>
            <a:ext cx="2542032"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4" name="Content Placeholder 1"/>
          <p:cNvSpPr>
            <a:spLocks noGrp="1"/>
          </p:cNvSpPr>
          <p:nvPr>
            <p:ph sz="half" idx="25"/>
          </p:nvPr>
        </p:nvSpPr>
        <p:spPr>
          <a:xfrm>
            <a:off x="3292475" y="1775380"/>
            <a:ext cx="2542032" cy="2861708"/>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1"/>
          <p:cNvSpPr>
            <a:spLocks noGrp="1"/>
          </p:cNvSpPr>
          <p:nvPr>
            <p:ph type="body" idx="26" hasCustomPrompt="1"/>
          </p:nvPr>
        </p:nvSpPr>
        <p:spPr>
          <a:xfrm>
            <a:off x="6126163" y="1280160"/>
            <a:ext cx="2542032" cy="258532"/>
          </a:xfr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6" name="Text Placeholder 2"/>
          <p:cNvSpPr>
            <a:spLocks noGrp="1"/>
          </p:cNvSpPr>
          <p:nvPr>
            <p:ph type="body" idx="27" hasCustomPrompt="1"/>
          </p:nvPr>
        </p:nvSpPr>
        <p:spPr>
          <a:xfrm>
            <a:off x="6126163" y="1543621"/>
            <a:ext cx="2542032"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7" name="Content Placeholder 1"/>
          <p:cNvSpPr>
            <a:spLocks noGrp="1"/>
          </p:cNvSpPr>
          <p:nvPr>
            <p:ph sz="half" idx="28"/>
          </p:nvPr>
        </p:nvSpPr>
        <p:spPr>
          <a:xfrm>
            <a:off x="6126163" y="1775380"/>
            <a:ext cx="2542032" cy="2861708"/>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04965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on-a-Page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518" y="1298972"/>
            <a:ext cx="3931920" cy="228600"/>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a:t>
            </a:r>
          </a:p>
        </p:txBody>
      </p:sp>
      <p:sp>
        <p:nvSpPr>
          <p:cNvPr id="13" name="Text Placeholder 2"/>
          <p:cNvSpPr>
            <a:spLocks noGrp="1"/>
          </p:cNvSpPr>
          <p:nvPr>
            <p:ph type="body" idx="2" hasCustomPrompt="1"/>
          </p:nvPr>
        </p:nvSpPr>
        <p:spPr>
          <a:xfrm>
            <a:off x="457518" y="1534204"/>
            <a:ext cx="3931920" cy="164592"/>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a:t>
            </a:r>
          </a:p>
        </p:txBody>
      </p:sp>
      <p:sp>
        <p:nvSpPr>
          <p:cNvPr id="4" name="Content Placeholder 1"/>
          <p:cNvSpPr>
            <a:spLocks noGrp="1"/>
          </p:cNvSpPr>
          <p:nvPr>
            <p:ph sz="half" idx="12"/>
          </p:nvPr>
        </p:nvSpPr>
        <p:spPr>
          <a:xfrm>
            <a:off x="457518" y="1698796"/>
            <a:ext cx="3931920" cy="114300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2" name="Text Placeholder 3"/>
          <p:cNvSpPr>
            <a:spLocks noGrp="1"/>
          </p:cNvSpPr>
          <p:nvPr>
            <p:ph type="body" sz="quarter" idx="3" hasCustomPrompt="1"/>
          </p:nvPr>
        </p:nvSpPr>
        <p:spPr>
          <a:xfrm>
            <a:off x="4754880" y="1298972"/>
            <a:ext cx="3931920" cy="22860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24" name="Text Placeholder 4"/>
          <p:cNvSpPr>
            <a:spLocks noGrp="1"/>
          </p:cNvSpPr>
          <p:nvPr>
            <p:ph type="body" idx="4" hasCustomPrompt="1"/>
          </p:nvPr>
        </p:nvSpPr>
        <p:spPr>
          <a:xfrm>
            <a:off x="4754880" y="1534204"/>
            <a:ext cx="3931920"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23" name="Content Placeholder 2"/>
          <p:cNvSpPr>
            <a:spLocks noGrp="1"/>
          </p:cNvSpPr>
          <p:nvPr>
            <p:ph sz="half" idx="13"/>
          </p:nvPr>
        </p:nvSpPr>
        <p:spPr>
          <a:xfrm>
            <a:off x="4754880" y="1698796"/>
            <a:ext cx="3931920" cy="114300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9" name="Text Placeholder 3"/>
          <p:cNvSpPr>
            <a:spLocks noGrp="1"/>
          </p:cNvSpPr>
          <p:nvPr>
            <p:ph type="body" sz="quarter" idx="14" hasCustomPrompt="1"/>
          </p:nvPr>
        </p:nvSpPr>
        <p:spPr>
          <a:xfrm>
            <a:off x="457518" y="2983392"/>
            <a:ext cx="3931920" cy="22860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20" name="Text Placeholder 4"/>
          <p:cNvSpPr>
            <a:spLocks noGrp="1"/>
          </p:cNvSpPr>
          <p:nvPr>
            <p:ph type="body" idx="15" hasCustomPrompt="1"/>
          </p:nvPr>
        </p:nvSpPr>
        <p:spPr>
          <a:xfrm>
            <a:off x="457518" y="3218624"/>
            <a:ext cx="3931920"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21" name="Content Placeholder 2"/>
          <p:cNvSpPr>
            <a:spLocks noGrp="1"/>
          </p:cNvSpPr>
          <p:nvPr>
            <p:ph sz="half" idx="16"/>
          </p:nvPr>
        </p:nvSpPr>
        <p:spPr>
          <a:xfrm>
            <a:off x="457518" y="3390980"/>
            <a:ext cx="3931920" cy="114300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8" name="Text Placeholder 3"/>
          <p:cNvSpPr>
            <a:spLocks noGrp="1"/>
          </p:cNvSpPr>
          <p:nvPr>
            <p:ph type="body" sz="quarter" idx="17" hasCustomPrompt="1"/>
          </p:nvPr>
        </p:nvSpPr>
        <p:spPr>
          <a:xfrm>
            <a:off x="4754880" y="2983392"/>
            <a:ext cx="3931920" cy="22860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29" name="Text Placeholder 4"/>
          <p:cNvSpPr>
            <a:spLocks noGrp="1"/>
          </p:cNvSpPr>
          <p:nvPr>
            <p:ph type="body" idx="18" hasCustomPrompt="1"/>
          </p:nvPr>
        </p:nvSpPr>
        <p:spPr>
          <a:xfrm>
            <a:off x="4754880" y="3218624"/>
            <a:ext cx="3931920"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30" name="Content Placeholder 2"/>
          <p:cNvSpPr>
            <a:spLocks noGrp="1"/>
          </p:cNvSpPr>
          <p:nvPr>
            <p:ph sz="half" idx="19"/>
          </p:nvPr>
        </p:nvSpPr>
        <p:spPr>
          <a:xfrm>
            <a:off x="4754880" y="3390980"/>
            <a:ext cx="3931920" cy="114300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88299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x-on-a-Page Content">
    <p:spTree>
      <p:nvGrpSpPr>
        <p:cNvPr id="1" name=""/>
        <p:cNvGrpSpPr/>
        <p:nvPr/>
      </p:nvGrpSpPr>
      <p:grpSpPr>
        <a:xfrm>
          <a:off x="0" y="0"/>
          <a:ext cx="0" cy="0"/>
          <a:chOff x="0" y="0"/>
          <a:chExt cx="0" cy="0"/>
        </a:xfrm>
      </p:grpSpPr>
      <p:sp>
        <p:nvSpPr>
          <p:cNvPr id="35"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48" name="Text Placeholder 1"/>
          <p:cNvSpPr>
            <a:spLocks noGrp="1"/>
          </p:cNvSpPr>
          <p:nvPr>
            <p:ph type="body" idx="1" hasCustomPrompt="1"/>
          </p:nvPr>
        </p:nvSpPr>
        <p:spPr>
          <a:xfrm>
            <a:off x="457200" y="1298972"/>
            <a:ext cx="2542032" cy="228600"/>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a:t>
            </a:r>
          </a:p>
        </p:txBody>
      </p:sp>
      <p:sp>
        <p:nvSpPr>
          <p:cNvPr id="49" name="Text Placeholder 2"/>
          <p:cNvSpPr>
            <a:spLocks noGrp="1"/>
          </p:cNvSpPr>
          <p:nvPr>
            <p:ph type="body" idx="2" hasCustomPrompt="1"/>
          </p:nvPr>
        </p:nvSpPr>
        <p:spPr>
          <a:xfrm>
            <a:off x="457200" y="1534204"/>
            <a:ext cx="2542032" cy="164592"/>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a:t>
            </a:r>
          </a:p>
        </p:txBody>
      </p:sp>
      <p:sp>
        <p:nvSpPr>
          <p:cNvPr id="50" name="Content Placeholder 1"/>
          <p:cNvSpPr>
            <a:spLocks noGrp="1"/>
          </p:cNvSpPr>
          <p:nvPr>
            <p:ph sz="half" idx="12"/>
          </p:nvPr>
        </p:nvSpPr>
        <p:spPr>
          <a:xfrm>
            <a:off x="457200" y="1698796"/>
            <a:ext cx="2542032" cy="114300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1" name="Text Placeholder 3"/>
          <p:cNvSpPr>
            <a:spLocks noGrp="1"/>
          </p:cNvSpPr>
          <p:nvPr>
            <p:ph type="body" sz="quarter" idx="3" hasCustomPrompt="1"/>
          </p:nvPr>
        </p:nvSpPr>
        <p:spPr>
          <a:xfrm>
            <a:off x="3291840" y="1298972"/>
            <a:ext cx="2542032" cy="22860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52" name="Text Placeholder 4"/>
          <p:cNvSpPr>
            <a:spLocks noGrp="1"/>
          </p:cNvSpPr>
          <p:nvPr>
            <p:ph type="body" idx="4" hasCustomPrompt="1"/>
          </p:nvPr>
        </p:nvSpPr>
        <p:spPr>
          <a:xfrm>
            <a:off x="3291840" y="1534204"/>
            <a:ext cx="2542032"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53" name="Content Placeholder 2"/>
          <p:cNvSpPr>
            <a:spLocks noGrp="1"/>
          </p:cNvSpPr>
          <p:nvPr>
            <p:ph sz="half" idx="13"/>
          </p:nvPr>
        </p:nvSpPr>
        <p:spPr>
          <a:xfrm>
            <a:off x="3291840" y="1698796"/>
            <a:ext cx="2542032" cy="114300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4" name="Text Placeholder 3"/>
          <p:cNvSpPr>
            <a:spLocks noGrp="1"/>
          </p:cNvSpPr>
          <p:nvPr>
            <p:ph type="body" sz="quarter" idx="14" hasCustomPrompt="1"/>
          </p:nvPr>
        </p:nvSpPr>
        <p:spPr>
          <a:xfrm>
            <a:off x="457518" y="2983392"/>
            <a:ext cx="2542032" cy="22860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55" name="Text Placeholder 4"/>
          <p:cNvSpPr>
            <a:spLocks noGrp="1"/>
          </p:cNvSpPr>
          <p:nvPr>
            <p:ph type="body" idx="15" hasCustomPrompt="1"/>
          </p:nvPr>
        </p:nvSpPr>
        <p:spPr>
          <a:xfrm>
            <a:off x="457518" y="3218624"/>
            <a:ext cx="2542032"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56" name="Content Placeholder 2"/>
          <p:cNvSpPr>
            <a:spLocks noGrp="1"/>
          </p:cNvSpPr>
          <p:nvPr>
            <p:ph sz="half" idx="16"/>
          </p:nvPr>
        </p:nvSpPr>
        <p:spPr>
          <a:xfrm>
            <a:off x="457518" y="3390980"/>
            <a:ext cx="2542032" cy="11887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7" name="Text Placeholder 3"/>
          <p:cNvSpPr>
            <a:spLocks noGrp="1"/>
          </p:cNvSpPr>
          <p:nvPr>
            <p:ph type="body" sz="quarter" idx="17" hasCustomPrompt="1"/>
          </p:nvPr>
        </p:nvSpPr>
        <p:spPr>
          <a:xfrm>
            <a:off x="3291840" y="2983392"/>
            <a:ext cx="2542032" cy="22860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58" name="Text Placeholder 4"/>
          <p:cNvSpPr>
            <a:spLocks noGrp="1"/>
          </p:cNvSpPr>
          <p:nvPr>
            <p:ph type="body" idx="18" hasCustomPrompt="1"/>
          </p:nvPr>
        </p:nvSpPr>
        <p:spPr>
          <a:xfrm>
            <a:off x="3291840" y="3218624"/>
            <a:ext cx="2542032"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59" name="Content Placeholder 2"/>
          <p:cNvSpPr>
            <a:spLocks noGrp="1"/>
          </p:cNvSpPr>
          <p:nvPr>
            <p:ph sz="half" idx="19"/>
          </p:nvPr>
        </p:nvSpPr>
        <p:spPr>
          <a:xfrm>
            <a:off x="3291840" y="3390980"/>
            <a:ext cx="2542032" cy="11887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0" name="Text Placeholder 3"/>
          <p:cNvSpPr>
            <a:spLocks noGrp="1"/>
          </p:cNvSpPr>
          <p:nvPr>
            <p:ph type="body" sz="quarter" idx="20" hasCustomPrompt="1"/>
          </p:nvPr>
        </p:nvSpPr>
        <p:spPr>
          <a:xfrm>
            <a:off x="6126480" y="1298972"/>
            <a:ext cx="2542032" cy="22860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61" name="Text Placeholder 4"/>
          <p:cNvSpPr>
            <a:spLocks noGrp="1"/>
          </p:cNvSpPr>
          <p:nvPr>
            <p:ph type="body" idx="21" hasCustomPrompt="1"/>
          </p:nvPr>
        </p:nvSpPr>
        <p:spPr>
          <a:xfrm>
            <a:off x="6126480" y="1534204"/>
            <a:ext cx="2542032"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62" name="Content Placeholder 2"/>
          <p:cNvSpPr>
            <a:spLocks noGrp="1"/>
          </p:cNvSpPr>
          <p:nvPr>
            <p:ph sz="half" idx="22"/>
          </p:nvPr>
        </p:nvSpPr>
        <p:spPr>
          <a:xfrm>
            <a:off x="6126480" y="1698796"/>
            <a:ext cx="2542032" cy="114300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3" name="Text Placeholder 3"/>
          <p:cNvSpPr>
            <a:spLocks noGrp="1"/>
          </p:cNvSpPr>
          <p:nvPr>
            <p:ph type="body" sz="quarter" idx="23" hasCustomPrompt="1"/>
          </p:nvPr>
        </p:nvSpPr>
        <p:spPr>
          <a:xfrm>
            <a:off x="6126480" y="2983392"/>
            <a:ext cx="2542032" cy="22860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64" name="Text Placeholder 4"/>
          <p:cNvSpPr>
            <a:spLocks noGrp="1"/>
          </p:cNvSpPr>
          <p:nvPr>
            <p:ph type="body" idx="24" hasCustomPrompt="1"/>
          </p:nvPr>
        </p:nvSpPr>
        <p:spPr>
          <a:xfrm>
            <a:off x="6126480" y="3218624"/>
            <a:ext cx="2542032"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65" name="Content Placeholder 2"/>
          <p:cNvSpPr>
            <a:spLocks noGrp="1"/>
          </p:cNvSpPr>
          <p:nvPr>
            <p:ph sz="half" idx="25"/>
          </p:nvPr>
        </p:nvSpPr>
        <p:spPr>
          <a:xfrm>
            <a:off x="6126480" y="3390980"/>
            <a:ext cx="2542032" cy="11887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257461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41256689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6" name="Text Placeholder FN"/>
          <p:cNvSpPr>
            <a:spLocks noGrp="1"/>
          </p:cNvSpPr>
          <p:nvPr>
            <p:ph type="ftr" sz="quarter" idx="3" hasCustomPrompt="1"/>
          </p:nvPr>
        </p:nvSpPr>
        <p:spPr>
          <a:xfrm>
            <a:off x="457200" y="4740588"/>
            <a:ext cx="8001000" cy="137160"/>
          </a:xfrm>
        </p:spPr>
        <p:txBody>
          <a:bodyPr vert="horz" lIns="0" tIns="0" rIns="0" bIns="18288" rtlCol="0" anchor="b" anchorCtr="0">
            <a:spAutoFit/>
          </a:bodyPr>
          <a:lstStyle>
            <a:lvl1pPr>
              <a:defRPr lang="en-US" sz="800" b="1" baseline="0" smtClean="0"/>
            </a:lvl1pPr>
          </a:lstStyle>
          <a:p>
            <a:pPr>
              <a:lnSpc>
                <a:spcPct val="90000"/>
              </a:lnSpc>
              <a:buClr>
                <a:srgbClr val="58595B"/>
              </a:buClr>
              <a:buFont typeface="+mj-lt"/>
              <a:buNone/>
            </a:pPr>
            <a:r>
              <a:rPr lang="en-US" dirty="0" smtClean="0"/>
              <a:t>Sources</a:t>
            </a:r>
          </a:p>
          <a:p>
            <a:pPr>
              <a:lnSpc>
                <a:spcPct val="90000"/>
              </a:lnSpc>
              <a:buClr>
                <a:srgbClr val="58595B"/>
              </a:buClr>
              <a:buFont typeface="+mj-lt"/>
              <a:buNone/>
            </a:pPr>
            <a:r>
              <a:rPr lang="en-US" dirty="0" smtClean="0"/>
              <a:t>1. Footnotes</a:t>
            </a:r>
            <a:endParaRPr lang="en-US" dirty="0"/>
          </a:p>
        </p:txBody>
      </p:sp>
      <p:sp>
        <p:nvSpPr>
          <p:cNvPr id="4" name="Text Placeholder 3"/>
          <p:cNvSpPr>
            <a:spLocks noGrp="1"/>
          </p:cNvSpPr>
          <p:nvPr>
            <p:ph type="body" sz="quarter" idx="10" hasCustomPrompt="1"/>
          </p:nvPr>
        </p:nvSpPr>
        <p:spPr>
          <a:xfrm>
            <a:off x="457200" y="914400"/>
            <a:ext cx="8220456" cy="246221"/>
          </a:xfrm>
        </p:spPr>
        <p:txBody>
          <a:bodyPr>
            <a:spAutoFit/>
          </a:bodyPr>
          <a:lstStyle>
            <a:lvl1pPr>
              <a:lnSpc>
                <a:spcPct val="100000"/>
              </a:lnSpc>
              <a:spcBef>
                <a:spcPts val="1000"/>
              </a:spcBef>
              <a:spcAft>
                <a:spcPts val="600"/>
              </a:spcAft>
              <a:defRPr sz="1600" baseline="0"/>
            </a:lvl1pPr>
          </a:lstStyle>
          <a:p>
            <a:pPr lvl="0"/>
            <a:r>
              <a:rPr lang="en-US" dirty="0" smtClean="0"/>
              <a:t>Click to Add Optional Slide Subtitle</a:t>
            </a:r>
          </a:p>
        </p:txBody>
      </p:sp>
      <p:sp>
        <p:nvSpPr>
          <p:cNvPr id="5"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8992174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Placeholder 6"/>
          <p:cNvSpPr>
            <a:spLocks noGrp="1"/>
          </p:cNvSpPr>
          <p:nvPr>
            <p:ph type="body" sz="quarter" idx="13" hasCustomPrompt="1"/>
          </p:nvPr>
        </p:nvSpPr>
        <p:spPr>
          <a:xfrm>
            <a:off x="457200" y="3319272"/>
            <a:ext cx="8138160" cy="664797"/>
          </a:xfrm>
        </p:spPr>
        <p:txBody>
          <a:bodyPr>
            <a:spAutoFit/>
          </a:bodyPr>
          <a:lstStyle>
            <a:lvl1pPr>
              <a:spcBef>
                <a:spcPts val="200"/>
              </a:spcBef>
              <a:defRPr sz="1800"/>
            </a:lvl1pPr>
          </a:lstStyle>
          <a:p>
            <a:pPr lvl="0"/>
            <a:r>
              <a:rPr lang="en-US" dirty="0" smtClean="0"/>
              <a:t>Presenter (s) Name</a:t>
            </a:r>
            <a:br>
              <a:rPr lang="en-US" dirty="0" smtClean="0"/>
            </a:br>
            <a:r>
              <a:rPr lang="en-US" dirty="0" smtClean="0"/>
              <a:t>Date</a:t>
            </a:r>
          </a:p>
        </p:txBody>
      </p:sp>
      <p:pic>
        <p:nvPicPr>
          <p:cNvPr id="11" name="Picture 2"/>
          <p:cNvPicPr>
            <a:picLocks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0" y="1028700"/>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sz="quarter" idx="11" hasCustomPrompt="1"/>
          </p:nvPr>
        </p:nvSpPr>
        <p:spPr>
          <a:xfrm>
            <a:off x="457200" y="2315718"/>
            <a:ext cx="8138160" cy="850392"/>
          </a:xfrm>
        </p:spPr>
        <p:txBody>
          <a:bodyPr tIns="45720" rIns="82296" bIns="45720" anchor="b" anchorCtr="0"/>
          <a:lstStyle>
            <a:lvl1pPr>
              <a:lnSpc>
                <a:spcPct val="100000"/>
              </a:lnSpc>
              <a:spcBef>
                <a:spcPts val="0"/>
              </a:spcBef>
              <a:defRPr sz="24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3176" y="353508"/>
            <a:ext cx="1409747" cy="210312"/>
          </a:xfrm>
          <a:prstGeom prst="rect">
            <a:avLst/>
          </a:prstGeom>
        </p:spPr>
      </p:pic>
    </p:spTree>
    <p:extLst>
      <p:ext uri="{BB962C8B-B14F-4D97-AF65-F5344CB8AC3E}">
        <p14:creationId xmlns:p14="http://schemas.microsoft.com/office/powerpoint/2010/main" val="122769562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5630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176" y="353508"/>
            <a:ext cx="1415384" cy="210312"/>
          </a:xfrm>
          <a:prstGeom prst="rect">
            <a:avLst/>
          </a:prstGeom>
        </p:spPr>
      </p:pic>
      <p:sp>
        <p:nvSpPr>
          <p:cNvPr id="8" name="Text Placeholder 2"/>
          <p:cNvSpPr>
            <a:spLocks noGrp="1"/>
          </p:cNvSpPr>
          <p:nvPr>
            <p:ph type="body" sz="quarter" idx="11" hasCustomPrompt="1"/>
          </p:nvPr>
        </p:nvSpPr>
        <p:spPr>
          <a:xfrm>
            <a:off x="457200" y="2315718"/>
            <a:ext cx="8138160" cy="850392"/>
          </a:xfrm>
          <a:prstGeom prst="rect">
            <a:avLst/>
          </a:prstGeom>
        </p:spPr>
        <p:txBody>
          <a:bodyPr tIns="45720" rIns="82296" bIns="45720" anchor="b" anchorCtr="0"/>
          <a:lstStyle>
            <a:lvl1pPr>
              <a:lnSpc>
                <a:spcPct val="100000"/>
              </a:lnSpc>
              <a:spcBef>
                <a:spcPts val="0"/>
              </a:spcBef>
              <a:defRPr sz="24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9" name="Text Placeholder 6"/>
          <p:cNvSpPr>
            <a:spLocks noGrp="1"/>
          </p:cNvSpPr>
          <p:nvPr>
            <p:ph type="body" sz="quarter" idx="13" hasCustomPrompt="1"/>
          </p:nvPr>
        </p:nvSpPr>
        <p:spPr>
          <a:xfrm>
            <a:off x="457200" y="3319272"/>
            <a:ext cx="8138160" cy="664797"/>
          </a:xfrm>
          <a:prstGeom prst="rect">
            <a:avLst/>
          </a:prstGeom>
        </p:spPr>
        <p:txBody>
          <a:bodyPr>
            <a:spAutoFit/>
          </a:bodyPr>
          <a:lstStyle>
            <a:lvl1pPr>
              <a:spcBef>
                <a:spcPts val="200"/>
              </a:spcBef>
              <a:defRPr sz="1800"/>
            </a:lvl1pPr>
          </a:lstStyle>
          <a:p>
            <a:pPr lvl="0"/>
            <a:r>
              <a:rPr lang="en-US" dirty="0" smtClean="0"/>
              <a:t>Presenter (s) Name</a:t>
            </a:r>
            <a:br>
              <a:rPr lang="en-US" dirty="0" smtClean="0"/>
            </a:br>
            <a:r>
              <a:rPr lang="en-US" dirty="0" smtClean="0"/>
              <a:t>Date</a:t>
            </a:r>
          </a:p>
        </p:txBody>
      </p:sp>
      <p:pic>
        <p:nvPicPr>
          <p:cNvPr id="10" name="Picture 2" descr="E:\Internal\MSIM Template (8517847)\img_multimedia\BUILDINGCROP.jpg"/>
          <p:cNvPicPr>
            <a:picLocks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 y="1028700"/>
            <a:ext cx="91440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79107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Placeholder 6"/>
          <p:cNvSpPr>
            <a:spLocks noGrp="1"/>
          </p:cNvSpPr>
          <p:nvPr>
            <p:ph type="body" sz="quarter" idx="13" hasCustomPrompt="1"/>
          </p:nvPr>
        </p:nvSpPr>
        <p:spPr>
          <a:xfrm>
            <a:off x="457200" y="3319272"/>
            <a:ext cx="8138160" cy="664797"/>
          </a:xfrm>
          <a:prstGeom prst="rect">
            <a:avLst/>
          </a:prstGeom>
        </p:spPr>
        <p:txBody>
          <a:bodyPr>
            <a:spAutoFit/>
          </a:bodyPr>
          <a:lstStyle>
            <a:lvl1pPr>
              <a:spcBef>
                <a:spcPts val="200"/>
              </a:spcBef>
              <a:defRPr sz="1800"/>
            </a:lvl1pPr>
          </a:lstStyle>
          <a:p>
            <a:pPr lvl="0"/>
            <a:r>
              <a:rPr lang="en-US" dirty="0" smtClean="0"/>
              <a:t>Presenter (s) Name</a:t>
            </a:r>
            <a:br>
              <a:rPr lang="en-US" dirty="0" smtClean="0"/>
            </a:br>
            <a:r>
              <a:rPr lang="en-US" dirty="0" smtClean="0"/>
              <a:t>Date</a:t>
            </a:r>
          </a:p>
        </p:txBody>
      </p:sp>
      <p:pic>
        <p:nvPicPr>
          <p:cNvPr id="11" name="Picture 2"/>
          <p:cNvPicPr>
            <a:picLocks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0" y="1028700"/>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sz="quarter" idx="11" hasCustomPrompt="1"/>
          </p:nvPr>
        </p:nvSpPr>
        <p:spPr>
          <a:xfrm>
            <a:off x="457200" y="2315718"/>
            <a:ext cx="8138160" cy="850392"/>
          </a:xfrm>
          <a:prstGeom prst="rect">
            <a:avLst/>
          </a:prstGeom>
        </p:spPr>
        <p:txBody>
          <a:bodyPr tIns="45720" rIns="82296" bIns="45720" anchor="b" anchorCtr="0"/>
          <a:lstStyle>
            <a:lvl1pPr>
              <a:lnSpc>
                <a:spcPct val="100000"/>
              </a:lnSpc>
              <a:spcBef>
                <a:spcPts val="0"/>
              </a:spcBef>
              <a:defRPr sz="24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3176" y="353508"/>
            <a:ext cx="1415384" cy="210312"/>
          </a:xfrm>
          <a:prstGeom prst="rect">
            <a:avLst/>
          </a:prstGeom>
        </p:spPr>
      </p:pic>
    </p:spTree>
    <p:extLst>
      <p:ext uri="{BB962C8B-B14F-4D97-AF65-F5344CB8AC3E}">
        <p14:creationId xmlns:p14="http://schemas.microsoft.com/office/powerpoint/2010/main" val="37055992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0" y="1028700"/>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6"/>
          <p:cNvSpPr>
            <a:spLocks noGrp="1"/>
          </p:cNvSpPr>
          <p:nvPr>
            <p:ph type="body" sz="quarter" idx="13" hasCustomPrompt="1"/>
          </p:nvPr>
        </p:nvSpPr>
        <p:spPr>
          <a:xfrm>
            <a:off x="457200" y="3319272"/>
            <a:ext cx="8138160" cy="664797"/>
          </a:xfrm>
          <a:prstGeom prst="rect">
            <a:avLst/>
          </a:prstGeom>
        </p:spPr>
        <p:txBody>
          <a:bodyPr>
            <a:spAutoFit/>
          </a:bodyPr>
          <a:lstStyle>
            <a:lvl1pPr>
              <a:spcBef>
                <a:spcPts val="200"/>
              </a:spcBef>
              <a:defRPr sz="1800"/>
            </a:lvl1pPr>
          </a:lstStyle>
          <a:p>
            <a:pPr lvl="0"/>
            <a:r>
              <a:rPr lang="en-US" dirty="0" smtClean="0"/>
              <a:t>Presenter (s) Name</a:t>
            </a:r>
            <a:br>
              <a:rPr lang="en-US" dirty="0" smtClean="0"/>
            </a:br>
            <a:r>
              <a:rPr lang="en-US" dirty="0" smtClean="0"/>
              <a:t>Date</a:t>
            </a:r>
          </a:p>
        </p:txBody>
      </p:sp>
      <p:sp>
        <p:nvSpPr>
          <p:cNvPr id="6" name="Text Placeholder 2"/>
          <p:cNvSpPr>
            <a:spLocks noGrp="1"/>
          </p:cNvSpPr>
          <p:nvPr>
            <p:ph type="body" sz="quarter" idx="11" hasCustomPrompt="1"/>
          </p:nvPr>
        </p:nvSpPr>
        <p:spPr>
          <a:xfrm>
            <a:off x="457200" y="2315718"/>
            <a:ext cx="8138160" cy="850392"/>
          </a:xfrm>
          <a:prstGeom prst="rect">
            <a:avLst/>
          </a:prstGeom>
        </p:spPr>
        <p:txBody>
          <a:bodyPr tIns="45720" rIns="82296" bIns="45720" anchor="b" anchorCtr="0"/>
          <a:lstStyle>
            <a:lvl1pPr>
              <a:lnSpc>
                <a:spcPct val="100000"/>
              </a:lnSpc>
              <a:spcBef>
                <a:spcPts val="0"/>
              </a:spcBef>
              <a:defRPr sz="24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3176" y="353508"/>
            <a:ext cx="1415384" cy="210312"/>
          </a:xfrm>
          <a:prstGeom prst="rect">
            <a:avLst/>
          </a:prstGeom>
        </p:spPr>
      </p:pic>
    </p:spTree>
    <p:extLst>
      <p:ext uri="{BB962C8B-B14F-4D97-AF65-F5344CB8AC3E}">
        <p14:creationId xmlns:p14="http://schemas.microsoft.com/office/powerpoint/2010/main" val="1715527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ext Only Title Slide">
    <p:spTree>
      <p:nvGrpSpPr>
        <p:cNvPr id="1" name=""/>
        <p:cNvGrpSpPr/>
        <p:nvPr/>
      </p:nvGrpSpPr>
      <p:grpSpPr>
        <a:xfrm>
          <a:off x="0" y="0"/>
          <a:ext cx="0" cy="0"/>
          <a:chOff x="0" y="0"/>
          <a:chExt cx="0" cy="0"/>
        </a:xfrm>
      </p:grpSpPr>
      <p:sp>
        <p:nvSpPr>
          <p:cNvPr id="9" name="Text Placeholder 2"/>
          <p:cNvSpPr>
            <a:spLocks noGrp="1"/>
          </p:cNvSpPr>
          <p:nvPr>
            <p:ph type="body" sz="quarter" idx="11" hasCustomPrompt="1"/>
          </p:nvPr>
        </p:nvSpPr>
        <p:spPr>
          <a:xfrm>
            <a:off x="457200" y="2681478"/>
            <a:ext cx="8138160" cy="850392"/>
          </a:xfrm>
          <a:prstGeom prst="rect">
            <a:avLst/>
          </a:prstGeom>
        </p:spPr>
        <p:txBody>
          <a:bodyPr tIns="45720" rIns="82296" bIns="45720" anchor="b" anchorCtr="0"/>
          <a:lstStyle>
            <a:lvl1pPr>
              <a:lnSpc>
                <a:spcPct val="100000"/>
              </a:lnSpc>
              <a:spcBef>
                <a:spcPts val="0"/>
              </a:spcBef>
              <a:defRPr sz="24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7" name="Text Placeholder 6"/>
          <p:cNvSpPr>
            <a:spLocks noGrp="1"/>
          </p:cNvSpPr>
          <p:nvPr>
            <p:ph type="body" sz="quarter" idx="13" hasCustomPrompt="1"/>
          </p:nvPr>
        </p:nvSpPr>
        <p:spPr>
          <a:xfrm>
            <a:off x="457200" y="3662172"/>
            <a:ext cx="8138160" cy="459486"/>
          </a:xfrm>
          <a:prstGeom prst="rect">
            <a:avLst/>
          </a:prstGeo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176" y="353508"/>
            <a:ext cx="1415384" cy="210312"/>
          </a:xfrm>
          <a:prstGeom prst="rect">
            <a:avLst/>
          </a:prstGeom>
        </p:spPr>
      </p:pic>
    </p:spTree>
    <p:extLst>
      <p:ext uri="{BB962C8B-B14F-4D97-AF65-F5344CB8AC3E}">
        <p14:creationId xmlns:p14="http://schemas.microsoft.com/office/powerpoint/2010/main" val="400565939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cxnSp>
        <p:nvCxnSpPr>
          <p:cNvPr id="8" name="Straight Connector 7"/>
          <p:cNvCxnSpPr/>
          <p:nvPr userDrawn="1"/>
        </p:nvCxnSpPr>
        <p:spPr>
          <a:xfrm>
            <a:off x="457198" y="2749029"/>
            <a:ext cx="8235953"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457200" y="2861520"/>
            <a:ext cx="8235950" cy="369332"/>
          </a:xfrm>
          <a:prstGeom prst="rect">
            <a:avLst/>
          </a:prstGeom>
        </p:spPr>
        <p:txBody>
          <a:bodyPr wrap="square" rIns="0" anchor="t" anchorCtr="0">
            <a:spAutoFit/>
          </a:bodyPr>
          <a:lstStyle>
            <a:lvl1pPr algn="l">
              <a:lnSpc>
                <a:spcPct val="100000"/>
              </a:lnSpc>
              <a:defRPr sz="2400" b="1" cap="none" spc="0" baseline="0"/>
            </a:lvl1pPr>
          </a:lstStyle>
          <a:p>
            <a:r>
              <a:rPr lang="en-US" dirty="0" smtClean="0"/>
              <a:t>Section Divider Title</a:t>
            </a:r>
            <a:endParaRPr lang="en-US" dirty="0"/>
          </a:p>
        </p:txBody>
      </p:sp>
      <p:sp>
        <p:nvSpPr>
          <p:cNvPr id="15" name="Text Placeholder 6"/>
          <p:cNvSpPr>
            <a:spLocks noGrp="1"/>
          </p:cNvSpPr>
          <p:nvPr>
            <p:ph type="body" sz="quarter" idx="11" hasCustomPrompt="1"/>
          </p:nvPr>
        </p:nvSpPr>
        <p:spPr>
          <a:xfrm>
            <a:off x="457200" y="3256603"/>
            <a:ext cx="8235950" cy="295466"/>
          </a:xfrm>
          <a:prstGeom prst="rect">
            <a:avLst/>
          </a:prstGeom>
        </p:spPr>
        <p:txBody>
          <a:bodyPr>
            <a:spAutoFit/>
          </a:bodyPr>
          <a:lstStyle>
            <a:lvl1pPr marL="0" indent="0">
              <a:buNone/>
              <a:defRPr sz="1600" b="1" baseline="0">
                <a:solidFill>
                  <a:schemeClr val="accent2"/>
                </a:solidFill>
              </a:defRPr>
            </a:lvl1pPr>
            <a:lvl2pPr marL="233362" indent="0">
              <a:buNone/>
              <a:defRPr/>
            </a:lvl2pPr>
            <a:lvl3pPr marL="457200" indent="0">
              <a:buNone/>
              <a:defRPr/>
            </a:lvl3pPr>
            <a:lvl4pPr marL="690562" indent="0">
              <a:buNone/>
              <a:defRPr/>
            </a:lvl4pPr>
            <a:lvl5pPr marL="914400" indent="0">
              <a:buNone/>
              <a:defRPr/>
            </a:lvl5pPr>
          </a:lstStyle>
          <a:p>
            <a:pPr lvl="0"/>
            <a:r>
              <a:rPr lang="en-US" dirty="0" smtClean="0"/>
              <a:t>Optional Speaker Name or Subtitle</a:t>
            </a:r>
          </a:p>
        </p:txBody>
      </p:sp>
      <p:sp>
        <p:nvSpPr>
          <p:cNvPr id="9" name="Text Placeholder 2"/>
          <p:cNvSpPr>
            <a:spLocks noGrp="1"/>
          </p:cNvSpPr>
          <p:nvPr>
            <p:ph type="body" idx="10" hasCustomPrompt="1"/>
          </p:nvPr>
        </p:nvSpPr>
        <p:spPr>
          <a:xfrm>
            <a:off x="457200" y="2468880"/>
            <a:ext cx="8235950" cy="184666"/>
          </a:xfrm>
          <a:prstGeom prst="rect">
            <a:avLst/>
          </a:prstGeom>
        </p:spPr>
        <p:txBody>
          <a:bodyPr vert="horz" wrap="square" lIns="0" tIns="0" rIns="0" bIns="0" rtlCol="0" anchor="t" anchorCtr="0">
            <a:spAutoFit/>
          </a:bodyPr>
          <a:lstStyle>
            <a:lvl1pPr>
              <a:defRPr lang="en-US" sz="1200" cap="all" dirty="0" smtClean="0">
                <a:solidFill>
                  <a:srgbClr val="B2B2B2"/>
                </a:solidFill>
              </a:defRPr>
            </a:lvl1pPr>
          </a:lstStyle>
          <a:p>
            <a:pPr lvl="0">
              <a:lnSpc>
                <a:spcPct val="100000"/>
              </a:lnSpc>
              <a:spcBef>
                <a:spcPts val="0"/>
              </a:spcBef>
              <a:buNone/>
            </a:pPr>
            <a:r>
              <a:rPr lang="en-US" dirty="0" smtClean="0"/>
              <a:t>Click to add section number</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176" y="353508"/>
            <a:ext cx="1415384" cy="210312"/>
          </a:xfrm>
          <a:prstGeom prst="rect">
            <a:avLst/>
          </a:prstGeom>
        </p:spPr>
      </p:pic>
    </p:spTree>
    <p:extLst>
      <p:ext uri="{BB962C8B-B14F-4D97-AF65-F5344CB8AC3E}">
        <p14:creationId xmlns:p14="http://schemas.microsoft.com/office/powerpoint/2010/main" val="17584368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284027"/>
            <a:ext cx="7315200" cy="3353061"/>
          </a:xfrm>
          <a:prstGeom prst="rect">
            <a:avLst/>
          </a:prstGeom>
        </p:spPr>
        <p:txBody>
          <a:bodyPr/>
          <a:lstStyle>
            <a:lvl1pPr marL="227013" indent="-227013">
              <a:lnSpc>
                <a:spcPct val="120000"/>
              </a:lnSpc>
              <a:spcBef>
                <a:spcPts val="1400"/>
              </a:spcBef>
              <a:spcAft>
                <a:spcPts val="0"/>
              </a:spcAft>
              <a:buFont typeface="Arial" panose="020B0604020202020204" pitchFamily="34" charset="0"/>
              <a:buChar char="•"/>
              <a:defRPr sz="1400" b="0">
                <a:solidFill>
                  <a:schemeClr val="tx1"/>
                </a:solidFill>
              </a:defRPr>
            </a:lvl1pPr>
            <a:lvl2pPr marL="461963" indent="-234950">
              <a:lnSpc>
                <a:spcPct val="120000"/>
              </a:lnSpc>
              <a:spcBef>
                <a:spcPts val="1000"/>
              </a:spcBef>
              <a:spcAft>
                <a:spcPts val="0"/>
              </a:spcAft>
              <a:buFont typeface="Arial" panose="020B0604020202020204" pitchFamily="34" charset="0"/>
              <a:buChar char="–"/>
              <a:defRPr sz="1400"/>
            </a:lvl2pPr>
            <a:lvl3pPr marL="687388" indent="-225425">
              <a:lnSpc>
                <a:spcPct val="120000"/>
              </a:lnSpc>
              <a:spcBef>
                <a:spcPts val="600"/>
              </a:spcBef>
              <a:spcAft>
                <a:spcPts val="0"/>
              </a:spcAft>
              <a:defRPr sz="1400"/>
            </a:lvl3pPr>
            <a:lvl4pPr marL="914400" indent="-227013">
              <a:lnSpc>
                <a:spcPct val="120000"/>
              </a:lnSpc>
              <a:spcBef>
                <a:spcPts val="600"/>
              </a:spcBef>
              <a:spcAft>
                <a:spcPts val="0"/>
              </a:spcAft>
              <a:defRPr sz="1400"/>
            </a:lvl4pPr>
            <a:lvl5pPr marL="1141413" indent="-227013">
              <a:lnSpc>
                <a:spcPct val="120000"/>
              </a:lnSpc>
              <a:spcBef>
                <a:spcPts val="600"/>
              </a:spcBef>
              <a:spcAft>
                <a:spcPts val="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lvl1pPr>
              <a:defRPr baseline="0"/>
            </a:lvl1pPr>
          </a:lstStyle>
          <a:p>
            <a:r>
              <a:rPr lang="en-US" dirty="0" smtClean="0"/>
              <a:t>Click to add title</a:t>
            </a:r>
            <a:endParaRPr lang="en-US" dirty="0"/>
          </a:p>
        </p:txBody>
      </p:sp>
    </p:spTree>
    <p:extLst>
      <p:ext uri="{BB962C8B-B14F-4D97-AF65-F5344CB8AC3E}">
        <p14:creationId xmlns:p14="http://schemas.microsoft.com/office/powerpoint/2010/main" val="306666793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_One-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280160"/>
            <a:ext cx="7315200" cy="3356928"/>
          </a:xfrm>
          <a:prstGeom prst="rect">
            <a:avLst/>
          </a:prstGeom>
        </p:spPr>
        <p:txBody>
          <a:bodyPr/>
          <a:lstStyle>
            <a:lvl1pPr>
              <a:lnSpc>
                <a:spcPct val="120000"/>
              </a:lnSpc>
              <a:spcBef>
                <a:spcPts val="1400"/>
              </a:spcBef>
              <a:spcAft>
                <a:spcPts val="0"/>
              </a:spcAft>
              <a:defRPr/>
            </a:lvl1pPr>
            <a:lvl2pPr>
              <a:lnSpc>
                <a:spcPct val="120000"/>
              </a:lnSpc>
              <a:spcBef>
                <a:spcPts val="1000"/>
              </a:spcBef>
              <a:spcAft>
                <a:spcPts val="0"/>
              </a:spcAft>
              <a:defRPr/>
            </a:lvl2pPr>
            <a:lvl3pPr>
              <a:lnSpc>
                <a:spcPct val="120000"/>
              </a:lnSpc>
              <a:spcBef>
                <a:spcPts val="600"/>
              </a:spcBef>
              <a:spcAft>
                <a:spcPts val="0"/>
              </a:spcAft>
              <a:defRPr/>
            </a:lvl3pPr>
            <a:lvl4pPr>
              <a:lnSpc>
                <a:spcPct val="120000"/>
              </a:lnSpc>
              <a:spcBef>
                <a:spcPts val="600"/>
              </a:spcBef>
              <a:defRPr/>
            </a:lvl4pPr>
            <a:lvl5pPr>
              <a:lnSpc>
                <a:spcPct val="12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82093037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_Two-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280160"/>
            <a:ext cx="3932238" cy="3337560"/>
          </a:xfrm>
          <a:prstGeom prst="rect">
            <a:avLst/>
          </a:prstGeom>
        </p:spPr>
        <p:txBody>
          <a:bodyPr/>
          <a:lstStyle>
            <a:lvl1pPr>
              <a:lnSpc>
                <a:spcPct val="120000"/>
              </a:lnSpc>
              <a:spcBef>
                <a:spcPts val="14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defRPr sz="12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2"/>
          <p:cNvSpPr>
            <a:spLocks noGrp="1"/>
          </p:cNvSpPr>
          <p:nvPr>
            <p:ph type="body" sz="quarter" idx="2"/>
          </p:nvPr>
        </p:nvSpPr>
        <p:spPr>
          <a:xfrm>
            <a:off x="4754564" y="1280160"/>
            <a:ext cx="3932237" cy="3337560"/>
          </a:xfrm>
          <a:prstGeom prst="rect">
            <a:avLst/>
          </a:prstGeom>
        </p:spPr>
        <p:txBody>
          <a:bodyPr vert="horz" lIns="0" tIns="0" rIns="0" bIns="0" rtlCol="0">
            <a:noAutofit/>
          </a:bodyPr>
          <a:lstStyle>
            <a:lvl1pPr>
              <a:lnSpc>
                <a:spcPct val="120000"/>
              </a:lnSpc>
              <a:spcBef>
                <a:spcPts val="1400"/>
              </a:spcBef>
              <a:defRPr lang="en-US" sz="1200" dirty="0" smtClean="0"/>
            </a:lvl1pPr>
            <a:lvl2pPr>
              <a:lnSpc>
                <a:spcPct val="120000"/>
              </a:lnSpc>
              <a:spcBef>
                <a:spcPts val="1000"/>
              </a:spcBef>
              <a:defRPr lang="en-US" sz="1200" dirty="0" smtClean="0"/>
            </a:lvl2pPr>
            <a:lvl3pPr>
              <a:lnSpc>
                <a:spcPct val="120000"/>
              </a:lnSpc>
              <a:spcBef>
                <a:spcPts val="600"/>
              </a:spcBef>
              <a:defRPr lang="en-US" sz="1200" dirty="0" smtClean="0"/>
            </a:lvl3pPr>
            <a:lvl4pPr>
              <a:lnSpc>
                <a:spcPct val="120000"/>
              </a:lnSpc>
              <a:spcBef>
                <a:spcPts val="600"/>
              </a:spcBef>
              <a:defRPr lang="en-US" sz="1200" dirty="0" smtClean="0"/>
            </a:lvl4pPr>
            <a:lvl5pPr>
              <a:lnSpc>
                <a:spcPct val="120000"/>
              </a:lnSpc>
              <a:spcBef>
                <a:spcPts val="600"/>
              </a:spcBef>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35516479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_Three-on-a-Page ">
    <p:spTree>
      <p:nvGrpSpPr>
        <p:cNvPr id="1" name=""/>
        <p:cNvGrpSpPr/>
        <p:nvPr/>
      </p:nvGrpSpPr>
      <p:grpSpPr>
        <a:xfrm>
          <a:off x="0" y="0"/>
          <a:ext cx="0" cy="0"/>
          <a:chOff x="0" y="0"/>
          <a:chExt cx="0" cy="0"/>
        </a:xfrm>
      </p:grpSpPr>
      <p:sp>
        <p:nvSpPr>
          <p:cNvPr id="6" name="Content Placeholder 1"/>
          <p:cNvSpPr>
            <a:spLocks noGrp="1"/>
          </p:cNvSpPr>
          <p:nvPr>
            <p:ph sz="half" idx="12"/>
          </p:nvPr>
        </p:nvSpPr>
        <p:spPr>
          <a:xfrm>
            <a:off x="457200" y="1280160"/>
            <a:ext cx="2542032" cy="3337560"/>
          </a:xfrm>
          <a:prstGeom prst="rect">
            <a:avLst/>
          </a:prstGeom>
        </p:spPr>
        <p:txBody>
          <a:bodyPr vert="horz" lIns="0" tIns="0" rIns="0" bIns="0" rtlCol="0">
            <a:noAutofit/>
          </a:bodyPr>
          <a:lstStyle>
            <a:lvl1pPr>
              <a:defRPr lang="en-US" sz="1200" dirty="0" smtClean="0"/>
            </a:lvl1pPr>
            <a:lvl2pPr>
              <a:spcBef>
                <a:spcPts val="1000"/>
              </a:spcBef>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half" idx="13"/>
          </p:nvPr>
        </p:nvSpPr>
        <p:spPr>
          <a:xfrm>
            <a:off x="3293852" y="1280160"/>
            <a:ext cx="2542032" cy="3337560"/>
          </a:xfrm>
          <a:prstGeom prst="rect">
            <a:avLst/>
          </a:prstGeo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4"/>
          </p:nvPr>
        </p:nvSpPr>
        <p:spPr>
          <a:xfrm>
            <a:off x="6129070" y="1280160"/>
            <a:ext cx="2542032" cy="3337560"/>
          </a:xfrm>
          <a:prstGeom prst="rect">
            <a:avLst/>
          </a:prstGeo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794387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0" y="1028700"/>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6"/>
          <p:cNvSpPr>
            <a:spLocks noGrp="1"/>
          </p:cNvSpPr>
          <p:nvPr>
            <p:ph type="body" sz="quarter" idx="13" hasCustomPrompt="1"/>
          </p:nvPr>
        </p:nvSpPr>
        <p:spPr>
          <a:xfrm>
            <a:off x="457200" y="3319272"/>
            <a:ext cx="8138160" cy="664797"/>
          </a:xfrm>
        </p:spPr>
        <p:txBody>
          <a:bodyPr>
            <a:spAutoFit/>
          </a:bodyPr>
          <a:lstStyle>
            <a:lvl1pPr>
              <a:spcBef>
                <a:spcPts val="200"/>
              </a:spcBef>
              <a:defRPr sz="1800"/>
            </a:lvl1pPr>
          </a:lstStyle>
          <a:p>
            <a:pPr lvl="0"/>
            <a:r>
              <a:rPr lang="en-US" dirty="0" smtClean="0"/>
              <a:t>Presenter (s) Name</a:t>
            </a:r>
            <a:br>
              <a:rPr lang="en-US" dirty="0" smtClean="0"/>
            </a:br>
            <a:r>
              <a:rPr lang="en-US" dirty="0" smtClean="0"/>
              <a:t>Date</a:t>
            </a:r>
          </a:p>
        </p:txBody>
      </p:sp>
      <p:sp>
        <p:nvSpPr>
          <p:cNvPr id="6" name="Text Placeholder 2"/>
          <p:cNvSpPr>
            <a:spLocks noGrp="1"/>
          </p:cNvSpPr>
          <p:nvPr>
            <p:ph type="body" sz="quarter" idx="11" hasCustomPrompt="1"/>
          </p:nvPr>
        </p:nvSpPr>
        <p:spPr>
          <a:xfrm>
            <a:off x="457200" y="2315718"/>
            <a:ext cx="8138160" cy="850392"/>
          </a:xfrm>
        </p:spPr>
        <p:txBody>
          <a:bodyPr tIns="45720" rIns="82296" bIns="45720" anchor="b" anchorCtr="0"/>
          <a:lstStyle>
            <a:lvl1pPr>
              <a:lnSpc>
                <a:spcPct val="100000"/>
              </a:lnSpc>
              <a:spcBef>
                <a:spcPts val="0"/>
              </a:spcBef>
              <a:defRPr sz="24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3176" y="353508"/>
            <a:ext cx="1409747" cy="210312"/>
          </a:xfrm>
          <a:prstGeom prst="rect">
            <a:avLst/>
          </a:prstGeom>
        </p:spPr>
      </p:pic>
    </p:spTree>
    <p:extLst>
      <p:ext uri="{BB962C8B-B14F-4D97-AF65-F5344CB8AC3E}">
        <p14:creationId xmlns:p14="http://schemas.microsoft.com/office/powerpoint/2010/main" val="22659539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 2/3 Text layout">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457201" y="1280160"/>
            <a:ext cx="2542032" cy="3337560"/>
          </a:xfrm>
          <a:prstGeom prst="rect">
            <a:avLst/>
          </a:prstGeo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3291840" y="1280160"/>
            <a:ext cx="5376862" cy="3337560"/>
          </a:xfrm>
          <a:prstGeom prst="rect">
            <a:avLst/>
          </a:prstGeo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72047891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3, 2/3 Content layout">
    <p:spTree>
      <p:nvGrpSpPr>
        <p:cNvPr id="1" name=""/>
        <p:cNvGrpSpPr/>
        <p:nvPr/>
      </p:nvGrpSpPr>
      <p:grpSpPr>
        <a:xfrm>
          <a:off x="0" y="0"/>
          <a:ext cx="0" cy="0"/>
          <a:chOff x="0" y="0"/>
          <a:chExt cx="0" cy="0"/>
        </a:xfrm>
      </p:grpSpPr>
      <p:sp>
        <p:nvSpPr>
          <p:cNvPr id="12" name="Content Placeholder 1"/>
          <p:cNvSpPr>
            <a:spLocks noGrp="1"/>
          </p:cNvSpPr>
          <p:nvPr>
            <p:ph sz="quarter" idx="12"/>
          </p:nvPr>
        </p:nvSpPr>
        <p:spPr>
          <a:xfrm>
            <a:off x="457201" y="1280160"/>
            <a:ext cx="2542032" cy="3339949"/>
          </a:xfrm>
          <a:prstGeom prst="rect">
            <a:avLst/>
          </a:prstGeom>
        </p:spPr>
        <p:txBody>
          <a:bodyPr vert="horz" lIns="0" tIns="0" rIns="0" bIns="0" rtlCol="0">
            <a:noAutofit/>
          </a:bodyPr>
          <a:lstStyle>
            <a:lvl1pPr>
              <a:defRPr lang="en-US" sz="1200" baseline="0" dirty="0" smtClean="0"/>
            </a:lvl1pPr>
            <a:lvl2pPr>
              <a:defRPr lang="en-US" sz="1200" dirty="0" smtClean="0"/>
            </a:lvl2pPr>
            <a:lvl3pPr>
              <a:spcBef>
                <a:spcPts val="600"/>
              </a:spcBef>
              <a:defRPr lang="en-US" sz="1200" dirty="0" smtClean="0"/>
            </a:lvl3pPr>
            <a:lvl4pPr>
              <a:spcBef>
                <a:spcPts val="600"/>
              </a:spcBef>
              <a:defRPr lang="en-US" sz="1200" dirty="0" smtClean="0"/>
            </a:lvl4pPr>
            <a:lvl5pPr>
              <a:spcBef>
                <a:spcPts val="600"/>
              </a:spcBef>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1" name="Text Placeholder 1"/>
          <p:cNvSpPr>
            <a:spLocks noGrp="1"/>
          </p:cNvSpPr>
          <p:nvPr>
            <p:ph type="body" idx="14" hasCustomPrompt="1"/>
          </p:nvPr>
        </p:nvSpPr>
        <p:spPr>
          <a:xfrm>
            <a:off x="3292687" y="1280160"/>
            <a:ext cx="5385816" cy="258532"/>
          </a:xfrm>
          <a:prstGeom prst="rect">
            <a:avLst/>
          </a:prstGeo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13" name="Text Placeholder 2"/>
          <p:cNvSpPr>
            <a:spLocks noGrp="1"/>
          </p:cNvSpPr>
          <p:nvPr>
            <p:ph type="body" idx="15" hasCustomPrompt="1"/>
          </p:nvPr>
        </p:nvSpPr>
        <p:spPr>
          <a:xfrm>
            <a:off x="3292687" y="1543621"/>
            <a:ext cx="5385816" cy="221599"/>
          </a:xfrm>
          <a:prstGeom prst="rect">
            <a:avLst/>
          </a:prstGeo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15" name="Content Placeholder 1"/>
          <p:cNvSpPr>
            <a:spLocks noGrp="1"/>
          </p:cNvSpPr>
          <p:nvPr>
            <p:ph sz="half" idx="16"/>
          </p:nvPr>
        </p:nvSpPr>
        <p:spPr>
          <a:xfrm>
            <a:off x="3292687" y="1775380"/>
            <a:ext cx="5385816" cy="2861708"/>
          </a:xfrm>
          <a:prstGeom prst="rect">
            <a:avLst/>
          </a:prstGeo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138406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0" name="Text Placeholder 1"/>
          <p:cNvSpPr>
            <a:spLocks noGrp="1"/>
          </p:cNvSpPr>
          <p:nvPr>
            <p:ph type="body" idx="17" hasCustomPrompt="1"/>
          </p:nvPr>
        </p:nvSpPr>
        <p:spPr>
          <a:xfrm>
            <a:off x="459994" y="1280160"/>
            <a:ext cx="6429756" cy="258532"/>
          </a:xfrm>
          <a:prstGeom prst="rect">
            <a:avLst/>
          </a:prstGeo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11" name="Text Placeholder 2"/>
          <p:cNvSpPr>
            <a:spLocks noGrp="1"/>
          </p:cNvSpPr>
          <p:nvPr>
            <p:ph type="body" idx="18" hasCustomPrompt="1"/>
          </p:nvPr>
        </p:nvSpPr>
        <p:spPr>
          <a:xfrm>
            <a:off x="459994" y="1543621"/>
            <a:ext cx="6429756" cy="221599"/>
          </a:xfrm>
          <a:prstGeom prst="rect">
            <a:avLst/>
          </a:prstGeo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12" name="Content Placeholder 1"/>
          <p:cNvSpPr>
            <a:spLocks noGrp="1"/>
          </p:cNvSpPr>
          <p:nvPr>
            <p:ph sz="half" idx="19"/>
          </p:nvPr>
        </p:nvSpPr>
        <p:spPr>
          <a:xfrm>
            <a:off x="459994" y="1775380"/>
            <a:ext cx="8220456" cy="2671208"/>
          </a:xfrm>
          <a:prstGeom prst="rect">
            <a:avLst/>
          </a:prstGeo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326884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Side-by-Side Content">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457200" y="548640"/>
            <a:ext cx="8220456" cy="307777"/>
          </a:xfrm>
        </p:spPr>
        <p:txBody>
          <a:bodyPr/>
          <a:lstStyle>
            <a:lvl1pPr>
              <a:defRPr baseline="0"/>
            </a:lvl1pPr>
          </a:lstStyle>
          <a:p>
            <a:r>
              <a:rPr lang="en-US" dirty="0" smtClean="0"/>
              <a:t>Click to add title</a:t>
            </a:r>
            <a:endParaRPr lang="en-US" dirty="0"/>
          </a:p>
        </p:txBody>
      </p:sp>
      <p:sp>
        <p:nvSpPr>
          <p:cNvPr id="21" name="Text Placeholder 1"/>
          <p:cNvSpPr>
            <a:spLocks noGrp="1"/>
          </p:cNvSpPr>
          <p:nvPr>
            <p:ph type="body" idx="17" hasCustomPrompt="1"/>
          </p:nvPr>
        </p:nvSpPr>
        <p:spPr>
          <a:xfrm>
            <a:off x="459994" y="1280160"/>
            <a:ext cx="3931920" cy="258532"/>
          </a:xfrm>
          <a:prstGeom prst="rect">
            <a:avLst/>
          </a:prstGeo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2" name="Text Placeholder 2"/>
          <p:cNvSpPr>
            <a:spLocks noGrp="1"/>
          </p:cNvSpPr>
          <p:nvPr>
            <p:ph type="body" idx="18" hasCustomPrompt="1"/>
          </p:nvPr>
        </p:nvSpPr>
        <p:spPr>
          <a:xfrm>
            <a:off x="459994" y="1543621"/>
            <a:ext cx="3931920" cy="221599"/>
          </a:xfrm>
          <a:prstGeom prst="rect">
            <a:avLst/>
          </a:prstGeo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3" name="Content Placeholder 1"/>
          <p:cNvSpPr>
            <a:spLocks noGrp="1"/>
          </p:cNvSpPr>
          <p:nvPr>
            <p:ph sz="half" idx="22"/>
          </p:nvPr>
        </p:nvSpPr>
        <p:spPr>
          <a:xfrm>
            <a:off x="459994" y="1775380"/>
            <a:ext cx="3931920" cy="2671208"/>
          </a:xfrm>
          <a:prstGeom prst="rect">
            <a:avLst/>
          </a:prstGeo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
          <p:cNvSpPr>
            <a:spLocks noGrp="1"/>
          </p:cNvSpPr>
          <p:nvPr>
            <p:ph type="body" idx="23" hasCustomPrompt="1"/>
          </p:nvPr>
        </p:nvSpPr>
        <p:spPr>
          <a:xfrm>
            <a:off x="4754880" y="1280160"/>
            <a:ext cx="3931920" cy="258532"/>
          </a:xfrm>
          <a:prstGeom prst="rect">
            <a:avLst/>
          </a:prstGeo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5" name="Text Placeholder 2"/>
          <p:cNvSpPr>
            <a:spLocks noGrp="1"/>
          </p:cNvSpPr>
          <p:nvPr>
            <p:ph type="body" idx="24" hasCustomPrompt="1"/>
          </p:nvPr>
        </p:nvSpPr>
        <p:spPr>
          <a:xfrm>
            <a:off x="4754880" y="1543621"/>
            <a:ext cx="3931920" cy="221599"/>
          </a:xfrm>
          <a:prstGeom prst="rect">
            <a:avLst/>
          </a:prstGeo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6" name="Content Placeholder 1"/>
          <p:cNvSpPr>
            <a:spLocks noGrp="1"/>
          </p:cNvSpPr>
          <p:nvPr>
            <p:ph sz="half" idx="25"/>
          </p:nvPr>
        </p:nvSpPr>
        <p:spPr>
          <a:xfrm>
            <a:off x="4754880" y="1775380"/>
            <a:ext cx="3931920" cy="2671208"/>
          </a:xfrm>
          <a:prstGeom prst="rect">
            <a:avLst/>
          </a:prstGeo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96190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Rows Content">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4" name="Text Placeholder 1"/>
          <p:cNvSpPr>
            <a:spLocks noGrp="1"/>
          </p:cNvSpPr>
          <p:nvPr>
            <p:ph type="body" idx="16" hasCustomPrompt="1"/>
          </p:nvPr>
        </p:nvSpPr>
        <p:spPr>
          <a:xfrm>
            <a:off x="459994" y="1280160"/>
            <a:ext cx="8229600" cy="258532"/>
          </a:xfrm>
          <a:prstGeom prst="rect">
            <a:avLst/>
          </a:prstGeo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18" name="Text Placeholder 2"/>
          <p:cNvSpPr>
            <a:spLocks noGrp="1"/>
          </p:cNvSpPr>
          <p:nvPr>
            <p:ph type="body" idx="17" hasCustomPrompt="1"/>
          </p:nvPr>
        </p:nvSpPr>
        <p:spPr>
          <a:xfrm>
            <a:off x="459994" y="1543434"/>
            <a:ext cx="8229600" cy="221599"/>
          </a:xfrm>
          <a:prstGeom prst="rect">
            <a:avLst/>
          </a:prstGeo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19" name="Content Placeholder 1"/>
          <p:cNvSpPr>
            <a:spLocks noGrp="1"/>
          </p:cNvSpPr>
          <p:nvPr>
            <p:ph sz="half" idx="18"/>
          </p:nvPr>
        </p:nvSpPr>
        <p:spPr>
          <a:xfrm>
            <a:off x="459994" y="1776780"/>
            <a:ext cx="8229600" cy="1005840"/>
          </a:xfrm>
          <a:prstGeom prst="rect">
            <a:avLst/>
          </a:prstGeo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Text Placeholder 1"/>
          <p:cNvSpPr>
            <a:spLocks noGrp="1"/>
          </p:cNvSpPr>
          <p:nvPr>
            <p:ph type="body" idx="19" hasCustomPrompt="1"/>
          </p:nvPr>
        </p:nvSpPr>
        <p:spPr>
          <a:xfrm>
            <a:off x="450850" y="3010616"/>
            <a:ext cx="8229600" cy="258532"/>
          </a:xfrm>
          <a:prstGeom prst="rect">
            <a:avLst/>
          </a:prstGeo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1" name="Text Placeholder 2"/>
          <p:cNvSpPr>
            <a:spLocks noGrp="1"/>
          </p:cNvSpPr>
          <p:nvPr>
            <p:ph type="body" idx="20" hasCustomPrompt="1"/>
          </p:nvPr>
        </p:nvSpPr>
        <p:spPr>
          <a:xfrm>
            <a:off x="450850" y="3273890"/>
            <a:ext cx="8229600" cy="221599"/>
          </a:xfrm>
          <a:prstGeom prst="rect">
            <a:avLst/>
          </a:prstGeo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2" name="Content Placeholder 1"/>
          <p:cNvSpPr>
            <a:spLocks noGrp="1"/>
          </p:cNvSpPr>
          <p:nvPr>
            <p:ph sz="half" idx="21"/>
          </p:nvPr>
        </p:nvSpPr>
        <p:spPr>
          <a:xfrm>
            <a:off x="450850" y="3507236"/>
            <a:ext cx="8226806" cy="1005840"/>
          </a:xfrm>
          <a:prstGeom prst="rect">
            <a:avLst/>
          </a:prstGeo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4860863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on-a-Page Content">
    <p:spTree>
      <p:nvGrpSpPr>
        <p:cNvPr id="1" name=""/>
        <p:cNvGrpSpPr/>
        <p:nvPr/>
      </p:nvGrpSpPr>
      <p:grpSpPr>
        <a:xfrm>
          <a:off x="0" y="0"/>
          <a:ext cx="0" cy="0"/>
          <a:chOff x="0" y="0"/>
          <a:chExt cx="0" cy="0"/>
        </a:xfrm>
      </p:grpSpPr>
      <p:sp>
        <p:nvSpPr>
          <p:cNvPr id="15"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6" name="Text Placeholder 1"/>
          <p:cNvSpPr>
            <a:spLocks noGrp="1"/>
          </p:cNvSpPr>
          <p:nvPr>
            <p:ph type="body" idx="17" hasCustomPrompt="1"/>
          </p:nvPr>
        </p:nvSpPr>
        <p:spPr>
          <a:xfrm>
            <a:off x="459994" y="1280160"/>
            <a:ext cx="2542032" cy="258532"/>
          </a:xfrm>
          <a:prstGeom prst="rect">
            <a:avLst/>
          </a:prstGeo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17" name="Text Placeholder 2"/>
          <p:cNvSpPr>
            <a:spLocks noGrp="1"/>
          </p:cNvSpPr>
          <p:nvPr>
            <p:ph type="body" idx="18" hasCustomPrompt="1"/>
          </p:nvPr>
        </p:nvSpPr>
        <p:spPr>
          <a:xfrm>
            <a:off x="459994" y="1543621"/>
            <a:ext cx="2542032" cy="221599"/>
          </a:xfrm>
          <a:prstGeom prst="rect">
            <a:avLst/>
          </a:prstGeo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1" name="Content Placeholder 1"/>
          <p:cNvSpPr>
            <a:spLocks noGrp="1"/>
          </p:cNvSpPr>
          <p:nvPr>
            <p:ph sz="half" idx="22"/>
          </p:nvPr>
        </p:nvSpPr>
        <p:spPr>
          <a:xfrm>
            <a:off x="459994" y="1775380"/>
            <a:ext cx="2542032" cy="2861708"/>
          </a:xfrm>
          <a:prstGeom prst="rect">
            <a:avLst/>
          </a:prstGeo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
          <p:cNvSpPr>
            <a:spLocks noGrp="1"/>
          </p:cNvSpPr>
          <p:nvPr>
            <p:ph type="body" idx="23" hasCustomPrompt="1"/>
          </p:nvPr>
        </p:nvSpPr>
        <p:spPr>
          <a:xfrm>
            <a:off x="3292475" y="1280160"/>
            <a:ext cx="2542032" cy="258532"/>
          </a:xfrm>
          <a:prstGeom prst="rect">
            <a:avLst/>
          </a:prstGeo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3" name="Text Placeholder 2"/>
          <p:cNvSpPr>
            <a:spLocks noGrp="1"/>
          </p:cNvSpPr>
          <p:nvPr>
            <p:ph type="body" idx="24" hasCustomPrompt="1"/>
          </p:nvPr>
        </p:nvSpPr>
        <p:spPr>
          <a:xfrm>
            <a:off x="3292475" y="1543621"/>
            <a:ext cx="2542032" cy="221599"/>
          </a:xfrm>
          <a:prstGeom prst="rect">
            <a:avLst/>
          </a:prstGeo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4" name="Content Placeholder 1"/>
          <p:cNvSpPr>
            <a:spLocks noGrp="1"/>
          </p:cNvSpPr>
          <p:nvPr>
            <p:ph sz="half" idx="25"/>
          </p:nvPr>
        </p:nvSpPr>
        <p:spPr>
          <a:xfrm>
            <a:off x="3292475" y="1775380"/>
            <a:ext cx="2542032" cy="2861708"/>
          </a:xfrm>
          <a:prstGeom prst="rect">
            <a:avLst/>
          </a:prstGeo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1"/>
          <p:cNvSpPr>
            <a:spLocks noGrp="1"/>
          </p:cNvSpPr>
          <p:nvPr>
            <p:ph type="body" idx="26" hasCustomPrompt="1"/>
          </p:nvPr>
        </p:nvSpPr>
        <p:spPr>
          <a:xfrm>
            <a:off x="6126163" y="1280160"/>
            <a:ext cx="2542032" cy="258532"/>
          </a:xfrm>
          <a:prstGeom prst="rect">
            <a:avLst/>
          </a:prstGeom>
        </p:spPr>
        <p:txBody>
          <a:bodyPr wrap="square"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a:t>
            </a:r>
          </a:p>
        </p:txBody>
      </p:sp>
      <p:sp>
        <p:nvSpPr>
          <p:cNvPr id="26" name="Text Placeholder 2"/>
          <p:cNvSpPr>
            <a:spLocks noGrp="1"/>
          </p:cNvSpPr>
          <p:nvPr>
            <p:ph type="body" idx="27" hasCustomPrompt="1"/>
          </p:nvPr>
        </p:nvSpPr>
        <p:spPr>
          <a:xfrm>
            <a:off x="6126163" y="1543621"/>
            <a:ext cx="2542032" cy="221599"/>
          </a:xfrm>
          <a:prstGeom prst="rect">
            <a:avLst/>
          </a:prstGeo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27" name="Content Placeholder 1"/>
          <p:cNvSpPr>
            <a:spLocks noGrp="1"/>
          </p:cNvSpPr>
          <p:nvPr>
            <p:ph sz="half" idx="28"/>
          </p:nvPr>
        </p:nvSpPr>
        <p:spPr>
          <a:xfrm>
            <a:off x="6126163" y="1775380"/>
            <a:ext cx="2542032" cy="2861708"/>
          </a:xfrm>
          <a:prstGeom prst="rect">
            <a:avLst/>
          </a:prstGeo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866428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on-a-Page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518" y="1298972"/>
            <a:ext cx="3931920" cy="228600"/>
          </a:xfrm>
          <a:prstGeom prst="rect">
            <a:avLst/>
          </a:prstGeo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a:t>
            </a:r>
          </a:p>
        </p:txBody>
      </p:sp>
      <p:sp>
        <p:nvSpPr>
          <p:cNvPr id="13" name="Text Placeholder 2"/>
          <p:cNvSpPr>
            <a:spLocks noGrp="1"/>
          </p:cNvSpPr>
          <p:nvPr>
            <p:ph type="body" idx="2" hasCustomPrompt="1"/>
          </p:nvPr>
        </p:nvSpPr>
        <p:spPr>
          <a:xfrm>
            <a:off x="457518" y="1534204"/>
            <a:ext cx="3931920" cy="164592"/>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a:t>
            </a:r>
          </a:p>
        </p:txBody>
      </p:sp>
      <p:sp>
        <p:nvSpPr>
          <p:cNvPr id="4" name="Content Placeholder 1"/>
          <p:cNvSpPr>
            <a:spLocks noGrp="1"/>
          </p:cNvSpPr>
          <p:nvPr>
            <p:ph sz="half" idx="12"/>
          </p:nvPr>
        </p:nvSpPr>
        <p:spPr>
          <a:xfrm>
            <a:off x="457518" y="1698796"/>
            <a:ext cx="3931920" cy="114300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2" name="Text Placeholder 3"/>
          <p:cNvSpPr>
            <a:spLocks noGrp="1"/>
          </p:cNvSpPr>
          <p:nvPr>
            <p:ph type="body" sz="quarter" idx="3" hasCustomPrompt="1"/>
          </p:nvPr>
        </p:nvSpPr>
        <p:spPr>
          <a:xfrm>
            <a:off x="4754880" y="1298972"/>
            <a:ext cx="3931920" cy="228600"/>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24" name="Text Placeholder 4"/>
          <p:cNvSpPr>
            <a:spLocks noGrp="1"/>
          </p:cNvSpPr>
          <p:nvPr>
            <p:ph type="body" idx="4" hasCustomPrompt="1"/>
          </p:nvPr>
        </p:nvSpPr>
        <p:spPr>
          <a:xfrm>
            <a:off x="4754880" y="1534204"/>
            <a:ext cx="3931920" cy="164592"/>
          </a:xfrm>
          <a:prstGeom prst="rect">
            <a:avLst/>
          </a:prstGeo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23" name="Content Placeholder 2"/>
          <p:cNvSpPr>
            <a:spLocks noGrp="1"/>
          </p:cNvSpPr>
          <p:nvPr>
            <p:ph sz="half" idx="13"/>
          </p:nvPr>
        </p:nvSpPr>
        <p:spPr>
          <a:xfrm>
            <a:off x="4754880" y="1698796"/>
            <a:ext cx="3931920" cy="114300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19" name="Text Placeholder 3"/>
          <p:cNvSpPr>
            <a:spLocks noGrp="1"/>
          </p:cNvSpPr>
          <p:nvPr>
            <p:ph type="body" sz="quarter" idx="14" hasCustomPrompt="1"/>
          </p:nvPr>
        </p:nvSpPr>
        <p:spPr>
          <a:xfrm>
            <a:off x="457518" y="2983392"/>
            <a:ext cx="3931920" cy="228600"/>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20" name="Text Placeholder 4"/>
          <p:cNvSpPr>
            <a:spLocks noGrp="1"/>
          </p:cNvSpPr>
          <p:nvPr>
            <p:ph type="body" idx="15" hasCustomPrompt="1"/>
          </p:nvPr>
        </p:nvSpPr>
        <p:spPr>
          <a:xfrm>
            <a:off x="457518" y="3218624"/>
            <a:ext cx="3931920" cy="164592"/>
          </a:xfrm>
          <a:prstGeom prst="rect">
            <a:avLst/>
          </a:prstGeo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21" name="Content Placeholder 2"/>
          <p:cNvSpPr>
            <a:spLocks noGrp="1"/>
          </p:cNvSpPr>
          <p:nvPr>
            <p:ph sz="half" idx="16"/>
          </p:nvPr>
        </p:nvSpPr>
        <p:spPr>
          <a:xfrm>
            <a:off x="457518" y="3390980"/>
            <a:ext cx="3931920" cy="114300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8" name="Text Placeholder 3"/>
          <p:cNvSpPr>
            <a:spLocks noGrp="1"/>
          </p:cNvSpPr>
          <p:nvPr>
            <p:ph type="body" sz="quarter" idx="17" hasCustomPrompt="1"/>
          </p:nvPr>
        </p:nvSpPr>
        <p:spPr>
          <a:xfrm>
            <a:off x="4754880" y="2983392"/>
            <a:ext cx="3931920" cy="228600"/>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29" name="Text Placeholder 4"/>
          <p:cNvSpPr>
            <a:spLocks noGrp="1"/>
          </p:cNvSpPr>
          <p:nvPr>
            <p:ph type="body" idx="18" hasCustomPrompt="1"/>
          </p:nvPr>
        </p:nvSpPr>
        <p:spPr>
          <a:xfrm>
            <a:off x="4754880" y="3218624"/>
            <a:ext cx="3931920" cy="164592"/>
          </a:xfrm>
          <a:prstGeom prst="rect">
            <a:avLst/>
          </a:prstGeo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30" name="Content Placeholder 2"/>
          <p:cNvSpPr>
            <a:spLocks noGrp="1"/>
          </p:cNvSpPr>
          <p:nvPr>
            <p:ph sz="half" idx="19"/>
          </p:nvPr>
        </p:nvSpPr>
        <p:spPr>
          <a:xfrm>
            <a:off x="4754880" y="3390980"/>
            <a:ext cx="3931920" cy="114300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7888792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x-on-a-Page Content">
    <p:spTree>
      <p:nvGrpSpPr>
        <p:cNvPr id="1" name=""/>
        <p:cNvGrpSpPr/>
        <p:nvPr/>
      </p:nvGrpSpPr>
      <p:grpSpPr>
        <a:xfrm>
          <a:off x="0" y="0"/>
          <a:ext cx="0" cy="0"/>
          <a:chOff x="0" y="0"/>
          <a:chExt cx="0" cy="0"/>
        </a:xfrm>
      </p:grpSpPr>
      <p:sp>
        <p:nvSpPr>
          <p:cNvPr id="35"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
        <p:nvSpPr>
          <p:cNvPr id="48" name="Text Placeholder 1"/>
          <p:cNvSpPr>
            <a:spLocks noGrp="1"/>
          </p:cNvSpPr>
          <p:nvPr>
            <p:ph type="body" idx="1" hasCustomPrompt="1"/>
          </p:nvPr>
        </p:nvSpPr>
        <p:spPr>
          <a:xfrm>
            <a:off x="457200" y="1298972"/>
            <a:ext cx="2542032" cy="228600"/>
          </a:xfrm>
          <a:prstGeom prst="rect">
            <a:avLst/>
          </a:prstGeo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a:t>
            </a:r>
          </a:p>
        </p:txBody>
      </p:sp>
      <p:sp>
        <p:nvSpPr>
          <p:cNvPr id="49" name="Text Placeholder 2"/>
          <p:cNvSpPr>
            <a:spLocks noGrp="1"/>
          </p:cNvSpPr>
          <p:nvPr>
            <p:ph type="body" idx="2" hasCustomPrompt="1"/>
          </p:nvPr>
        </p:nvSpPr>
        <p:spPr>
          <a:xfrm>
            <a:off x="457200" y="1534204"/>
            <a:ext cx="2542032" cy="164592"/>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a:t>
            </a:r>
          </a:p>
        </p:txBody>
      </p:sp>
      <p:sp>
        <p:nvSpPr>
          <p:cNvPr id="50" name="Content Placeholder 1"/>
          <p:cNvSpPr>
            <a:spLocks noGrp="1"/>
          </p:cNvSpPr>
          <p:nvPr>
            <p:ph sz="half" idx="12"/>
          </p:nvPr>
        </p:nvSpPr>
        <p:spPr>
          <a:xfrm>
            <a:off x="457200" y="1698796"/>
            <a:ext cx="2542032" cy="114300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1" name="Text Placeholder 3"/>
          <p:cNvSpPr>
            <a:spLocks noGrp="1"/>
          </p:cNvSpPr>
          <p:nvPr>
            <p:ph type="body" sz="quarter" idx="3" hasCustomPrompt="1"/>
          </p:nvPr>
        </p:nvSpPr>
        <p:spPr>
          <a:xfrm>
            <a:off x="3291840" y="1298972"/>
            <a:ext cx="2542032" cy="228600"/>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52" name="Text Placeholder 4"/>
          <p:cNvSpPr>
            <a:spLocks noGrp="1"/>
          </p:cNvSpPr>
          <p:nvPr>
            <p:ph type="body" idx="4" hasCustomPrompt="1"/>
          </p:nvPr>
        </p:nvSpPr>
        <p:spPr>
          <a:xfrm>
            <a:off x="3291840" y="1534204"/>
            <a:ext cx="2542032" cy="164592"/>
          </a:xfrm>
          <a:prstGeom prst="rect">
            <a:avLst/>
          </a:prstGeo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53" name="Content Placeholder 2"/>
          <p:cNvSpPr>
            <a:spLocks noGrp="1"/>
          </p:cNvSpPr>
          <p:nvPr>
            <p:ph sz="half" idx="13"/>
          </p:nvPr>
        </p:nvSpPr>
        <p:spPr>
          <a:xfrm>
            <a:off x="3291840" y="1698796"/>
            <a:ext cx="2542032" cy="114300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4" name="Text Placeholder 3"/>
          <p:cNvSpPr>
            <a:spLocks noGrp="1"/>
          </p:cNvSpPr>
          <p:nvPr>
            <p:ph type="body" sz="quarter" idx="14" hasCustomPrompt="1"/>
          </p:nvPr>
        </p:nvSpPr>
        <p:spPr>
          <a:xfrm>
            <a:off x="457518" y="2983392"/>
            <a:ext cx="2542032" cy="228600"/>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55" name="Text Placeholder 4"/>
          <p:cNvSpPr>
            <a:spLocks noGrp="1"/>
          </p:cNvSpPr>
          <p:nvPr>
            <p:ph type="body" idx="15" hasCustomPrompt="1"/>
          </p:nvPr>
        </p:nvSpPr>
        <p:spPr>
          <a:xfrm>
            <a:off x="457518" y="3218624"/>
            <a:ext cx="2542032" cy="164592"/>
          </a:xfrm>
          <a:prstGeom prst="rect">
            <a:avLst/>
          </a:prstGeo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56" name="Content Placeholder 2"/>
          <p:cNvSpPr>
            <a:spLocks noGrp="1"/>
          </p:cNvSpPr>
          <p:nvPr>
            <p:ph sz="half" idx="16"/>
          </p:nvPr>
        </p:nvSpPr>
        <p:spPr>
          <a:xfrm>
            <a:off x="457518" y="3390980"/>
            <a:ext cx="2542032" cy="118872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7" name="Text Placeholder 3"/>
          <p:cNvSpPr>
            <a:spLocks noGrp="1"/>
          </p:cNvSpPr>
          <p:nvPr>
            <p:ph type="body" sz="quarter" idx="17" hasCustomPrompt="1"/>
          </p:nvPr>
        </p:nvSpPr>
        <p:spPr>
          <a:xfrm>
            <a:off x="3291840" y="2983392"/>
            <a:ext cx="2542032" cy="228600"/>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58" name="Text Placeholder 4"/>
          <p:cNvSpPr>
            <a:spLocks noGrp="1"/>
          </p:cNvSpPr>
          <p:nvPr>
            <p:ph type="body" idx="18" hasCustomPrompt="1"/>
          </p:nvPr>
        </p:nvSpPr>
        <p:spPr>
          <a:xfrm>
            <a:off x="3291840" y="3218624"/>
            <a:ext cx="2542032" cy="164592"/>
          </a:xfrm>
          <a:prstGeom prst="rect">
            <a:avLst/>
          </a:prstGeo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59" name="Content Placeholder 2"/>
          <p:cNvSpPr>
            <a:spLocks noGrp="1"/>
          </p:cNvSpPr>
          <p:nvPr>
            <p:ph sz="half" idx="19"/>
          </p:nvPr>
        </p:nvSpPr>
        <p:spPr>
          <a:xfrm>
            <a:off x="3291840" y="3390980"/>
            <a:ext cx="2542032" cy="118872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0" name="Text Placeholder 3"/>
          <p:cNvSpPr>
            <a:spLocks noGrp="1"/>
          </p:cNvSpPr>
          <p:nvPr>
            <p:ph type="body" sz="quarter" idx="20" hasCustomPrompt="1"/>
          </p:nvPr>
        </p:nvSpPr>
        <p:spPr>
          <a:xfrm>
            <a:off x="6126480" y="1298972"/>
            <a:ext cx="2542032" cy="228600"/>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61" name="Text Placeholder 4"/>
          <p:cNvSpPr>
            <a:spLocks noGrp="1"/>
          </p:cNvSpPr>
          <p:nvPr>
            <p:ph type="body" idx="21" hasCustomPrompt="1"/>
          </p:nvPr>
        </p:nvSpPr>
        <p:spPr>
          <a:xfrm>
            <a:off x="6126480" y="1534204"/>
            <a:ext cx="2542032" cy="164592"/>
          </a:xfrm>
          <a:prstGeom prst="rect">
            <a:avLst/>
          </a:prstGeo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62" name="Content Placeholder 2"/>
          <p:cNvSpPr>
            <a:spLocks noGrp="1"/>
          </p:cNvSpPr>
          <p:nvPr>
            <p:ph sz="half" idx="22"/>
          </p:nvPr>
        </p:nvSpPr>
        <p:spPr>
          <a:xfrm>
            <a:off x="6126480" y="1698796"/>
            <a:ext cx="2542032" cy="114300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3" name="Text Placeholder 3"/>
          <p:cNvSpPr>
            <a:spLocks noGrp="1"/>
          </p:cNvSpPr>
          <p:nvPr>
            <p:ph type="body" sz="quarter" idx="23" hasCustomPrompt="1"/>
          </p:nvPr>
        </p:nvSpPr>
        <p:spPr>
          <a:xfrm>
            <a:off x="6126480" y="2983392"/>
            <a:ext cx="2542032" cy="228600"/>
          </a:xfrm>
          <a:prstGeom prst="rect">
            <a:avLst/>
          </a:prstGeo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a:t>
            </a:r>
          </a:p>
        </p:txBody>
      </p:sp>
      <p:sp>
        <p:nvSpPr>
          <p:cNvPr id="64" name="Text Placeholder 4"/>
          <p:cNvSpPr>
            <a:spLocks noGrp="1"/>
          </p:cNvSpPr>
          <p:nvPr>
            <p:ph type="body" idx="24" hasCustomPrompt="1"/>
          </p:nvPr>
        </p:nvSpPr>
        <p:spPr>
          <a:xfrm>
            <a:off x="6126480" y="3218624"/>
            <a:ext cx="2542032" cy="164592"/>
          </a:xfrm>
          <a:prstGeom prst="rect">
            <a:avLst/>
          </a:prstGeo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a:t>
            </a:r>
          </a:p>
        </p:txBody>
      </p:sp>
      <p:sp>
        <p:nvSpPr>
          <p:cNvPr id="65" name="Content Placeholder 2"/>
          <p:cNvSpPr>
            <a:spLocks noGrp="1"/>
          </p:cNvSpPr>
          <p:nvPr>
            <p:ph sz="half" idx="25"/>
          </p:nvPr>
        </p:nvSpPr>
        <p:spPr>
          <a:xfrm>
            <a:off x="6126480" y="3390980"/>
            <a:ext cx="2542032" cy="1188720"/>
          </a:xfrm>
          <a:prstGeom prst="rect">
            <a:avLst/>
          </a:prstGeo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65100" indent="-165100">
              <a:lnSpc>
                <a:spcPct val="120000"/>
              </a:lnSpc>
              <a:spcBef>
                <a:spcPts val="400"/>
              </a:spcBef>
              <a:spcAft>
                <a:spcPts val="0"/>
              </a:spcAft>
              <a:defRPr sz="1000" baseline="0"/>
            </a:lvl3pPr>
            <a:lvl4pPr marL="341313" indent="-176213">
              <a:lnSpc>
                <a:spcPct val="120000"/>
              </a:lnSpc>
              <a:spcBef>
                <a:spcPts val="400"/>
              </a:spcBef>
              <a:spcAft>
                <a:spcPts val="0"/>
              </a:spcAft>
              <a:defRPr sz="1000" baseline="0"/>
            </a:lvl4pPr>
            <a:lvl5pPr>
              <a:lnSpc>
                <a:spcPct val="120000"/>
              </a:lnSpc>
              <a:spcBef>
                <a:spcPts val="6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6094839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29642513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6" name="Text Placeholder FN"/>
          <p:cNvSpPr>
            <a:spLocks noGrp="1"/>
          </p:cNvSpPr>
          <p:nvPr>
            <p:ph type="ftr" sz="quarter" idx="3" hasCustomPrompt="1"/>
          </p:nvPr>
        </p:nvSpPr>
        <p:spPr>
          <a:xfrm>
            <a:off x="457200" y="4740588"/>
            <a:ext cx="8001000" cy="137160"/>
          </a:xfrm>
        </p:spPr>
        <p:txBody>
          <a:bodyPr vert="horz" lIns="0" tIns="0" rIns="0" bIns="18288" rtlCol="0" anchor="b" anchorCtr="0">
            <a:spAutoFit/>
          </a:bodyPr>
          <a:lstStyle>
            <a:lvl1pPr>
              <a:defRPr lang="en-US" sz="800" b="1" baseline="0" smtClean="0"/>
            </a:lvl1pPr>
          </a:lstStyle>
          <a:p>
            <a:pPr>
              <a:lnSpc>
                <a:spcPct val="90000"/>
              </a:lnSpc>
              <a:buClr>
                <a:srgbClr val="58595B"/>
              </a:buClr>
              <a:buFont typeface="+mj-lt"/>
              <a:buNone/>
            </a:pPr>
            <a:r>
              <a:rPr lang="en-US" dirty="0" smtClean="0"/>
              <a:t>Sources</a:t>
            </a:r>
          </a:p>
          <a:p>
            <a:pPr>
              <a:lnSpc>
                <a:spcPct val="90000"/>
              </a:lnSpc>
              <a:buClr>
                <a:srgbClr val="58595B"/>
              </a:buClr>
              <a:buFont typeface="+mj-lt"/>
              <a:buNone/>
            </a:pPr>
            <a:r>
              <a:rPr lang="en-US" dirty="0" smtClean="0"/>
              <a:t>1. Footnotes</a:t>
            </a:r>
            <a:endParaRPr lang="en-US" dirty="0"/>
          </a:p>
        </p:txBody>
      </p:sp>
      <p:sp>
        <p:nvSpPr>
          <p:cNvPr id="4" name="Text Placeholder 3"/>
          <p:cNvSpPr>
            <a:spLocks noGrp="1"/>
          </p:cNvSpPr>
          <p:nvPr>
            <p:ph type="body" sz="quarter" idx="10" hasCustomPrompt="1"/>
          </p:nvPr>
        </p:nvSpPr>
        <p:spPr>
          <a:xfrm>
            <a:off x="457200" y="914400"/>
            <a:ext cx="8220456" cy="246221"/>
          </a:xfrm>
          <a:prstGeom prst="rect">
            <a:avLst/>
          </a:prstGeom>
        </p:spPr>
        <p:txBody>
          <a:bodyPr>
            <a:spAutoFit/>
          </a:bodyPr>
          <a:lstStyle>
            <a:lvl1pPr>
              <a:lnSpc>
                <a:spcPct val="100000"/>
              </a:lnSpc>
              <a:spcBef>
                <a:spcPts val="1000"/>
              </a:spcBef>
              <a:spcAft>
                <a:spcPts val="600"/>
              </a:spcAft>
              <a:defRPr sz="1600" baseline="0"/>
            </a:lvl1pPr>
          </a:lstStyle>
          <a:p>
            <a:pPr lvl="0"/>
            <a:r>
              <a:rPr lang="en-US" dirty="0" smtClean="0"/>
              <a:t>Click to Add Optional Slide Subtitle</a:t>
            </a:r>
          </a:p>
        </p:txBody>
      </p:sp>
      <p:sp>
        <p:nvSpPr>
          <p:cNvPr id="5"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1704963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 Title Slide">
    <p:spTree>
      <p:nvGrpSpPr>
        <p:cNvPr id="1" name=""/>
        <p:cNvGrpSpPr/>
        <p:nvPr/>
      </p:nvGrpSpPr>
      <p:grpSpPr>
        <a:xfrm>
          <a:off x="0" y="0"/>
          <a:ext cx="0" cy="0"/>
          <a:chOff x="0" y="0"/>
          <a:chExt cx="0" cy="0"/>
        </a:xfrm>
      </p:grpSpPr>
      <p:sp>
        <p:nvSpPr>
          <p:cNvPr id="9" name="Text Placeholder 2"/>
          <p:cNvSpPr>
            <a:spLocks noGrp="1"/>
          </p:cNvSpPr>
          <p:nvPr>
            <p:ph type="body" sz="quarter" idx="11" hasCustomPrompt="1"/>
          </p:nvPr>
        </p:nvSpPr>
        <p:spPr>
          <a:xfrm>
            <a:off x="457200" y="2681478"/>
            <a:ext cx="8138160" cy="850392"/>
          </a:xfrm>
        </p:spPr>
        <p:txBody>
          <a:bodyPr tIns="45720" rIns="82296" bIns="45720" anchor="b" anchorCtr="0"/>
          <a:lstStyle>
            <a:lvl1pPr>
              <a:lnSpc>
                <a:spcPct val="100000"/>
              </a:lnSpc>
              <a:spcBef>
                <a:spcPts val="0"/>
              </a:spcBef>
              <a:defRPr sz="24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7" name="Text Placeholder 6"/>
          <p:cNvSpPr>
            <a:spLocks noGrp="1"/>
          </p:cNvSpPr>
          <p:nvPr>
            <p:ph type="body" sz="quarter" idx="13" hasCustomPrompt="1"/>
          </p:nvPr>
        </p:nvSpPr>
        <p:spPr>
          <a:xfrm>
            <a:off x="457200" y="3662172"/>
            <a:ext cx="8138160" cy="459486"/>
          </a:xfr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176" y="353508"/>
            <a:ext cx="1409747" cy="210312"/>
          </a:xfrm>
          <a:prstGeom prst="rect">
            <a:avLst/>
          </a:prstGeom>
        </p:spPr>
      </p:pic>
    </p:spTree>
    <p:extLst>
      <p:ext uri="{BB962C8B-B14F-4D97-AF65-F5344CB8AC3E}">
        <p14:creationId xmlns:p14="http://schemas.microsoft.com/office/powerpoint/2010/main" val="129621273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8413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cxnSp>
        <p:nvCxnSpPr>
          <p:cNvPr id="8" name="Straight Connector 7"/>
          <p:cNvCxnSpPr/>
          <p:nvPr userDrawn="1"/>
        </p:nvCxnSpPr>
        <p:spPr>
          <a:xfrm>
            <a:off x="457198" y="2749029"/>
            <a:ext cx="8235953" cy="0"/>
          </a:xfrm>
          <a:prstGeom prst="line">
            <a:avLst/>
          </a:prstGeom>
          <a:ln w="12700">
            <a:solidFill>
              <a:srgbClr val="5E5F5F"/>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457200" y="2861520"/>
            <a:ext cx="8235950" cy="369332"/>
          </a:xfrm>
          <a:prstGeom prst="rect">
            <a:avLst/>
          </a:prstGeom>
        </p:spPr>
        <p:txBody>
          <a:bodyPr wrap="square" rIns="0" anchor="t" anchorCtr="0">
            <a:spAutoFit/>
          </a:bodyPr>
          <a:lstStyle>
            <a:lvl1pPr algn="l">
              <a:lnSpc>
                <a:spcPct val="100000"/>
              </a:lnSpc>
              <a:defRPr sz="2400" b="1" cap="none" spc="0" baseline="0"/>
            </a:lvl1pPr>
          </a:lstStyle>
          <a:p>
            <a:r>
              <a:rPr lang="en-US" dirty="0" smtClean="0"/>
              <a:t>Section Divider Title</a:t>
            </a:r>
            <a:endParaRPr lang="en-US" dirty="0"/>
          </a:p>
        </p:txBody>
      </p:sp>
      <p:sp>
        <p:nvSpPr>
          <p:cNvPr id="14" name="Text Placeholder 2"/>
          <p:cNvSpPr>
            <a:spLocks noGrp="1"/>
          </p:cNvSpPr>
          <p:nvPr>
            <p:ph type="body" idx="10" hasCustomPrompt="1"/>
          </p:nvPr>
        </p:nvSpPr>
        <p:spPr>
          <a:xfrm>
            <a:off x="457200" y="2468880"/>
            <a:ext cx="8235950" cy="184666"/>
          </a:xfrm>
        </p:spPr>
        <p:txBody>
          <a:bodyPr vert="horz" wrap="square" lIns="0" tIns="0" rIns="0" bIns="0" rtlCol="0" anchor="t" anchorCtr="0">
            <a:spAutoFit/>
          </a:bodyPr>
          <a:lstStyle>
            <a:lvl1pPr>
              <a:defRPr lang="en-US" sz="1200" cap="all" dirty="0" smtClean="0">
                <a:solidFill>
                  <a:srgbClr val="5F5F5F"/>
                </a:solidFill>
              </a:defRPr>
            </a:lvl1pPr>
          </a:lstStyle>
          <a:p>
            <a:pPr lvl="0">
              <a:lnSpc>
                <a:spcPct val="100000"/>
              </a:lnSpc>
              <a:spcBef>
                <a:spcPts val="0"/>
              </a:spcBef>
              <a:buNone/>
            </a:pPr>
            <a:r>
              <a:rPr lang="en-US" dirty="0" smtClean="0"/>
              <a:t>Click to add section number</a:t>
            </a:r>
          </a:p>
        </p:txBody>
      </p:sp>
      <p:sp>
        <p:nvSpPr>
          <p:cNvPr id="15" name="Text Placeholder 6"/>
          <p:cNvSpPr>
            <a:spLocks noGrp="1"/>
          </p:cNvSpPr>
          <p:nvPr>
            <p:ph type="body" sz="quarter" idx="11" hasCustomPrompt="1"/>
          </p:nvPr>
        </p:nvSpPr>
        <p:spPr>
          <a:xfrm>
            <a:off x="457200" y="3256603"/>
            <a:ext cx="8235950" cy="295466"/>
          </a:xfrm>
        </p:spPr>
        <p:txBody>
          <a:bodyPr>
            <a:spAutoFit/>
          </a:bodyPr>
          <a:lstStyle>
            <a:lvl1pPr marL="0" indent="0">
              <a:buNone/>
              <a:defRPr sz="1600" b="1" baseline="0">
                <a:solidFill>
                  <a:schemeClr val="accent2"/>
                </a:solidFill>
              </a:defRPr>
            </a:lvl1pPr>
            <a:lvl2pPr marL="233362" indent="0">
              <a:buNone/>
              <a:defRPr/>
            </a:lvl2pPr>
            <a:lvl3pPr marL="457200" indent="0">
              <a:buNone/>
              <a:defRPr/>
            </a:lvl3pPr>
            <a:lvl4pPr marL="690562" indent="0">
              <a:buNone/>
              <a:defRPr/>
            </a:lvl4pPr>
            <a:lvl5pPr marL="914400" indent="0">
              <a:buNone/>
              <a:defRPr/>
            </a:lvl5pPr>
          </a:lstStyle>
          <a:p>
            <a:pPr lvl="0"/>
            <a:r>
              <a:rPr lang="en-US" dirty="0" smtClean="0"/>
              <a:t>Optional Speaker Name or Subtitle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176" y="353508"/>
            <a:ext cx="1409747" cy="210312"/>
          </a:xfrm>
          <a:prstGeom prst="rect">
            <a:avLst/>
          </a:prstGeom>
        </p:spPr>
      </p:pic>
    </p:spTree>
    <p:extLst>
      <p:ext uri="{BB962C8B-B14F-4D97-AF65-F5344CB8AC3E}">
        <p14:creationId xmlns:p14="http://schemas.microsoft.com/office/powerpoint/2010/main" val="31172939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284027"/>
            <a:ext cx="7315200" cy="3353061"/>
          </a:xfrm>
        </p:spPr>
        <p:txBody>
          <a:bodyPr/>
          <a:lstStyle>
            <a:lvl1pPr marL="227013" indent="-227013">
              <a:lnSpc>
                <a:spcPct val="120000"/>
              </a:lnSpc>
              <a:spcBef>
                <a:spcPts val="1400"/>
              </a:spcBef>
              <a:spcAft>
                <a:spcPts val="0"/>
              </a:spcAft>
              <a:buFont typeface="Arial" panose="020B0604020202020204" pitchFamily="34" charset="0"/>
              <a:buChar char="•"/>
              <a:defRPr sz="1400" b="0">
                <a:solidFill>
                  <a:schemeClr val="tx1"/>
                </a:solidFill>
              </a:defRPr>
            </a:lvl1pPr>
            <a:lvl2pPr marL="461963" indent="-234950">
              <a:lnSpc>
                <a:spcPct val="120000"/>
              </a:lnSpc>
              <a:spcBef>
                <a:spcPts val="1000"/>
              </a:spcBef>
              <a:spcAft>
                <a:spcPts val="0"/>
              </a:spcAft>
              <a:buFont typeface="Arial" panose="020B0604020202020204" pitchFamily="34" charset="0"/>
              <a:buChar char="–"/>
              <a:defRPr sz="1400"/>
            </a:lvl2pPr>
            <a:lvl3pPr marL="687388" indent="-225425">
              <a:lnSpc>
                <a:spcPct val="120000"/>
              </a:lnSpc>
              <a:spcBef>
                <a:spcPts val="600"/>
              </a:spcBef>
              <a:spcAft>
                <a:spcPts val="0"/>
              </a:spcAft>
              <a:defRPr sz="1400"/>
            </a:lvl3pPr>
            <a:lvl4pPr marL="914400" indent="-227013">
              <a:lnSpc>
                <a:spcPct val="120000"/>
              </a:lnSpc>
              <a:spcBef>
                <a:spcPts val="600"/>
              </a:spcBef>
              <a:spcAft>
                <a:spcPts val="0"/>
              </a:spcAft>
              <a:defRPr sz="1400"/>
            </a:lvl4pPr>
            <a:lvl5pPr marL="1141413" indent="-227013">
              <a:lnSpc>
                <a:spcPct val="120000"/>
              </a:lnSpc>
              <a:spcBef>
                <a:spcPts val="600"/>
              </a:spcBef>
              <a:spcAft>
                <a:spcPts val="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lvl1pPr>
              <a:defRPr baseline="0"/>
            </a:lvl1pPr>
          </a:lstStyle>
          <a:p>
            <a:r>
              <a:rPr lang="en-US" dirty="0" smtClean="0"/>
              <a:t>Click to add title</a:t>
            </a:r>
            <a:endParaRPr lang="en-US" dirty="0"/>
          </a:p>
        </p:txBody>
      </p:sp>
    </p:spTree>
    <p:extLst>
      <p:ext uri="{BB962C8B-B14F-4D97-AF65-F5344CB8AC3E}">
        <p14:creationId xmlns:p14="http://schemas.microsoft.com/office/powerpoint/2010/main" val="36337956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One-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280160"/>
            <a:ext cx="7315200" cy="3356928"/>
          </a:xfrm>
        </p:spPr>
        <p:txBody>
          <a:bodyPr/>
          <a:lstStyle>
            <a:lvl1pPr>
              <a:lnSpc>
                <a:spcPct val="120000"/>
              </a:lnSpc>
              <a:spcBef>
                <a:spcPts val="1400"/>
              </a:spcBef>
              <a:spcAft>
                <a:spcPts val="0"/>
              </a:spcAft>
              <a:defRPr/>
            </a:lvl1pPr>
            <a:lvl2pPr>
              <a:lnSpc>
                <a:spcPct val="120000"/>
              </a:lnSpc>
              <a:spcBef>
                <a:spcPts val="1000"/>
              </a:spcBef>
              <a:spcAft>
                <a:spcPts val="0"/>
              </a:spcAft>
              <a:defRPr/>
            </a:lvl2pPr>
            <a:lvl3pPr>
              <a:lnSpc>
                <a:spcPct val="120000"/>
              </a:lnSpc>
              <a:spcBef>
                <a:spcPts val="600"/>
              </a:spcBef>
              <a:spcAft>
                <a:spcPts val="0"/>
              </a:spcAft>
              <a:defRPr/>
            </a:lvl3pPr>
            <a:lvl4pPr>
              <a:lnSpc>
                <a:spcPct val="120000"/>
              </a:lnSpc>
              <a:spcBef>
                <a:spcPts val="600"/>
              </a:spcBef>
              <a:defRPr/>
            </a:lvl4pPr>
            <a:lvl5pPr>
              <a:lnSpc>
                <a:spcPct val="12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7115861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Two-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280160"/>
            <a:ext cx="3932238" cy="3337560"/>
          </a:xfrm>
        </p:spPr>
        <p:txBody>
          <a:bodyPr/>
          <a:lstStyle>
            <a:lvl1pPr>
              <a:lnSpc>
                <a:spcPct val="120000"/>
              </a:lnSpc>
              <a:spcBef>
                <a:spcPts val="14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defRPr sz="12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2"/>
          <p:cNvSpPr>
            <a:spLocks noGrp="1"/>
          </p:cNvSpPr>
          <p:nvPr>
            <p:ph type="body" sz="quarter" idx="2"/>
          </p:nvPr>
        </p:nvSpPr>
        <p:spPr>
          <a:xfrm>
            <a:off x="4754564" y="1280160"/>
            <a:ext cx="3932237" cy="3337560"/>
          </a:xfrm>
        </p:spPr>
        <p:txBody>
          <a:bodyPr vert="horz" lIns="0" tIns="0" rIns="0" bIns="0" rtlCol="0">
            <a:noAutofit/>
          </a:bodyPr>
          <a:lstStyle>
            <a:lvl1pPr>
              <a:lnSpc>
                <a:spcPct val="120000"/>
              </a:lnSpc>
              <a:spcBef>
                <a:spcPts val="1400"/>
              </a:spcBef>
              <a:defRPr lang="en-US" sz="1200" dirty="0" smtClean="0"/>
            </a:lvl1pPr>
            <a:lvl2pPr>
              <a:lnSpc>
                <a:spcPct val="120000"/>
              </a:lnSpc>
              <a:spcBef>
                <a:spcPts val="1000"/>
              </a:spcBef>
              <a:defRPr lang="en-US" sz="1200" dirty="0" smtClean="0"/>
            </a:lvl2pPr>
            <a:lvl3pPr>
              <a:lnSpc>
                <a:spcPct val="120000"/>
              </a:lnSpc>
              <a:spcBef>
                <a:spcPts val="600"/>
              </a:spcBef>
              <a:defRPr lang="en-US" sz="1200" dirty="0" smtClean="0"/>
            </a:lvl3pPr>
            <a:lvl4pPr>
              <a:lnSpc>
                <a:spcPct val="120000"/>
              </a:lnSpc>
              <a:spcBef>
                <a:spcPts val="600"/>
              </a:spcBef>
              <a:defRPr lang="en-US" sz="1200" dirty="0" smtClean="0"/>
            </a:lvl4pPr>
            <a:lvl5pPr>
              <a:lnSpc>
                <a:spcPct val="120000"/>
              </a:lnSpc>
              <a:spcBef>
                <a:spcPts val="600"/>
              </a:spcBef>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50817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Three-on-a-Page ">
    <p:spTree>
      <p:nvGrpSpPr>
        <p:cNvPr id="1" name=""/>
        <p:cNvGrpSpPr/>
        <p:nvPr/>
      </p:nvGrpSpPr>
      <p:grpSpPr>
        <a:xfrm>
          <a:off x="0" y="0"/>
          <a:ext cx="0" cy="0"/>
          <a:chOff x="0" y="0"/>
          <a:chExt cx="0" cy="0"/>
        </a:xfrm>
      </p:grpSpPr>
      <p:sp>
        <p:nvSpPr>
          <p:cNvPr id="6" name="Content Placeholder 1"/>
          <p:cNvSpPr>
            <a:spLocks noGrp="1"/>
          </p:cNvSpPr>
          <p:nvPr>
            <p:ph sz="half" idx="12"/>
          </p:nvPr>
        </p:nvSpPr>
        <p:spPr>
          <a:xfrm>
            <a:off x="457200" y="1280160"/>
            <a:ext cx="2542032" cy="3337560"/>
          </a:xfrm>
        </p:spPr>
        <p:txBody>
          <a:bodyPr vert="horz" lIns="0" tIns="0" rIns="0" bIns="0" rtlCol="0">
            <a:noAutofit/>
          </a:bodyPr>
          <a:lstStyle>
            <a:lvl1pPr>
              <a:defRPr lang="en-US" sz="1200" dirty="0" smtClean="0"/>
            </a:lvl1pPr>
            <a:lvl2pPr>
              <a:spcBef>
                <a:spcPts val="1000"/>
              </a:spcBef>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half" idx="13"/>
          </p:nvPr>
        </p:nvSpPr>
        <p:spPr>
          <a:xfrm>
            <a:off x="3293852" y="1280160"/>
            <a:ext cx="2542032" cy="3337560"/>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4"/>
          </p:nvPr>
        </p:nvSpPr>
        <p:spPr>
          <a:xfrm>
            <a:off x="6129070" y="1280160"/>
            <a:ext cx="2542032" cy="3337560"/>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2"/>
          <p:cNvSpPr>
            <a:spLocks noGrp="1"/>
          </p:cNvSpPr>
          <p:nvPr>
            <p:ph type="title" hasCustomPrompt="1"/>
          </p:nvPr>
        </p:nvSpPr>
        <p:spPr>
          <a:xfrm>
            <a:off x="457200" y="54864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1658731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66" name="Picture 6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64818" y="200286"/>
            <a:ext cx="1041987" cy="155448"/>
          </a:xfrm>
          <a:prstGeom prst="rect">
            <a:avLst/>
          </a:prstGeom>
        </p:spPr>
      </p:pic>
      <p:sp>
        <p:nvSpPr>
          <p:cNvPr id="2" name="Title Placeholder 1"/>
          <p:cNvSpPr>
            <a:spLocks noGrp="1"/>
          </p:cNvSpPr>
          <p:nvPr>
            <p:ph type="title"/>
          </p:nvPr>
        </p:nvSpPr>
        <p:spPr>
          <a:xfrm>
            <a:off x="457200" y="548640"/>
            <a:ext cx="8220456" cy="307777"/>
          </a:xfrm>
          <a:prstGeom prst="rect">
            <a:avLst/>
          </a:prstGeom>
        </p:spPr>
        <p:txBody>
          <a:bodyPr vert="horz"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197" y="1279508"/>
            <a:ext cx="8220456" cy="301791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p:nvSpPr>
        <p:spPr>
          <a:xfrm>
            <a:off x="457197" y="4943916"/>
            <a:ext cx="2834640" cy="103874"/>
          </a:xfrm>
          <a:prstGeom prst="rect">
            <a:avLst/>
          </a:prstGeom>
          <a:noFill/>
        </p:spPr>
        <p:txBody>
          <a:bodyPr wrap="none" lIns="0" tIns="0" rIns="0" bIns="0" rtlCol="0">
            <a:noAutofit/>
          </a:bodyPr>
          <a:lstStyle/>
          <a:p>
            <a:pPr>
              <a:tabLst/>
            </a:pPr>
            <a:r>
              <a:rPr lang="en-US" sz="800" b="1" cap="all" spc="40" baseline="0" dirty="0" smtClean="0">
                <a:solidFill>
                  <a:srgbClr val="868686"/>
                </a:solidFill>
                <a:latin typeface="+mj-lt"/>
                <a:ea typeface="Tahoma" panose="020B0604030504040204" pitchFamily="34" charset="0"/>
                <a:cs typeface="Arial" panose="020B0604020202020204" pitchFamily="34" charset="0"/>
              </a:rPr>
              <a:t>[Optional Descriptor]</a:t>
            </a:r>
          </a:p>
        </p:txBody>
      </p:sp>
      <p:cxnSp>
        <p:nvCxnSpPr>
          <p:cNvPr id="8" name="Straight Connector 7"/>
          <p:cNvCxnSpPr/>
          <p:nvPr/>
        </p:nvCxnSpPr>
        <p:spPr>
          <a:xfrm>
            <a:off x="457197" y="440045"/>
            <a:ext cx="8228664"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6" y="4889754"/>
            <a:ext cx="8229600"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57994" y="-322897"/>
            <a:ext cx="0" cy="19337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682988" y="-322897"/>
            <a:ext cx="0" cy="19337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userDrawn="1"/>
        </p:nvGrpSpPr>
        <p:grpSpPr>
          <a:xfrm>
            <a:off x="457994" y="5299710"/>
            <a:ext cx="8224994" cy="276999"/>
            <a:chOff x="457994" y="7066280"/>
            <a:chExt cx="8224994" cy="914400"/>
          </a:xfrm>
        </p:grpSpPr>
        <p:cxnSp>
          <p:nvCxnSpPr>
            <p:cNvPr id="13" name="Straight Connector 12"/>
            <p:cNvCxnSpPr/>
            <p:nvPr userDrawn="1"/>
          </p:nvCxnSpPr>
          <p:spPr>
            <a:xfrm>
              <a:off x="457994"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682988"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userDrawn="1"/>
        </p:nvSpPr>
        <p:spPr>
          <a:xfrm>
            <a:off x="-544593" y="-339032"/>
            <a:ext cx="992579" cy="369332"/>
          </a:xfrm>
          <a:prstGeom prst="rect">
            <a:avLst/>
          </a:prstGeom>
          <a:noFill/>
        </p:spPr>
        <p:txBody>
          <a:bodyPr wrap="none" rtlCol="0">
            <a:spAutoFit/>
          </a:bodyPr>
          <a:lstStyle/>
          <a:p>
            <a:pPr algn="r"/>
            <a:r>
              <a:rPr lang="en-US" sz="900" b="1" baseline="0" dirty="0" smtClean="0">
                <a:solidFill>
                  <a:srgbClr val="A2A2A2"/>
                </a:solidFill>
              </a:rPr>
              <a:t>No content left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20" name="TextBox 19"/>
          <p:cNvSpPr txBox="1"/>
          <p:nvPr userDrawn="1"/>
        </p:nvSpPr>
        <p:spPr>
          <a:xfrm>
            <a:off x="-544593" y="5299710"/>
            <a:ext cx="992579" cy="369332"/>
          </a:xfrm>
          <a:prstGeom prst="rect">
            <a:avLst/>
          </a:prstGeom>
          <a:noFill/>
        </p:spPr>
        <p:txBody>
          <a:bodyPr wrap="none" rtlCol="0">
            <a:spAutoFit/>
          </a:bodyPr>
          <a:lstStyle/>
          <a:p>
            <a:pPr algn="r"/>
            <a:r>
              <a:rPr lang="en-US" sz="900" b="1" baseline="0" dirty="0" smtClean="0">
                <a:solidFill>
                  <a:srgbClr val="A2A2A2"/>
                </a:solidFill>
              </a:rPr>
              <a:t>No content left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21" name="TextBox 20"/>
          <p:cNvSpPr txBox="1"/>
          <p:nvPr userDrawn="1"/>
        </p:nvSpPr>
        <p:spPr>
          <a:xfrm>
            <a:off x="8693151" y="-339032"/>
            <a:ext cx="1075936" cy="369332"/>
          </a:xfrm>
          <a:prstGeom prst="rect">
            <a:avLst/>
          </a:prstGeom>
          <a:noFill/>
        </p:spPr>
        <p:txBody>
          <a:bodyPr wrap="none" rtlCol="0">
            <a:spAutoFit/>
          </a:bodyPr>
          <a:lstStyle/>
          <a:p>
            <a:pPr algn="l"/>
            <a:r>
              <a:rPr lang="en-US" sz="900" b="1" baseline="0" dirty="0" smtClean="0">
                <a:solidFill>
                  <a:srgbClr val="A2A2A2"/>
                </a:solidFill>
              </a:rPr>
              <a:t>No content right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22" name="TextBox 21"/>
          <p:cNvSpPr txBox="1"/>
          <p:nvPr userDrawn="1"/>
        </p:nvSpPr>
        <p:spPr>
          <a:xfrm>
            <a:off x="8693151" y="5299710"/>
            <a:ext cx="1075936" cy="369332"/>
          </a:xfrm>
          <a:prstGeom prst="rect">
            <a:avLst/>
          </a:prstGeom>
          <a:noFill/>
        </p:spPr>
        <p:txBody>
          <a:bodyPr wrap="none" rtlCol="0">
            <a:spAutoFit/>
          </a:bodyPr>
          <a:lstStyle/>
          <a:p>
            <a:pPr algn="l"/>
            <a:r>
              <a:rPr lang="en-US" sz="900" b="1" baseline="0" dirty="0" smtClean="0">
                <a:solidFill>
                  <a:srgbClr val="A2A2A2"/>
                </a:solidFill>
              </a:rPr>
              <a:t>No content right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grpSp>
        <p:nvGrpSpPr>
          <p:cNvPr id="33" name="Group 32"/>
          <p:cNvGrpSpPr/>
          <p:nvPr userDrawn="1"/>
        </p:nvGrpSpPr>
        <p:grpSpPr>
          <a:xfrm>
            <a:off x="-999359" y="1290843"/>
            <a:ext cx="828093" cy="255554"/>
            <a:chOff x="-999359" y="1554480"/>
            <a:chExt cx="828093" cy="340739"/>
          </a:xfrm>
        </p:grpSpPr>
        <p:sp>
          <p:nvSpPr>
            <p:cNvPr id="23" name="TextBox 22"/>
            <p:cNvSpPr txBox="1"/>
            <p:nvPr userDrawn="1"/>
          </p:nvSpPr>
          <p:spPr>
            <a:xfrm>
              <a:off x="-999359" y="1562820"/>
              <a:ext cx="827150" cy="3323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smtClean="0"/>
                <a:t>Place content</a:t>
              </a:r>
              <a:br>
                <a:rPr lang="en-US" dirty="0" smtClean="0"/>
              </a:br>
              <a:r>
                <a:rPr lang="en-US" dirty="0" smtClean="0"/>
                <a:t>below  this line</a:t>
              </a:r>
              <a:endParaRPr lang="en-US" dirty="0"/>
            </a:p>
          </p:txBody>
        </p:sp>
        <p:cxnSp>
          <p:nvCxnSpPr>
            <p:cNvPr id="16" name="Straight Connector 15"/>
            <p:cNvCxnSpPr/>
            <p:nvPr userDrawn="1"/>
          </p:nvCxnSpPr>
          <p:spPr>
            <a:xfrm>
              <a:off x="-913456" y="1554480"/>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9372601" y="1290605"/>
            <a:ext cx="795089" cy="345817"/>
            <a:chOff x="9372600" y="1554163"/>
            <a:chExt cx="795089" cy="461089"/>
          </a:xfrm>
        </p:grpSpPr>
        <p:cxnSp>
          <p:nvCxnSpPr>
            <p:cNvPr id="18" name="Straight Connector 17"/>
            <p:cNvCxnSpPr/>
            <p:nvPr userDrawn="1"/>
          </p:nvCxnSpPr>
          <p:spPr>
            <a:xfrm>
              <a:off x="9372600" y="1554163"/>
              <a:ext cx="7421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9372600" y="1645920"/>
              <a:ext cx="795089" cy="369332"/>
            </a:xfrm>
            <a:prstGeom prst="rect">
              <a:avLst/>
            </a:prstGeom>
            <a:noFill/>
          </p:spPr>
          <p:txBody>
            <a:bodyPr wrap="none" lIns="0" tIns="0" rIns="0" bIns="0" rtlCol="0">
              <a:spAutoFit/>
            </a:bodyPr>
            <a:lstStyle/>
            <a:p>
              <a:pPr algn="l"/>
              <a:r>
                <a:rPr lang="en-US" sz="900" b="1" baseline="0" dirty="0" smtClean="0">
                  <a:solidFill>
                    <a:srgbClr val="A2A2A2"/>
                  </a:solidFill>
                </a:rPr>
                <a:t>Place content</a:t>
              </a:r>
              <a:br>
                <a:rPr lang="en-US" sz="900" b="1" baseline="0" dirty="0" smtClean="0">
                  <a:solidFill>
                    <a:srgbClr val="A2A2A2"/>
                  </a:solidFill>
                </a:rPr>
              </a:br>
              <a:r>
                <a:rPr lang="en-US" sz="900" b="1" baseline="0" dirty="0" smtClean="0">
                  <a:solidFill>
                    <a:srgbClr val="A2A2A2"/>
                  </a:solidFill>
                </a:rPr>
                <a:t>below this line</a:t>
              </a:r>
              <a:endParaRPr lang="en-US" sz="900" b="1" baseline="0" dirty="0">
                <a:solidFill>
                  <a:srgbClr val="A2A2A2"/>
                </a:solidFill>
              </a:endParaRPr>
            </a:p>
          </p:txBody>
        </p:sp>
      </p:grpSp>
      <p:cxnSp>
        <p:nvCxnSpPr>
          <p:cNvPr id="26" name="Straight Connector 25"/>
          <p:cNvCxnSpPr/>
          <p:nvPr userDrawn="1"/>
        </p:nvCxnSpPr>
        <p:spPr>
          <a:xfrm>
            <a:off x="3013870"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29025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38626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75202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5847331"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6534150"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6126163"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6899433"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329025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3013870"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897052"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260572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2238692"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238693" y="-252441"/>
            <a:ext cx="367983" cy="276999"/>
          </a:xfrm>
          <a:prstGeom prst="rect">
            <a:avLst/>
          </a:prstGeom>
          <a:noFill/>
        </p:spPr>
        <p:txBody>
          <a:bodyPr wrap="square" lIns="0" tIns="0" rIns="0" bIns="0" rtlCol="0">
            <a:spAutoFit/>
          </a:bodyPr>
          <a:lstStyle/>
          <a:p>
            <a:endParaRPr/>
          </a:p>
        </p:txBody>
      </p:sp>
      <p:sp>
        <p:nvSpPr>
          <p:cNvPr id="62" name="TextBox 61"/>
          <p:cNvSpPr txBox="1"/>
          <p:nvPr userDrawn="1"/>
        </p:nvSpPr>
        <p:spPr>
          <a:xfrm>
            <a:off x="4397059" y="-252441"/>
            <a:ext cx="367983" cy="276999"/>
          </a:xfrm>
          <a:prstGeom prst="rect">
            <a:avLst/>
          </a:prstGeom>
          <a:noFill/>
        </p:spPr>
        <p:txBody>
          <a:bodyPr wrap="square" lIns="0" tIns="0" rIns="0" bIns="0" rtlCol="0">
            <a:spAutoFit/>
          </a:bodyPr>
          <a:lstStyle/>
          <a:p>
            <a:endParaRPr/>
          </a:p>
        </p:txBody>
      </p:sp>
      <p:sp>
        <p:nvSpPr>
          <p:cNvPr id="63" name="TextBox 62"/>
          <p:cNvSpPr txBox="1"/>
          <p:nvPr userDrawn="1"/>
        </p:nvSpPr>
        <p:spPr>
          <a:xfrm>
            <a:off x="6537326" y="-252441"/>
            <a:ext cx="366713" cy="276999"/>
          </a:xfrm>
          <a:prstGeom prst="rect">
            <a:avLst/>
          </a:prstGeom>
          <a:noFill/>
        </p:spPr>
        <p:txBody>
          <a:bodyPr wrap="square" lIns="0" tIns="0" rIns="0" bIns="0" rtlCol="0">
            <a:spAutoFit/>
          </a:bodyPr>
          <a:lstStyle/>
          <a:p>
            <a:endParaRPr/>
          </a:p>
        </p:txBody>
      </p:sp>
      <p:sp>
        <p:nvSpPr>
          <p:cNvPr id="64" name="TextBox 63"/>
          <p:cNvSpPr txBox="1"/>
          <p:nvPr userDrawn="1"/>
        </p:nvSpPr>
        <p:spPr>
          <a:xfrm>
            <a:off x="5851526" y="-252441"/>
            <a:ext cx="274638" cy="276999"/>
          </a:xfrm>
          <a:prstGeom prst="rect">
            <a:avLst/>
          </a:prstGeom>
          <a:noFill/>
        </p:spPr>
        <p:txBody>
          <a:bodyPr wrap="square" lIns="0" tIns="0" rIns="0" bIns="0" rtlCol="0">
            <a:spAutoFit/>
          </a:bodyPr>
          <a:lstStyle/>
          <a:p>
            <a:endParaRPr/>
          </a:p>
        </p:txBody>
      </p:sp>
      <p:sp>
        <p:nvSpPr>
          <p:cNvPr id="65" name="TextBox 64"/>
          <p:cNvSpPr txBox="1"/>
          <p:nvPr userDrawn="1"/>
        </p:nvSpPr>
        <p:spPr>
          <a:xfrm>
            <a:off x="3017838" y="-252441"/>
            <a:ext cx="272416" cy="276999"/>
          </a:xfrm>
          <a:prstGeom prst="rect">
            <a:avLst/>
          </a:prstGeom>
          <a:noFill/>
        </p:spPr>
        <p:txBody>
          <a:bodyPr wrap="square" lIns="0" tIns="0" rIns="0" bIns="0" rtlCol="0">
            <a:spAutoFit/>
          </a:bodyPr>
          <a:lstStyle/>
          <a:p>
            <a:endParaRPr/>
          </a:p>
        </p:txBody>
      </p:sp>
      <p:sp>
        <p:nvSpPr>
          <p:cNvPr id="39" name="TextBox 38"/>
          <p:cNvSpPr txBox="1"/>
          <p:nvPr userDrawn="1"/>
        </p:nvSpPr>
        <p:spPr>
          <a:xfrm>
            <a:off x="8566918" y="4949686"/>
            <a:ext cx="125034" cy="123111"/>
          </a:xfrm>
          <a:prstGeom prst="rect">
            <a:avLst/>
          </a:prstGeom>
          <a:noFill/>
        </p:spPr>
        <p:txBody>
          <a:bodyPr wrap="none" lIns="0" tIns="0" rIns="0" bIns="0" rtlCol="0">
            <a:spAutoFit/>
          </a:bodyPr>
          <a:lstStyle/>
          <a:p>
            <a:pPr algn="r"/>
            <a:fld id="{E6667446-6A31-49F1-98F7-C685150C1F9A}" type="slidenum">
              <a:rPr lang="en-US" sz="800" smtClean="0">
                <a:solidFill>
                  <a:srgbClr val="868686"/>
                </a:solidFill>
                <a:latin typeface="+mj-lt"/>
              </a:rPr>
              <a:pPr algn="r"/>
              <a:t>‹#›</a:t>
            </a:fld>
            <a:endParaRPr lang="en-US" sz="800" dirty="0" smtClean="0">
              <a:solidFill>
                <a:srgbClr val="868686"/>
              </a:solidFill>
              <a:latin typeface="+mj-lt"/>
            </a:endParaRPr>
          </a:p>
        </p:txBody>
      </p:sp>
      <p:sp>
        <p:nvSpPr>
          <p:cNvPr id="43" name="TextBox 42"/>
          <p:cNvSpPr txBox="1"/>
          <p:nvPr userDrawn="1"/>
        </p:nvSpPr>
        <p:spPr>
          <a:xfrm>
            <a:off x="4743450" y="4943916"/>
            <a:ext cx="3657600" cy="103874"/>
          </a:xfrm>
          <a:prstGeom prst="rect">
            <a:avLst/>
          </a:prstGeom>
          <a:noFill/>
        </p:spPr>
        <p:txBody>
          <a:bodyPr wrap="square" lIns="0" tIns="0" rIns="0" bIns="0" rtlCol="0">
            <a:noAutofit/>
          </a:bodyPr>
          <a:lstStyle/>
          <a:p>
            <a:pPr algn="r">
              <a:tabLst/>
            </a:pPr>
            <a:r>
              <a:rPr lang="en-US" sz="800" b="1" cap="all" spc="40" baseline="0" dirty="0" smtClean="0">
                <a:solidFill>
                  <a:srgbClr val="868686"/>
                </a:solidFill>
                <a:latin typeface="+mj-lt"/>
                <a:ea typeface="Tahoma" panose="020B0604030504040204" pitchFamily="34" charset="0"/>
                <a:cs typeface="Arial" panose="020B0604020202020204" pitchFamily="34" charset="0"/>
              </a:rPr>
              <a:t>[PRESENTATION NAME AND | OR DATE]</a:t>
            </a:r>
            <a:endParaRPr lang="en-US" sz="800" b="1" cap="all" spc="40" baseline="0" dirty="0">
              <a:solidFill>
                <a:srgbClr val="868686"/>
              </a:solidFill>
              <a:latin typeface="+mj-lt"/>
              <a:ea typeface="Tahoma" panose="020B0604030504040204" pitchFamily="34" charset="0"/>
              <a:cs typeface="Arial" panose="020B0604020202020204" pitchFamily="34" charset="0"/>
            </a:endParaRPr>
          </a:p>
        </p:txBody>
      </p:sp>
      <p:cxnSp>
        <p:nvCxnSpPr>
          <p:cNvPr id="42" name="Straight Connector 41"/>
          <p:cNvCxnSpPr/>
          <p:nvPr userDrawn="1"/>
        </p:nvCxnSpPr>
        <p:spPr>
          <a:xfrm>
            <a:off x="-913456" y="4868942"/>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userDrawn="1"/>
        </p:nvSpPr>
        <p:spPr>
          <a:xfrm>
            <a:off x="-1287899" y="4584399"/>
            <a:ext cx="1115690"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smtClean="0"/>
              <a:t>Source and</a:t>
            </a:r>
            <a:br>
              <a:rPr lang="en-US" dirty="0" smtClean="0"/>
            </a:br>
            <a:r>
              <a:rPr lang="en-US" dirty="0" smtClean="0"/>
              <a:t>Footnotes Guideline</a:t>
            </a:r>
            <a:endParaRPr lang="en-US" dirty="0"/>
          </a:p>
        </p:txBody>
      </p:sp>
      <p:grpSp>
        <p:nvGrpSpPr>
          <p:cNvPr id="32" name="Group 31"/>
          <p:cNvGrpSpPr/>
          <p:nvPr userDrawn="1"/>
        </p:nvGrpSpPr>
        <p:grpSpPr>
          <a:xfrm>
            <a:off x="457200" y="-432921"/>
            <a:ext cx="8231188" cy="160020"/>
            <a:chOff x="457200" y="-701040"/>
            <a:chExt cx="8231188" cy="213360"/>
          </a:xfrm>
          <a:solidFill>
            <a:srgbClr val="A9A9A9"/>
          </a:solidFill>
        </p:grpSpPr>
        <p:grpSp>
          <p:nvGrpSpPr>
            <p:cNvPr id="17" name="Group 16"/>
            <p:cNvGrpSpPr/>
            <p:nvPr userDrawn="1"/>
          </p:nvGrpSpPr>
          <p:grpSpPr>
            <a:xfrm>
              <a:off x="457200" y="-701040"/>
              <a:ext cx="8231188" cy="45720"/>
              <a:chOff x="457200" y="-1303020"/>
              <a:chExt cx="8231188" cy="45720"/>
            </a:xfrm>
            <a:grpFill/>
          </p:grpSpPr>
          <p:sp>
            <p:nvSpPr>
              <p:cNvPr id="4" name="Rectangle 3"/>
              <p:cNvSpPr/>
              <p:nvPr userDrawn="1"/>
            </p:nvSpPr>
            <p:spPr>
              <a:xfrm>
                <a:off x="45720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userDrawn="1"/>
            </p:nvSpPr>
            <p:spPr>
              <a:xfrm>
                <a:off x="260667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475615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690562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userDrawn="1"/>
          </p:nvGrpSpPr>
          <p:grpSpPr>
            <a:xfrm>
              <a:off x="457200" y="-533400"/>
              <a:ext cx="8227060" cy="45720"/>
              <a:chOff x="457200" y="-533400"/>
              <a:chExt cx="8227060" cy="45720"/>
            </a:xfrm>
            <a:grpFill/>
          </p:grpSpPr>
          <p:sp>
            <p:nvSpPr>
              <p:cNvPr id="49" name="Rectangle 48"/>
              <p:cNvSpPr/>
              <p:nvPr userDrawn="1"/>
            </p:nvSpPr>
            <p:spPr>
              <a:xfrm>
                <a:off x="457200"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userDrawn="1"/>
            </p:nvSpPr>
            <p:spPr>
              <a:xfrm>
                <a:off x="4752022"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457200" y="-617220"/>
              <a:ext cx="8229600" cy="45720"/>
              <a:chOff x="457200" y="-594360"/>
              <a:chExt cx="8229600" cy="45720"/>
            </a:xfrm>
            <a:grpFill/>
          </p:grpSpPr>
          <p:sp>
            <p:nvSpPr>
              <p:cNvPr id="51" name="Rectangle 50"/>
              <p:cNvSpPr/>
              <p:nvPr userDrawn="1"/>
            </p:nvSpPr>
            <p:spPr>
              <a:xfrm>
                <a:off x="457200"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3286124"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userDrawn="1"/>
            </p:nvSpPr>
            <p:spPr>
              <a:xfrm>
                <a:off x="6126162"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9" name="Straight Connector 58"/>
          <p:cNvCxnSpPr/>
          <p:nvPr userDrawn="1"/>
        </p:nvCxnSpPr>
        <p:spPr>
          <a:xfrm>
            <a:off x="-502920" y="916856"/>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502920" y="1178685"/>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112644"/>
      </p:ext>
    </p:extLst>
  </p:cSld>
  <p:clrMap bg1="lt1" tx1="dk1" bg2="lt2" tx2="dk2" accent1="accent1" accent2="accent2" accent3="accent3" accent4="accent4" accent5="accent5" accent6="accent6" hlink="hlink" folHlink="folHlink"/>
  <p:sldLayoutIdLst>
    <p:sldLayoutId id="2147483649" r:id="rId1"/>
    <p:sldLayoutId id="2147483829" r:id="rId2"/>
    <p:sldLayoutId id="2147483830" r:id="rId3"/>
    <p:sldLayoutId id="2147483825" r:id="rId4"/>
    <p:sldLayoutId id="2147483651" r:id="rId5"/>
    <p:sldLayoutId id="2147483667" r:id="rId6"/>
    <p:sldLayoutId id="2147483650" r:id="rId7"/>
    <p:sldLayoutId id="2147483699" r:id="rId8"/>
    <p:sldLayoutId id="2147483700" r:id="rId9"/>
    <p:sldLayoutId id="2147483703" r:id="rId10"/>
    <p:sldLayoutId id="2147483704" r:id="rId11"/>
    <p:sldLayoutId id="2147483743" r:id="rId12"/>
    <p:sldLayoutId id="2147483653" r:id="rId13"/>
    <p:sldLayoutId id="2147483660" r:id="rId14"/>
    <p:sldLayoutId id="2147483663" r:id="rId15"/>
    <p:sldLayoutId id="2147483661" r:id="rId16"/>
    <p:sldLayoutId id="2147483808" r:id="rId17"/>
    <p:sldLayoutId id="2147483662" r:id="rId18"/>
    <p:sldLayoutId id="2147483834" r:id="rId19"/>
    <p:sldLayoutId id="2147483655" r:id="rId20"/>
  </p:sldLayoutIdLst>
  <p:timing>
    <p:tnLst>
      <p:par>
        <p:cTn id="1" dur="indefinite" restart="never" nodeType="tmRoot"/>
      </p:par>
    </p:tnLst>
  </p:timing>
  <p:hf hdr="0" ftr="0" dt="0"/>
  <p:txStyles>
    <p:titleStyle>
      <a:lvl1pPr algn="l" defTabSz="914400" rtl="0" eaLnBrk="1" latinLnBrk="0" hangingPunct="1">
        <a:lnSpc>
          <a:spcPct val="100000"/>
        </a:lnSpc>
        <a:spcBef>
          <a:spcPts val="0"/>
        </a:spcBef>
        <a:spcAft>
          <a:spcPts val="0"/>
        </a:spcAft>
        <a:buNone/>
        <a:defRPr sz="2000" b="1" kern="1200" spc="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1" kern="1200" baseline="0">
          <a:solidFill>
            <a:schemeClr val="accent2"/>
          </a:solidFill>
          <a:latin typeface="+mn-lt"/>
          <a:ea typeface="+mn-ea"/>
          <a:cs typeface="+mn-cs"/>
        </a:defRPr>
      </a:lvl1pPr>
      <a:lvl2pPr marL="0" indent="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2pPr>
      <a:lvl3pPr marL="2270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461963"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41738"/>
        </a:solidFill>
        <a:effectLst/>
      </p:bgPr>
    </p:bg>
    <p:spTree>
      <p:nvGrpSpPr>
        <p:cNvPr id="1" name=""/>
        <p:cNvGrpSpPr/>
        <p:nvPr/>
      </p:nvGrpSpPr>
      <p:grpSpPr>
        <a:xfrm>
          <a:off x="0" y="0"/>
          <a:ext cx="0" cy="0"/>
          <a:chOff x="0" y="0"/>
          <a:chExt cx="0" cy="0"/>
        </a:xfrm>
      </p:grpSpPr>
      <p:pic>
        <p:nvPicPr>
          <p:cNvPr id="60" name="Picture 59"/>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64818" y="200286"/>
            <a:ext cx="1046154" cy="155448"/>
          </a:xfrm>
          <a:prstGeom prst="rect">
            <a:avLst/>
          </a:prstGeom>
        </p:spPr>
      </p:pic>
      <p:cxnSp>
        <p:nvCxnSpPr>
          <p:cNvPr id="8" name="Straight Connector 7"/>
          <p:cNvCxnSpPr/>
          <p:nvPr userDrawn="1"/>
        </p:nvCxnSpPr>
        <p:spPr>
          <a:xfrm>
            <a:off x="457197" y="440045"/>
            <a:ext cx="8228664"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57196" y="4889754"/>
            <a:ext cx="8229600"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57994" y="-322897"/>
            <a:ext cx="0" cy="19337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682988" y="-322897"/>
            <a:ext cx="0" cy="19337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3" name="Group 82"/>
          <p:cNvGrpSpPr/>
          <p:nvPr userDrawn="1"/>
        </p:nvGrpSpPr>
        <p:grpSpPr>
          <a:xfrm>
            <a:off x="457994" y="5299710"/>
            <a:ext cx="8224994" cy="276999"/>
            <a:chOff x="457994" y="7066280"/>
            <a:chExt cx="8224994" cy="914400"/>
          </a:xfrm>
        </p:grpSpPr>
        <p:cxnSp>
          <p:nvCxnSpPr>
            <p:cNvPr id="84" name="Straight Connector 83"/>
            <p:cNvCxnSpPr/>
            <p:nvPr userDrawn="1"/>
          </p:nvCxnSpPr>
          <p:spPr>
            <a:xfrm>
              <a:off x="457994"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8682988"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userDrawn="1"/>
        </p:nvSpPr>
        <p:spPr>
          <a:xfrm>
            <a:off x="-544593" y="-339032"/>
            <a:ext cx="992579" cy="369332"/>
          </a:xfrm>
          <a:prstGeom prst="rect">
            <a:avLst/>
          </a:prstGeom>
          <a:noFill/>
        </p:spPr>
        <p:txBody>
          <a:bodyPr wrap="none" rtlCol="0">
            <a:spAutoFit/>
          </a:bodyPr>
          <a:lstStyle/>
          <a:p>
            <a:pPr algn="r"/>
            <a:r>
              <a:rPr lang="en-US" sz="900" b="1" baseline="0" dirty="0" smtClean="0">
                <a:solidFill>
                  <a:srgbClr val="A2A2A2"/>
                </a:solidFill>
              </a:rPr>
              <a:t>No content left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87" name="TextBox 86"/>
          <p:cNvSpPr txBox="1"/>
          <p:nvPr userDrawn="1"/>
        </p:nvSpPr>
        <p:spPr>
          <a:xfrm>
            <a:off x="-544593" y="5299710"/>
            <a:ext cx="992579" cy="369332"/>
          </a:xfrm>
          <a:prstGeom prst="rect">
            <a:avLst/>
          </a:prstGeom>
          <a:noFill/>
        </p:spPr>
        <p:txBody>
          <a:bodyPr wrap="none" rtlCol="0">
            <a:spAutoFit/>
          </a:bodyPr>
          <a:lstStyle/>
          <a:p>
            <a:pPr algn="r"/>
            <a:r>
              <a:rPr lang="en-US" sz="900" b="1" baseline="0" dirty="0" smtClean="0">
                <a:solidFill>
                  <a:srgbClr val="A2A2A2"/>
                </a:solidFill>
              </a:rPr>
              <a:t>No content left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101" name="TextBox 100"/>
          <p:cNvSpPr txBox="1"/>
          <p:nvPr userDrawn="1"/>
        </p:nvSpPr>
        <p:spPr>
          <a:xfrm>
            <a:off x="8693151" y="-339032"/>
            <a:ext cx="1075936" cy="369332"/>
          </a:xfrm>
          <a:prstGeom prst="rect">
            <a:avLst/>
          </a:prstGeom>
          <a:noFill/>
        </p:spPr>
        <p:txBody>
          <a:bodyPr wrap="none" rtlCol="0">
            <a:spAutoFit/>
          </a:bodyPr>
          <a:lstStyle/>
          <a:p>
            <a:pPr algn="l"/>
            <a:r>
              <a:rPr lang="en-US" sz="900" b="1" baseline="0" dirty="0" smtClean="0">
                <a:solidFill>
                  <a:srgbClr val="A2A2A2"/>
                </a:solidFill>
              </a:rPr>
              <a:t>No content right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102" name="TextBox 101"/>
          <p:cNvSpPr txBox="1"/>
          <p:nvPr userDrawn="1"/>
        </p:nvSpPr>
        <p:spPr>
          <a:xfrm>
            <a:off x="8693151" y="5299710"/>
            <a:ext cx="1075936" cy="369332"/>
          </a:xfrm>
          <a:prstGeom prst="rect">
            <a:avLst/>
          </a:prstGeom>
          <a:noFill/>
        </p:spPr>
        <p:txBody>
          <a:bodyPr wrap="none" rtlCol="0">
            <a:spAutoFit/>
          </a:bodyPr>
          <a:lstStyle/>
          <a:p>
            <a:pPr algn="l"/>
            <a:r>
              <a:rPr lang="en-US" sz="900" b="1" baseline="0" dirty="0" smtClean="0">
                <a:solidFill>
                  <a:srgbClr val="A2A2A2"/>
                </a:solidFill>
              </a:rPr>
              <a:t>No content right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grpSp>
        <p:nvGrpSpPr>
          <p:cNvPr id="103" name="Group 102"/>
          <p:cNvGrpSpPr/>
          <p:nvPr userDrawn="1"/>
        </p:nvGrpSpPr>
        <p:grpSpPr>
          <a:xfrm>
            <a:off x="-999359" y="1165861"/>
            <a:ext cx="828093" cy="255554"/>
            <a:chOff x="-999359" y="1554480"/>
            <a:chExt cx="828093" cy="340739"/>
          </a:xfrm>
        </p:grpSpPr>
        <p:sp>
          <p:nvSpPr>
            <p:cNvPr id="104" name="TextBox 103"/>
            <p:cNvSpPr txBox="1"/>
            <p:nvPr userDrawn="1"/>
          </p:nvSpPr>
          <p:spPr>
            <a:xfrm>
              <a:off x="-999359" y="1562820"/>
              <a:ext cx="827150" cy="3323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smtClean="0"/>
                <a:t>Place content</a:t>
              </a:r>
              <a:br>
                <a:rPr lang="en-US" dirty="0" smtClean="0"/>
              </a:br>
              <a:r>
                <a:rPr lang="en-US" dirty="0" smtClean="0"/>
                <a:t>below  this line</a:t>
              </a:r>
              <a:endParaRPr lang="en-US" dirty="0"/>
            </a:p>
          </p:txBody>
        </p:sp>
        <p:cxnSp>
          <p:nvCxnSpPr>
            <p:cNvPr id="105" name="Straight Connector 104"/>
            <p:cNvCxnSpPr/>
            <p:nvPr userDrawn="1"/>
          </p:nvCxnSpPr>
          <p:spPr>
            <a:xfrm>
              <a:off x="-913456" y="1554480"/>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userDrawn="1"/>
        </p:nvGrpSpPr>
        <p:grpSpPr>
          <a:xfrm>
            <a:off x="9372601" y="1165623"/>
            <a:ext cx="795089" cy="345817"/>
            <a:chOff x="9372600" y="1554163"/>
            <a:chExt cx="795089" cy="461089"/>
          </a:xfrm>
        </p:grpSpPr>
        <p:cxnSp>
          <p:nvCxnSpPr>
            <p:cNvPr id="107" name="Straight Connector 106"/>
            <p:cNvCxnSpPr/>
            <p:nvPr userDrawn="1"/>
          </p:nvCxnSpPr>
          <p:spPr>
            <a:xfrm>
              <a:off x="9372600" y="1554163"/>
              <a:ext cx="7421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9372600" y="1645920"/>
              <a:ext cx="795089" cy="369332"/>
            </a:xfrm>
            <a:prstGeom prst="rect">
              <a:avLst/>
            </a:prstGeom>
            <a:noFill/>
          </p:spPr>
          <p:txBody>
            <a:bodyPr wrap="none" lIns="0" tIns="0" rIns="0" bIns="0" rtlCol="0">
              <a:spAutoFit/>
            </a:bodyPr>
            <a:lstStyle/>
            <a:p>
              <a:pPr algn="l"/>
              <a:r>
                <a:rPr lang="en-US" sz="900" b="1" baseline="0" dirty="0" smtClean="0">
                  <a:solidFill>
                    <a:srgbClr val="A2A2A2"/>
                  </a:solidFill>
                </a:rPr>
                <a:t>Place content</a:t>
              </a:r>
              <a:br>
                <a:rPr lang="en-US" sz="900" b="1" baseline="0" dirty="0" smtClean="0">
                  <a:solidFill>
                    <a:srgbClr val="A2A2A2"/>
                  </a:solidFill>
                </a:rPr>
              </a:br>
              <a:r>
                <a:rPr lang="en-US" sz="900" b="1" baseline="0" dirty="0" smtClean="0">
                  <a:solidFill>
                    <a:srgbClr val="A2A2A2"/>
                  </a:solidFill>
                </a:rPr>
                <a:t>below this line</a:t>
              </a:r>
              <a:endParaRPr lang="en-US" sz="900" b="1" baseline="0" dirty="0">
                <a:solidFill>
                  <a:srgbClr val="A2A2A2"/>
                </a:solidFill>
              </a:endParaRPr>
            </a:p>
          </p:txBody>
        </p:sp>
      </p:grpSp>
      <p:cxnSp>
        <p:nvCxnSpPr>
          <p:cNvPr id="109" name="Straight Connector 108"/>
          <p:cNvCxnSpPr/>
          <p:nvPr userDrawn="1"/>
        </p:nvCxnSpPr>
        <p:spPr>
          <a:xfrm>
            <a:off x="3013870"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329025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38626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75202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5847331"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534150"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126163"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6899433"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329025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3013870"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897052"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605724"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238692" y="-213174"/>
            <a:ext cx="0" cy="992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userDrawn="1"/>
        </p:nvSpPr>
        <p:spPr>
          <a:xfrm>
            <a:off x="2238693" y="-252441"/>
            <a:ext cx="367983" cy="276999"/>
          </a:xfrm>
          <a:prstGeom prst="rect">
            <a:avLst/>
          </a:prstGeom>
          <a:noFill/>
        </p:spPr>
        <p:txBody>
          <a:bodyPr wrap="square" lIns="0" tIns="0" rIns="0" bIns="0" rtlCol="0">
            <a:spAutoFit/>
          </a:bodyPr>
          <a:lstStyle/>
          <a:p>
            <a:endParaRPr/>
          </a:p>
        </p:txBody>
      </p:sp>
      <p:sp>
        <p:nvSpPr>
          <p:cNvPr id="123" name="TextBox 122"/>
          <p:cNvSpPr txBox="1"/>
          <p:nvPr userDrawn="1"/>
        </p:nvSpPr>
        <p:spPr>
          <a:xfrm>
            <a:off x="4397059" y="-252441"/>
            <a:ext cx="367983" cy="276999"/>
          </a:xfrm>
          <a:prstGeom prst="rect">
            <a:avLst/>
          </a:prstGeom>
          <a:noFill/>
        </p:spPr>
        <p:txBody>
          <a:bodyPr wrap="square" lIns="0" tIns="0" rIns="0" bIns="0" rtlCol="0">
            <a:spAutoFit/>
          </a:bodyPr>
          <a:lstStyle/>
          <a:p>
            <a:endParaRPr/>
          </a:p>
        </p:txBody>
      </p:sp>
      <p:sp>
        <p:nvSpPr>
          <p:cNvPr id="124" name="TextBox 123"/>
          <p:cNvSpPr txBox="1"/>
          <p:nvPr userDrawn="1"/>
        </p:nvSpPr>
        <p:spPr>
          <a:xfrm>
            <a:off x="6537326" y="-252441"/>
            <a:ext cx="366713" cy="276999"/>
          </a:xfrm>
          <a:prstGeom prst="rect">
            <a:avLst/>
          </a:prstGeom>
          <a:noFill/>
        </p:spPr>
        <p:txBody>
          <a:bodyPr wrap="square" lIns="0" tIns="0" rIns="0" bIns="0" rtlCol="0">
            <a:spAutoFit/>
          </a:bodyPr>
          <a:lstStyle/>
          <a:p>
            <a:endParaRPr/>
          </a:p>
        </p:txBody>
      </p:sp>
      <p:sp>
        <p:nvSpPr>
          <p:cNvPr id="125" name="TextBox 124"/>
          <p:cNvSpPr txBox="1"/>
          <p:nvPr userDrawn="1"/>
        </p:nvSpPr>
        <p:spPr>
          <a:xfrm>
            <a:off x="5851526" y="-252441"/>
            <a:ext cx="274638" cy="276999"/>
          </a:xfrm>
          <a:prstGeom prst="rect">
            <a:avLst/>
          </a:prstGeom>
          <a:noFill/>
        </p:spPr>
        <p:txBody>
          <a:bodyPr wrap="square" lIns="0" tIns="0" rIns="0" bIns="0" rtlCol="0">
            <a:spAutoFit/>
          </a:bodyPr>
          <a:lstStyle/>
          <a:p>
            <a:endParaRPr/>
          </a:p>
        </p:txBody>
      </p:sp>
      <p:sp>
        <p:nvSpPr>
          <p:cNvPr id="126" name="TextBox 125"/>
          <p:cNvSpPr txBox="1"/>
          <p:nvPr userDrawn="1"/>
        </p:nvSpPr>
        <p:spPr>
          <a:xfrm>
            <a:off x="3017838" y="-252441"/>
            <a:ext cx="272416" cy="276999"/>
          </a:xfrm>
          <a:prstGeom prst="rect">
            <a:avLst/>
          </a:prstGeom>
          <a:noFill/>
        </p:spPr>
        <p:txBody>
          <a:bodyPr wrap="square" lIns="0" tIns="0" rIns="0" bIns="0" rtlCol="0">
            <a:spAutoFit/>
          </a:bodyPr>
          <a:lstStyle/>
          <a:p>
            <a:endParaRPr/>
          </a:p>
        </p:txBody>
      </p:sp>
      <p:sp>
        <p:nvSpPr>
          <p:cNvPr id="127" name="TextBox 126"/>
          <p:cNvSpPr txBox="1"/>
          <p:nvPr userDrawn="1"/>
        </p:nvSpPr>
        <p:spPr>
          <a:xfrm>
            <a:off x="-1287899" y="4584399"/>
            <a:ext cx="1115690"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smtClean="0"/>
              <a:t>Source and</a:t>
            </a:r>
            <a:br>
              <a:rPr lang="en-US" dirty="0" smtClean="0"/>
            </a:br>
            <a:r>
              <a:rPr lang="en-US" dirty="0" smtClean="0"/>
              <a:t>Footnotes Guideline</a:t>
            </a:r>
            <a:endParaRPr lang="en-US" dirty="0"/>
          </a:p>
        </p:txBody>
      </p:sp>
      <p:grpSp>
        <p:nvGrpSpPr>
          <p:cNvPr id="128" name="Group 127"/>
          <p:cNvGrpSpPr/>
          <p:nvPr userDrawn="1"/>
        </p:nvGrpSpPr>
        <p:grpSpPr>
          <a:xfrm>
            <a:off x="457200" y="-432921"/>
            <a:ext cx="8231188" cy="160020"/>
            <a:chOff x="457200" y="-701040"/>
            <a:chExt cx="8231188" cy="213360"/>
          </a:xfrm>
          <a:solidFill>
            <a:srgbClr val="A9A9A9"/>
          </a:solidFill>
        </p:grpSpPr>
        <p:grpSp>
          <p:nvGrpSpPr>
            <p:cNvPr id="129" name="Group 128"/>
            <p:cNvGrpSpPr/>
            <p:nvPr userDrawn="1"/>
          </p:nvGrpSpPr>
          <p:grpSpPr>
            <a:xfrm>
              <a:off x="457200" y="-701040"/>
              <a:ext cx="8231188" cy="45720"/>
              <a:chOff x="457200" y="-1303020"/>
              <a:chExt cx="8231188" cy="45720"/>
            </a:xfrm>
            <a:grpFill/>
          </p:grpSpPr>
          <p:sp>
            <p:nvSpPr>
              <p:cNvPr id="137" name="Rectangle 136"/>
              <p:cNvSpPr/>
              <p:nvPr userDrawn="1"/>
            </p:nvSpPr>
            <p:spPr>
              <a:xfrm>
                <a:off x="45720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260667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userDrawn="1"/>
            </p:nvSpPr>
            <p:spPr>
              <a:xfrm>
                <a:off x="475615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userDrawn="1"/>
            </p:nvSpPr>
            <p:spPr>
              <a:xfrm>
                <a:off x="690562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userDrawn="1"/>
          </p:nvGrpSpPr>
          <p:grpSpPr>
            <a:xfrm>
              <a:off x="457200" y="-533400"/>
              <a:ext cx="8227060" cy="45720"/>
              <a:chOff x="457200" y="-533400"/>
              <a:chExt cx="8227060" cy="45720"/>
            </a:xfrm>
            <a:grpFill/>
          </p:grpSpPr>
          <p:sp>
            <p:nvSpPr>
              <p:cNvPr id="135" name="Rectangle 134"/>
              <p:cNvSpPr/>
              <p:nvPr userDrawn="1"/>
            </p:nvSpPr>
            <p:spPr>
              <a:xfrm>
                <a:off x="457200"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userDrawn="1"/>
            </p:nvSpPr>
            <p:spPr>
              <a:xfrm>
                <a:off x="4752022"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1" name="Group 130"/>
            <p:cNvGrpSpPr/>
            <p:nvPr userDrawn="1"/>
          </p:nvGrpSpPr>
          <p:grpSpPr>
            <a:xfrm>
              <a:off x="457200" y="-617220"/>
              <a:ext cx="8229600" cy="45720"/>
              <a:chOff x="457200" y="-594360"/>
              <a:chExt cx="8229600" cy="45720"/>
            </a:xfrm>
            <a:grpFill/>
          </p:grpSpPr>
          <p:sp>
            <p:nvSpPr>
              <p:cNvPr id="132" name="Rectangle 131"/>
              <p:cNvSpPr/>
              <p:nvPr userDrawn="1"/>
            </p:nvSpPr>
            <p:spPr>
              <a:xfrm>
                <a:off x="457200"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userDrawn="1"/>
            </p:nvSpPr>
            <p:spPr>
              <a:xfrm>
                <a:off x="3286124"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userDrawn="1"/>
            </p:nvSpPr>
            <p:spPr>
              <a:xfrm>
                <a:off x="6126162"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141" name="Straight Connector 140"/>
          <p:cNvCxnSpPr/>
          <p:nvPr userDrawn="1"/>
        </p:nvCxnSpPr>
        <p:spPr>
          <a:xfrm>
            <a:off x="-502920" y="1028700"/>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2920" y="822722"/>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itle Placeholder 1"/>
          <p:cNvSpPr>
            <a:spLocks noGrp="1"/>
          </p:cNvSpPr>
          <p:nvPr>
            <p:ph type="title"/>
          </p:nvPr>
        </p:nvSpPr>
        <p:spPr>
          <a:xfrm>
            <a:off x="457200" y="548640"/>
            <a:ext cx="8220456" cy="307777"/>
          </a:xfrm>
          <a:prstGeom prst="rect">
            <a:avLst/>
          </a:prstGeom>
        </p:spPr>
        <p:txBody>
          <a:bodyPr vert="horz" lIns="0" tIns="0" rIns="0" bIns="0" rtlCol="0" anchor="t" anchorCtr="0">
            <a:spAutoFit/>
          </a:bodyPr>
          <a:lstStyle/>
          <a:p>
            <a:r>
              <a:rPr lang="en-US" dirty="0" smtClean="0"/>
              <a:t>Click to edit Master title style</a:t>
            </a:r>
            <a:endParaRPr lang="en-US" dirty="0"/>
          </a:p>
        </p:txBody>
      </p:sp>
      <p:sp>
        <p:nvSpPr>
          <p:cNvPr id="59" name="Text Placeholder 2"/>
          <p:cNvSpPr>
            <a:spLocks noGrp="1"/>
          </p:cNvSpPr>
          <p:nvPr>
            <p:ph type="body" idx="1"/>
          </p:nvPr>
        </p:nvSpPr>
        <p:spPr>
          <a:xfrm>
            <a:off x="457197" y="1279508"/>
            <a:ext cx="8220456" cy="301791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717371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 id="2147483874" r:id="rId19"/>
    <p:sldLayoutId id="2147483875" r:id="rId20"/>
  </p:sldLayoutIdLst>
  <p:timing>
    <p:tnLst>
      <p:par>
        <p:cTn id="1" dur="indefinite" restart="never" nodeType="tmRoot"/>
      </p:par>
    </p:tnLst>
  </p:timing>
  <p:hf hdr="0" ftr="0" dt="0"/>
  <p:txStyles>
    <p:titleStyle>
      <a:lvl1pPr algn="l" defTabSz="914400" rtl="0" eaLnBrk="1" latinLnBrk="0" hangingPunct="1">
        <a:lnSpc>
          <a:spcPct val="100000"/>
        </a:lnSpc>
        <a:spcBef>
          <a:spcPts val="0"/>
        </a:spcBef>
        <a:spcAft>
          <a:spcPts val="0"/>
        </a:spcAft>
        <a:buNone/>
        <a:defRPr lang="en-US" sz="2000" b="1" kern="1200" spc="0" baseline="0" dirty="0">
          <a:solidFill>
            <a:schemeClr val="tx1"/>
          </a:solidFill>
          <a:latin typeface="+mj-lt"/>
          <a:ea typeface="+mj-ea"/>
          <a:cs typeface="+mj-cs"/>
        </a:defRPr>
      </a:lvl1pPr>
    </p:titleStyle>
    <p:body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1" kern="1200" baseline="0">
          <a:solidFill>
            <a:schemeClr val="accent2"/>
          </a:solidFill>
          <a:latin typeface="+mn-lt"/>
          <a:ea typeface="+mn-ea"/>
          <a:cs typeface="+mn-cs"/>
        </a:defRPr>
      </a:lvl1pPr>
      <a:lvl2pPr marL="0" indent="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2pPr>
      <a:lvl3pPr marL="2270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461963"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buNone/>
            </a:pPr>
            <a:r>
              <a:rPr lang="en-US" dirty="0"/>
              <a:t>Design Pattern Presentations </a:t>
            </a:r>
            <a:endParaRPr lang="en-US" dirty="0"/>
          </a:p>
        </p:txBody>
      </p:sp>
      <p:sp>
        <p:nvSpPr>
          <p:cNvPr id="6" name="Content Placeholder 1"/>
          <p:cNvSpPr txBox="1">
            <a:spLocks/>
          </p:cNvSpPr>
          <p:nvPr/>
        </p:nvSpPr>
        <p:spPr>
          <a:xfrm>
            <a:off x="390143" y="3637238"/>
            <a:ext cx="7245097" cy="1075732"/>
          </a:xfrm>
          <a:prstGeom prst="rect">
            <a:avLst/>
          </a:prstGeom>
        </p:spPr>
        <p:txBody>
          <a:bodyPr lIns="0" tIns="0" rIns="0" bIns="0">
            <a:noAutofit/>
          </a:bodyPr>
          <a:lstStyle>
            <a:lvl1pPr marL="228573" indent="-228573" algn="l" defTabSz="914293" rtl="0" eaLnBrk="1" latinLnBrk="0" hangingPunct="1">
              <a:spcBef>
                <a:spcPct val="20000"/>
              </a:spcBef>
              <a:buClr>
                <a:schemeClr val="accent2"/>
              </a:buClr>
              <a:buSzPct val="90000"/>
              <a:buFont typeface="Corbel" panose="020B0503020204020204" pitchFamily="34" charset="0"/>
              <a:buChar char="•"/>
              <a:defRPr sz="1600" kern="1200" baseline="0">
                <a:solidFill>
                  <a:schemeClr val="tx1"/>
                </a:solidFill>
                <a:latin typeface="Corbel" panose="020B0503020204020204" pitchFamily="34" charset="0"/>
                <a:ea typeface="+mn-ea"/>
                <a:cs typeface="+mn-cs"/>
              </a:defRPr>
            </a:lvl1pPr>
            <a:lvl2pPr marL="57143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2pPr>
            <a:lvl3pPr marL="91429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3pPr>
            <a:lvl4pPr marL="125715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4pPr>
            <a:lvl5pPr marL="160001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5pPr>
            <a:lvl6pPr marL="2514306"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0" indent="-63500">
              <a:lnSpc>
                <a:spcPct val="130000"/>
              </a:lnSpc>
              <a:buNone/>
            </a:pPr>
            <a:r>
              <a:rPr lang="en-US" sz="1400" dirty="0">
                <a:solidFill>
                  <a:srgbClr val="97D0FF"/>
                </a:solidFill>
                <a:latin typeface="+mj-lt"/>
                <a:ea typeface="+mj-ea"/>
                <a:cs typeface="+mj-cs"/>
              </a:rPr>
              <a:t>“Once you understand the design patterns and have had an ‘Aha!’ (and not just a ‘Huh</a:t>
            </a:r>
            <a:r>
              <a:rPr lang="en-US" sz="1400" dirty="0" smtClean="0">
                <a:solidFill>
                  <a:srgbClr val="97D0FF"/>
                </a:solidFill>
                <a:latin typeface="+mj-lt"/>
                <a:ea typeface="+mj-ea"/>
                <a:cs typeface="+mj-cs"/>
              </a:rPr>
              <a:t>?’) experience </a:t>
            </a:r>
            <a:r>
              <a:rPr lang="en-US" sz="1400" dirty="0">
                <a:solidFill>
                  <a:srgbClr val="97D0FF"/>
                </a:solidFill>
                <a:latin typeface="+mj-lt"/>
                <a:ea typeface="+mj-ea"/>
                <a:cs typeface="+mj-cs"/>
              </a:rPr>
              <a:t>with them, you won’t ever think about object-oriented design in the same way</a:t>
            </a:r>
            <a:r>
              <a:rPr lang="en-US" sz="1400" dirty="0" smtClean="0">
                <a:solidFill>
                  <a:srgbClr val="97D0FF"/>
                </a:solidFill>
                <a:latin typeface="+mj-lt"/>
                <a:ea typeface="+mj-ea"/>
                <a:cs typeface="+mj-cs"/>
              </a:rPr>
              <a:t>”.</a:t>
            </a:r>
            <a:br>
              <a:rPr lang="en-US" sz="1400" dirty="0" smtClean="0">
                <a:solidFill>
                  <a:srgbClr val="97D0FF"/>
                </a:solidFill>
                <a:latin typeface="+mj-lt"/>
                <a:ea typeface="+mj-ea"/>
                <a:cs typeface="+mj-cs"/>
              </a:rPr>
            </a:br>
            <a:r>
              <a:rPr lang="en-US" sz="1400" dirty="0" smtClean="0">
                <a:latin typeface="+mj-lt"/>
                <a:ea typeface="+mj-ea"/>
                <a:cs typeface="+mj-cs"/>
              </a:rPr>
              <a:t>Design </a:t>
            </a:r>
            <a:r>
              <a:rPr lang="en-US" sz="1400" dirty="0">
                <a:latin typeface="+mj-lt"/>
                <a:ea typeface="+mj-ea"/>
                <a:cs typeface="+mj-cs"/>
              </a:rPr>
              <a:t>Patterns by Erich Gamma, Richard Helm, Ralph Johnson, John </a:t>
            </a:r>
            <a:r>
              <a:rPr lang="en-US" sz="1400" dirty="0" err="1">
                <a:latin typeface="+mj-lt"/>
                <a:ea typeface="+mj-ea"/>
                <a:cs typeface="+mj-cs"/>
              </a:rPr>
              <a:t>Vlissides</a:t>
            </a:r>
            <a:endParaRPr lang="en-US" sz="1400" dirty="0">
              <a:latin typeface="+mj-lt"/>
              <a:ea typeface="+mj-ea"/>
              <a:cs typeface="+mj-cs"/>
            </a:endParaRPr>
          </a:p>
        </p:txBody>
      </p:sp>
    </p:spTree>
    <p:extLst>
      <p:ext uri="{BB962C8B-B14F-4D97-AF65-F5344CB8AC3E}">
        <p14:creationId xmlns:p14="http://schemas.microsoft.com/office/powerpoint/2010/main" val="301053959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Team and Your Pattern - 1</a:t>
            </a:r>
            <a:endParaRPr lang="en-US" dirty="0"/>
          </a:p>
        </p:txBody>
      </p:sp>
      <p:graphicFrame>
        <p:nvGraphicFramePr>
          <p:cNvPr id="7" name="Group 1202"/>
          <p:cNvGraphicFramePr>
            <a:graphicFrameLocks noGrp="1"/>
          </p:cNvGraphicFramePr>
          <p:nvPr>
            <p:extLst>
              <p:ext uri="{D42A27DB-BD31-4B8C-83A1-F6EECF244321}">
                <p14:modId xmlns:p14="http://schemas.microsoft.com/office/powerpoint/2010/main" val="1066602310"/>
              </p:ext>
            </p:extLst>
          </p:nvPr>
        </p:nvGraphicFramePr>
        <p:xfrm>
          <a:off x="502920" y="1337310"/>
          <a:ext cx="8048625" cy="2651688"/>
        </p:xfrm>
        <a:graphic>
          <a:graphicData uri="http://schemas.openxmlformats.org/drawingml/2006/table">
            <a:tbl>
              <a:tblPr/>
              <a:tblGrid>
                <a:gridCol w="2979737"/>
                <a:gridCol w="3768725"/>
                <a:gridCol w="1300163"/>
              </a:tblGrid>
              <a:tr h="320040">
                <a:tc gridSpan="3">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1" i="1" u="none" strike="noStrike" cap="none" normalizeH="0" baseline="0" dirty="0" smtClean="0">
                          <a:ln>
                            <a:noFill/>
                          </a:ln>
                          <a:solidFill>
                            <a:schemeClr val="tx1"/>
                          </a:solidFill>
                          <a:effectLst/>
                          <a:latin typeface="Arial" charset="0"/>
                          <a:ea typeface="ＭＳ Ｐゴシック" pitchFamily="34" charset="-128"/>
                          <a:cs typeface="Times New Roman" pitchFamily="18" charset="0"/>
                        </a:rPr>
                        <a:t>Creational Patterns</a:t>
                      </a:r>
                      <a:endParaRPr kumimoji="0" lang="en-GB" altLang="en-US" sz="1300" b="0" i="1"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660066"/>
                    </a:solidFill>
                  </a:tcPr>
                </a:tc>
                <a:tc hMerge="1">
                  <a:txBody>
                    <a:bodyPr/>
                    <a:lstStyle/>
                    <a:p>
                      <a:endParaRPr lang="en-US"/>
                    </a:p>
                  </a:txBody>
                  <a:tcPr/>
                </a:tc>
                <a:tc hMerge="1">
                  <a:txBody>
                    <a:bodyPr/>
                    <a:lstStyle/>
                    <a:p>
                      <a:endParaRPr lang="en-US"/>
                    </a:p>
                  </a:txBody>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Prototype</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Yan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Jiang, Ke Ma</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29</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Aug A.M.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chemeClr val="accent3">
                        <a:lumMod val="20000"/>
                        <a:lumOff val="80000"/>
                      </a:schemeClr>
                    </a:solidFill>
                  </a:tcPr>
                </a:tc>
              </a:tr>
              <a:tr h="304812">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Builder</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rgbClr val="CCCCCC"/>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Linxi</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Wei,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Tommy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Leung</a:t>
                      </a:r>
                    </a:p>
                  </a:txBody>
                  <a:tcPr marL="91449" marR="91449" marT="45714" marB="45714"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rgbClr val="CCCCCC"/>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10000"/>
                        </a:lnSpc>
                        <a:spcBef>
                          <a:spcPct val="50000"/>
                        </a:spcBef>
                        <a:spcAft>
                          <a:spcPct val="0"/>
                        </a:spcAft>
                        <a:buClr>
                          <a:schemeClr val="tx1"/>
                        </a:buClr>
                        <a:buSzTx/>
                        <a:buFont typeface="Symbol" pitchFamily="18" charset="2"/>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29</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Aug P.M.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rgbClr val="CCCCCC"/>
                    </a:solidFill>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Abstract Factory and Factory Method</a:t>
                      </a:r>
                    </a:p>
                  </a:txBody>
                  <a:tcPr marL="91449" marR="91449" marT="45714" marB="45714"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Shiyi</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Chen,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Hongjin</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Hu</a:t>
                      </a:r>
                    </a:p>
                  </a:txBody>
                  <a:tcPr marL="91449" marR="91449" marT="45714" marB="45714"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defTabSz="457200">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defTabSz="45720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defTabSz="4572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defTabSz="4572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defTabSz="4572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30</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Aug A.M.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r>
              <a:tr h="288925">
                <a:tc gridSpan="3">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1" i="1" u="none" strike="noStrike" cap="none" normalizeH="0" baseline="0" dirty="0" smtClean="0">
                          <a:ln>
                            <a:noFill/>
                          </a:ln>
                          <a:solidFill>
                            <a:schemeClr val="tx1"/>
                          </a:solidFill>
                          <a:effectLst/>
                          <a:latin typeface="Arial" charset="0"/>
                          <a:ea typeface="ＭＳ Ｐゴシック" pitchFamily="34" charset="-128"/>
                          <a:cs typeface="Times New Roman" pitchFamily="18" charset="0"/>
                        </a:rPr>
                        <a:t>Structural Patterns</a:t>
                      </a:r>
                      <a:endParaRPr kumimoji="0" lang="en-GB" altLang="en-US" sz="1300" b="1" i="1"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660066"/>
                    </a:solidFill>
                  </a:tcPr>
                </a:tc>
                <a:tc hMerge="1">
                  <a:txBody>
                    <a:bodyPr/>
                    <a:lstStyle/>
                    <a:p>
                      <a:endParaRPr lang="en-US"/>
                    </a:p>
                  </a:txBody>
                  <a:tcPr/>
                </a:tc>
                <a:tc hMerge="1">
                  <a:txBody>
                    <a:bodyPr/>
                    <a:lstStyle/>
                    <a:p>
                      <a:endParaRPr lang="en-US"/>
                    </a:p>
                  </a:txBody>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Proxy</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Yi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Zhang,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Feng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Wang</a:t>
                      </a:r>
                    </a:p>
                  </a:txBody>
                  <a:tcPr marL="91449" marR="91449" marT="45714" marB="45714"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30</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Aug P.M.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chemeClr val="accent3">
                        <a:lumMod val="20000"/>
                        <a:lumOff val="80000"/>
                      </a:schemeClr>
                    </a:solidFill>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kern="1200" cap="none" normalizeH="0" baseline="0" dirty="0" smtClean="0">
                          <a:ln>
                            <a:noFill/>
                          </a:ln>
                          <a:solidFill>
                            <a:srgbClr val="000099"/>
                          </a:solidFill>
                          <a:effectLst/>
                          <a:latin typeface="Arial" charset="0"/>
                          <a:ea typeface="ＭＳ Ｐゴシック" pitchFamily="34" charset="-128"/>
                          <a:cs typeface="Times New Roman" pitchFamily="18" charset="0"/>
                        </a:rPr>
                        <a:t>Composite</a:t>
                      </a:r>
                    </a:p>
                  </a:txBody>
                  <a:tcPr marL="91449" marR="91449" marT="45714" marB="45714"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rgbClr val="CCCCCC"/>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kern="1200" cap="none" normalizeH="0" baseline="0" dirty="0" smtClean="0">
                          <a:ln>
                            <a:noFill/>
                          </a:ln>
                          <a:solidFill>
                            <a:srgbClr val="000099"/>
                          </a:solidFill>
                          <a:effectLst/>
                          <a:latin typeface="Arial" charset="0"/>
                          <a:ea typeface="ＭＳ Ｐゴシック" pitchFamily="34" charset="-128"/>
                          <a:cs typeface="Times New Roman" pitchFamily="18" charset="0"/>
                        </a:rPr>
                        <a:t>Qian </a:t>
                      </a:r>
                      <a:r>
                        <a:rPr kumimoji="0" lang="en-GB" altLang="en-US" sz="1300" b="0" i="0" u="none" strike="noStrike" kern="1200" cap="none" normalizeH="0" baseline="0" dirty="0" err="1" smtClean="0">
                          <a:ln>
                            <a:noFill/>
                          </a:ln>
                          <a:solidFill>
                            <a:srgbClr val="000099"/>
                          </a:solidFill>
                          <a:effectLst/>
                          <a:latin typeface="Arial" charset="0"/>
                          <a:ea typeface="ＭＳ Ｐゴシック" pitchFamily="34" charset="-128"/>
                          <a:cs typeface="Times New Roman" pitchFamily="18" charset="0"/>
                        </a:rPr>
                        <a:t>Lv</a:t>
                      </a:r>
                      <a:r>
                        <a:rPr kumimoji="0" lang="en-GB" altLang="en-US" sz="1300" b="0" i="0" u="none" strike="noStrike" kern="1200" cap="none" normalizeH="0" baseline="0" dirty="0" smtClean="0">
                          <a:ln>
                            <a:noFill/>
                          </a:ln>
                          <a:solidFill>
                            <a:srgbClr val="000099"/>
                          </a:solidFill>
                          <a:effectLst/>
                          <a:latin typeface="Arial" charset="0"/>
                          <a:ea typeface="ＭＳ Ｐゴシック" pitchFamily="34" charset="-128"/>
                          <a:cs typeface="Times New Roman" pitchFamily="18" charset="0"/>
                        </a:rPr>
                        <a:t>, Viking Ge</a:t>
                      </a:r>
                    </a:p>
                  </a:txBody>
                  <a:tcPr marL="91449" marR="91449" marT="45714" marB="45714"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rgbClr val="CCCCCC"/>
                    </a:solidFill>
                  </a:tcPr>
                </a:tc>
                <a:tc>
                  <a:txBody>
                    <a:bodyPr/>
                    <a:lstStyle>
                      <a:lvl1pPr defTabSz="457200">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defTabSz="45720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defTabSz="4572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defTabSz="4572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defTabSz="4572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31</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st</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Aug A.M.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CCCCC"/>
                    </a:solidFill>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Decorator</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Yuqing</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Jiang,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Yu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Hu</a:t>
                      </a:r>
                    </a:p>
                  </a:txBody>
                  <a:tcPr marL="91449" marR="91449" marT="45714" marB="45714"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31</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st</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Aug P.M.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Façade</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Haitao</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Liu,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Yuchun</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Dong</a:t>
                      </a:r>
                    </a:p>
                  </a:txBody>
                  <a:tcPr marL="91449" marR="91449" marT="45714" marB="45714"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lvl1pPr defTabSz="457200">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defTabSz="45720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defTabSz="4572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defTabSz="4572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defTabSz="4572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1</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st</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Sept A.M.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4" marB="45714"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r>
            </a:tbl>
          </a:graphicData>
        </a:graphic>
      </p:graphicFrame>
    </p:spTree>
    <p:extLst>
      <p:ext uri="{BB962C8B-B14F-4D97-AF65-F5344CB8AC3E}">
        <p14:creationId xmlns:p14="http://schemas.microsoft.com/office/powerpoint/2010/main" val="20344692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Team and Your Pattern - </a:t>
            </a:r>
            <a:r>
              <a:rPr lang="en-US" dirty="0" smtClean="0"/>
              <a:t>2</a:t>
            </a:r>
            <a:endParaRPr lang="en-US" dirty="0"/>
          </a:p>
        </p:txBody>
      </p:sp>
      <p:graphicFrame>
        <p:nvGraphicFramePr>
          <p:cNvPr id="7" name="Group 1202"/>
          <p:cNvGraphicFramePr>
            <a:graphicFrameLocks noGrp="1"/>
          </p:cNvGraphicFramePr>
          <p:nvPr>
            <p:extLst>
              <p:ext uri="{D42A27DB-BD31-4B8C-83A1-F6EECF244321}">
                <p14:modId xmlns:p14="http://schemas.microsoft.com/office/powerpoint/2010/main" val="1749743838"/>
              </p:ext>
            </p:extLst>
          </p:nvPr>
        </p:nvGraphicFramePr>
        <p:xfrm>
          <a:off x="502920" y="1337310"/>
          <a:ext cx="8048625" cy="2925918"/>
        </p:xfrm>
        <a:graphic>
          <a:graphicData uri="http://schemas.openxmlformats.org/drawingml/2006/table">
            <a:tbl>
              <a:tblPr>
                <a:effectLst/>
              </a:tblPr>
              <a:tblGrid>
                <a:gridCol w="2979737"/>
                <a:gridCol w="3768725"/>
                <a:gridCol w="1300163"/>
              </a:tblGrid>
              <a:tr h="320040">
                <a:tc gridSpan="3">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1" i="1" u="none" strike="noStrike" cap="none" normalizeH="0" baseline="0" dirty="0" smtClean="0">
                          <a:ln>
                            <a:noFill/>
                          </a:ln>
                          <a:solidFill>
                            <a:schemeClr val="tx1"/>
                          </a:solidFill>
                          <a:effectLst/>
                          <a:latin typeface="Arial" charset="0"/>
                          <a:ea typeface="ＭＳ Ｐゴシック" pitchFamily="34" charset="-128"/>
                          <a:cs typeface="Times New Roman" pitchFamily="18" charset="0"/>
                        </a:rPr>
                        <a:t>Architectural Patterns</a:t>
                      </a:r>
                      <a:endParaRPr kumimoji="0" lang="en-GB" altLang="en-US" sz="1300" b="1" i="1"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rgbClr val="660066"/>
                    </a:solidFill>
                  </a:tcPr>
                </a:tc>
                <a:tc hMerge="1">
                  <a:txBody>
                    <a:bodyPr/>
                    <a:lstStyle/>
                    <a:p>
                      <a:endParaRPr lang="en-US"/>
                    </a:p>
                  </a:txBody>
                  <a:tcPr/>
                </a:tc>
                <a:tc hMerge="1">
                  <a:txBody>
                    <a:bodyPr/>
                    <a:lstStyle/>
                    <a:p>
                      <a:endParaRPr lang="en-US"/>
                    </a:p>
                  </a:txBody>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Publish / Subscribe</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12700" cap="flat" cmpd="sng" algn="ctr">
                      <a:no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Xiaozhuan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Zhang,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George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Li</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1</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st</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Sept P.M.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Model-View-Controller</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12700" cap="flat" cmpd="sng" algn="ctr">
                      <a:no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Meiting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Xiu, Francis Li,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Xiaofeng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Lei</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lvl1pPr defTabSz="457200">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defTabSz="45720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defTabSz="4572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defTabSz="4572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defTabSz="4572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2</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nd</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Sept A.M.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Multitier Architecture</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12700" cap="flat" cmpd="sng" algn="ctr">
                      <a:no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Jiayi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Zhu,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Kevin L</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i</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2</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nd</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Sept P.M.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Broker</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12700" cap="flat" cmpd="sng" algn="ctr">
                      <a:no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Jean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Xie</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Bing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Ke</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lvl1pPr defTabSz="457200">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defTabSz="45720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defTabSz="4572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defTabSz="4572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defTabSz="4572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5</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Sept A.M.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r>
              <a:tr h="288925">
                <a:tc gridSpan="3">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1" u="none" strike="noStrike" cap="none" normalizeH="0" baseline="0" dirty="0" smtClean="0">
                          <a:ln>
                            <a:noFill/>
                          </a:ln>
                          <a:solidFill>
                            <a:schemeClr val="tx1"/>
                          </a:solidFill>
                          <a:effectLst/>
                          <a:latin typeface="Arial" charset="0"/>
                          <a:ea typeface="ＭＳ Ｐゴシック" pitchFamily="34" charset="-128"/>
                          <a:cs typeface="Times New Roman" pitchFamily="18" charset="0"/>
                        </a:rPr>
                        <a:t>Anti-Patterns</a:t>
                      </a:r>
                      <a:endParaRPr kumimoji="0" lang="en-GB" altLang="en-US" sz="1300" b="1" i="1" u="none" strike="noStrike" cap="none" normalizeH="0" baseline="0" dirty="0" smtClean="0">
                        <a:ln>
                          <a:noFill/>
                        </a:ln>
                        <a:solidFill>
                          <a:schemeClr val="tx1"/>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solidFill>
                      <a:srgbClr val="660066"/>
                    </a:solidFill>
                  </a:tcPr>
                </a:tc>
                <a:tc hMerge="1">
                  <a:txBody>
                    <a:bodyPr/>
                    <a:lstStyle/>
                    <a:p>
                      <a:endParaRPr lang="en-US"/>
                    </a:p>
                  </a:txBody>
                  <a:tcPr/>
                </a:tc>
                <a:tc hMerge="1">
                  <a:txBody>
                    <a:bodyPr/>
                    <a:lstStyle/>
                    <a:p>
                      <a:endParaRPr lang="en-US"/>
                    </a:p>
                  </a:txBody>
                  <a:tcPr/>
                </a:tc>
              </a:tr>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Swiss Army Knife</a:t>
                      </a:r>
                    </a:p>
                  </a:txBody>
                  <a:tcPr marL="91449" marR="91449" marT="45711" marB="45711" horzOverflow="overflow">
                    <a:lnL w="12700" cap="flat" cmpd="sng" algn="ctr">
                      <a:no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Leo Ling,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Liqiang</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Zhao</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5</a:t>
                      </a:r>
                      <a:r>
                        <a:rPr kumimoji="0" lang="en-GB" altLang="en-US" sz="1300" b="0" i="0" u="none" strike="noStrike" cap="none" normalizeH="0" baseline="30000" dirty="0" smtClean="0">
                          <a:ln>
                            <a:noFill/>
                          </a:ln>
                          <a:solidFill>
                            <a:srgbClr val="000099"/>
                          </a:solidFill>
                          <a:effectLst/>
                          <a:latin typeface="+mn-lt"/>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 Sept P.M.</a:t>
                      </a: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r>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Stovepipe Anti-Pattern</a:t>
                      </a:r>
                    </a:p>
                  </a:txBody>
                  <a:tcPr marL="91449" marR="91449" marT="45711" marB="45711" horzOverflow="overflow">
                    <a:lnL w="12700" cap="flat" cmpd="sng" algn="ctr">
                      <a:no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Bing Yan,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Zunhe</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Liu</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6</a:t>
                      </a:r>
                      <a:r>
                        <a:rPr kumimoji="0" lang="en-GB" altLang="en-US" sz="1300" b="0" i="0" u="none" strike="noStrike" cap="none" normalizeH="0" baseline="30000" dirty="0" smtClean="0">
                          <a:ln>
                            <a:noFill/>
                          </a:ln>
                          <a:solidFill>
                            <a:srgbClr val="000099"/>
                          </a:solidFill>
                          <a:effectLst/>
                          <a:latin typeface="+mn-lt"/>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 Sept A.M.</a:t>
                      </a: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6">
                        <a:lumMod val="60000"/>
                        <a:lumOff val="40000"/>
                      </a:schemeClr>
                    </a:solidFill>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The Blob (God Class)</a:t>
                      </a:r>
                    </a:p>
                  </a:txBody>
                  <a:tcPr marL="91449" marR="91449" marT="45711" marB="45711" horzOverflow="overflow">
                    <a:lnL w="12700" cap="flat" cmpd="sng" algn="ctr">
                      <a:no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Zhen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Wang,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Bin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Xiang</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defTabSz="457200">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defTabSz="45720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defTabSz="4572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defTabSz="4572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defTabSz="4572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6</a:t>
                      </a:r>
                      <a:r>
                        <a:rPr kumimoji="0" lang="en-GB" altLang="en-US" sz="1300" b="0" i="0" u="none" strike="noStrike" cap="none" normalizeH="0" baseline="30000" dirty="0" smtClean="0">
                          <a:ln>
                            <a:noFill/>
                          </a:ln>
                          <a:solidFill>
                            <a:srgbClr val="000099"/>
                          </a:solidFill>
                          <a:effectLst/>
                          <a:latin typeface="Arial" charset="0"/>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Sept P.M.</a:t>
                      </a:r>
                      <a:endParaRPr kumimoji="0" lang="en-GB" altLang="en-US" sz="1300" b="0" i="0" u="none" strike="noStrike" cap="none" normalizeH="0" baseline="0" dirty="0" smtClean="0">
                        <a:ln>
                          <a:noFill/>
                        </a:ln>
                        <a:solidFill>
                          <a:srgbClr val="000099"/>
                        </a:solidFill>
                        <a:effectLst/>
                        <a:latin typeface="Times New Roman" pitchFamily="18" charset="0"/>
                        <a:ea typeface="ＭＳ Ｐゴシック" pitchFamily="34" charset="-128"/>
                        <a:cs typeface="Times New Roman" pitchFamily="18" charset="0"/>
                      </a:endParaRP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r>
              <a:tr h="2889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kern="1200" cap="none" normalizeH="0" baseline="0" dirty="0" smtClean="0">
                          <a:ln>
                            <a:noFill/>
                          </a:ln>
                          <a:solidFill>
                            <a:srgbClr val="000099"/>
                          </a:solidFill>
                          <a:effectLst/>
                          <a:latin typeface="Arial" charset="0"/>
                          <a:ea typeface="ＭＳ Ｐゴシック" pitchFamily="34" charset="-128"/>
                          <a:cs typeface="Times New Roman" pitchFamily="18" charset="0"/>
                        </a:rPr>
                        <a:t>Call Super</a:t>
                      </a:r>
                    </a:p>
                  </a:txBody>
                  <a:tcPr marL="91449" marR="91449" marT="45711" marB="45711" horzOverflow="overflow">
                    <a:lnL w="12700" cap="flat" cmpd="sng" algn="ctr">
                      <a:no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kern="1200" cap="none" normalizeH="0" baseline="0" dirty="0" err="1" smtClean="0">
                          <a:ln>
                            <a:noFill/>
                          </a:ln>
                          <a:solidFill>
                            <a:srgbClr val="000099"/>
                          </a:solidFill>
                          <a:effectLst/>
                          <a:latin typeface="Arial" charset="0"/>
                          <a:ea typeface="ＭＳ Ｐゴシック" pitchFamily="34" charset="-128"/>
                          <a:cs typeface="Times New Roman" pitchFamily="18" charset="0"/>
                        </a:rPr>
                        <a:t>Sisi</a:t>
                      </a:r>
                      <a:r>
                        <a:rPr kumimoji="0" lang="en-GB" altLang="en-US" sz="1300" b="0" i="0" u="none" strike="noStrike" kern="1200" cap="none" normalizeH="0" baseline="0" dirty="0" smtClean="0">
                          <a:ln>
                            <a:noFill/>
                          </a:ln>
                          <a:solidFill>
                            <a:srgbClr val="000099"/>
                          </a:solidFill>
                          <a:effectLst/>
                          <a:latin typeface="Arial" charset="0"/>
                          <a:ea typeface="ＭＳ Ｐゴシック" pitchFamily="34" charset="-128"/>
                          <a:cs typeface="Times New Roman" pitchFamily="18" charset="0"/>
                        </a:rPr>
                        <a:t> Wu, </a:t>
                      </a:r>
                      <a:r>
                        <a:rPr kumimoji="0" lang="en-GB" altLang="en-US" sz="1300" b="0" i="0" u="none" strike="noStrike" kern="1200" cap="none" normalizeH="0" baseline="0" dirty="0" err="1" smtClean="0">
                          <a:ln>
                            <a:noFill/>
                          </a:ln>
                          <a:solidFill>
                            <a:srgbClr val="000099"/>
                          </a:solidFill>
                          <a:effectLst/>
                          <a:latin typeface="Arial" charset="0"/>
                          <a:ea typeface="ＭＳ Ｐゴシック" pitchFamily="34" charset="-128"/>
                          <a:cs typeface="Times New Roman" pitchFamily="18" charset="0"/>
                        </a:rPr>
                        <a:t>Mengchao</a:t>
                      </a:r>
                      <a:r>
                        <a:rPr kumimoji="0" lang="en-GB" altLang="en-US" sz="1300" b="0" i="0" u="none" strike="noStrike" kern="1200" cap="none" normalizeH="0" baseline="0" dirty="0" smtClean="0">
                          <a:ln>
                            <a:noFill/>
                          </a:ln>
                          <a:solidFill>
                            <a:srgbClr val="000099"/>
                          </a:solidFill>
                          <a:effectLst/>
                          <a:latin typeface="Arial" charset="0"/>
                          <a:ea typeface="ＭＳ Ｐゴシック" pitchFamily="34" charset="-128"/>
                          <a:cs typeface="Times New Roman" pitchFamily="18" charset="0"/>
                        </a:rPr>
                        <a:t> Liu</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7</a:t>
                      </a:r>
                      <a:r>
                        <a:rPr kumimoji="0" lang="en-GB" altLang="en-US" sz="1300" b="0" i="0" u="none" strike="noStrike" cap="none" normalizeH="0" baseline="30000" dirty="0" smtClean="0">
                          <a:ln>
                            <a:noFill/>
                          </a:ln>
                          <a:solidFill>
                            <a:srgbClr val="000099"/>
                          </a:solidFill>
                          <a:effectLst/>
                          <a:latin typeface="+mn-lt"/>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 Sept A.M.</a:t>
                      </a: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6">
                        <a:lumMod val="60000"/>
                        <a:lumOff val="40000"/>
                      </a:schemeClr>
                    </a:solidFill>
                  </a:tcPr>
                </a:tc>
              </a:tr>
            </a:tbl>
          </a:graphicData>
        </a:graphic>
      </p:graphicFrame>
    </p:spTree>
    <p:extLst>
      <p:ext uri="{BB962C8B-B14F-4D97-AF65-F5344CB8AC3E}">
        <p14:creationId xmlns:p14="http://schemas.microsoft.com/office/powerpoint/2010/main" val="339182092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Team and Your Pattern - 3</a:t>
            </a:r>
            <a:endParaRPr lang="en-US" dirty="0"/>
          </a:p>
        </p:txBody>
      </p:sp>
      <p:graphicFrame>
        <p:nvGraphicFramePr>
          <p:cNvPr id="7" name="Group 1202"/>
          <p:cNvGraphicFramePr>
            <a:graphicFrameLocks noGrp="1"/>
          </p:cNvGraphicFramePr>
          <p:nvPr>
            <p:extLst>
              <p:ext uri="{D42A27DB-BD31-4B8C-83A1-F6EECF244321}">
                <p14:modId xmlns:p14="http://schemas.microsoft.com/office/powerpoint/2010/main" val="2174788494"/>
              </p:ext>
            </p:extLst>
          </p:nvPr>
        </p:nvGraphicFramePr>
        <p:xfrm>
          <a:off x="502920" y="1337310"/>
          <a:ext cx="8048625" cy="1478208"/>
        </p:xfrm>
        <a:graphic>
          <a:graphicData uri="http://schemas.openxmlformats.org/drawingml/2006/table">
            <a:tbl>
              <a:tblPr>
                <a:effectLst/>
              </a:tblPr>
              <a:tblGrid>
                <a:gridCol w="2979737"/>
                <a:gridCol w="3768725"/>
                <a:gridCol w="1300163"/>
              </a:tblGrid>
              <a:tr h="320040">
                <a:tc gridSpan="3">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1" u="none" strike="noStrike" cap="none" normalizeH="0" baseline="0" dirty="0" smtClean="0">
                          <a:ln>
                            <a:noFill/>
                          </a:ln>
                          <a:solidFill>
                            <a:schemeClr val="tx1"/>
                          </a:solidFill>
                          <a:effectLst/>
                          <a:latin typeface="Arial" charset="0"/>
                          <a:ea typeface="ＭＳ Ｐゴシック" pitchFamily="34" charset="-128"/>
                          <a:cs typeface="Times New Roman" pitchFamily="18" charset="0"/>
                        </a:rPr>
                        <a:t>Behavioral </a:t>
                      </a:r>
                      <a:r>
                        <a:rPr kumimoji="0" lang="en-GB" altLang="en-US" sz="1300" b="1" i="1" u="none" strike="noStrike" cap="none" normalizeH="0" baseline="0" dirty="0" smtClean="0">
                          <a:ln>
                            <a:noFill/>
                          </a:ln>
                          <a:solidFill>
                            <a:schemeClr val="tx1"/>
                          </a:solidFill>
                          <a:effectLst/>
                          <a:latin typeface="Arial" charset="0"/>
                          <a:ea typeface="ＭＳ Ｐゴシック" pitchFamily="34" charset="-128"/>
                          <a:cs typeface="Times New Roman" pitchFamily="18" charset="0"/>
                        </a:rPr>
                        <a:t>Patterns</a:t>
                      </a:r>
                    </a:p>
                  </a:txBody>
                  <a:tcPr marL="91449" marR="91449" marT="45711" marB="457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660066"/>
                    </a:solidFill>
                  </a:tcPr>
                </a:tc>
                <a:tc hMerge="1">
                  <a:txBody>
                    <a:bodyPr/>
                    <a:lstStyle/>
                    <a:p>
                      <a:endParaRPr lang="en-US"/>
                    </a:p>
                  </a:txBody>
                  <a:tcPr/>
                </a:tc>
                <a:tc hMerge="1">
                  <a:txBody>
                    <a:bodyPr/>
                    <a:lstStyle/>
                    <a:p>
                      <a:endParaRPr lang="en-US"/>
                    </a:p>
                  </a:txBody>
                  <a:tcPr/>
                </a:tc>
              </a:tr>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kern="1200" cap="none" normalizeH="0" baseline="0" dirty="0" smtClean="0">
                          <a:ln>
                            <a:noFill/>
                          </a:ln>
                          <a:solidFill>
                            <a:srgbClr val="000099"/>
                          </a:solidFill>
                          <a:effectLst/>
                          <a:latin typeface="Arial" charset="0"/>
                          <a:ea typeface="ＭＳ Ｐゴシック" pitchFamily="34" charset="-128"/>
                          <a:cs typeface="Times New Roman" pitchFamily="18" charset="0"/>
                        </a:rPr>
                        <a:t>Strategy</a:t>
                      </a:r>
                    </a:p>
                  </a:txBody>
                  <a:tcPr marL="91449" marR="91449" marT="45711" marB="45711"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Jie</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Wei,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Yangbo</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Dong</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chemeClr val="accent3">
                        <a:lumMod val="20000"/>
                        <a:lumOff val="8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7</a:t>
                      </a:r>
                      <a:r>
                        <a:rPr kumimoji="0" lang="en-GB" altLang="en-US" sz="1300" b="0" i="0" u="none" strike="noStrike" cap="none" normalizeH="0" baseline="30000" dirty="0" smtClean="0">
                          <a:ln>
                            <a:noFill/>
                          </a:ln>
                          <a:solidFill>
                            <a:srgbClr val="000099"/>
                          </a:solidFill>
                          <a:effectLst/>
                          <a:latin typeface="+mn-lt"/>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 Sept P.M.</a:t>
                      </a: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solidFill>
                      <a:schemeClr val="accent3">
                        <a:lumMod val="20000"/>
                        <a:lumOff val="80000"/>
                      </a:schemeClr>
                    </a:solidFill>
                  </a:tcPr>
                </a:tc>
              </a:tr>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Visitor</a:t>
                      </a:r>
                    </a:p>
                  </a:txBody>
                  <a:tcPr marL="91449" marR="91449" marT="45711" marB="45711"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Yifan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Wang,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Jiaxing</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Wu</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8</a:t>
                      </a:r>
                      <a:r>
                        <a:rPr kumimoji="0" lang="en-GB" altLang="en-US" sz="1300" b="0" i="0" u="none" strike="noStrike" cap="none" normalizeH="0" baseline="30000" dirty="0" smtClean="0">
                          <a:ln>
                            <a:noFill/>
                          </a:ln>
                          <a:solidFill>
                            <a:srgbClr val="000099"/>
                          </a:solidFill>
                          <a:effectLst/>
                          <a:latin typeface="+mn-lt"/>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 Sept A.M.</a:t>
                      </a: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r>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Mediator</a:t>
                      </a:r>
                    </a:p>
                  </a:txBody>
                  <a:tcPr marL="91449" marR="91449" marT="45711" marB="45711"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Prince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Leung,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Chunhong</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Xia</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8</a:t>
                      </a:r>
                      <a:r>
                        <a:rPr kumimoji="0" lang="en-GB" altLang="en-US" sz="1300" b="0" i="0" u="none" strike="noStrike" cap="none" normalizeH="0" baseline="30000" dirty="0" smtClean="0">
                          <a:ln>
                            <a:noFill/>
                          </a:ln>
                          <a:solidFill>
                            <a:srgbClr val="000099"/>
                          </a:solidFill>
                          <a:effectLst/>
                          <a:latin typeface="+mn-lt"/>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 Sept A.M.</a:t>
                      </a: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r>
              <a:tr h="288925">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Chain of Responsibility</a:t>
                      </a:r>
                    </a:p>
                  </a:txBody>
                  <a:tcPr marL="91449" marR="91449" marT="45711" marB="45711" horzOverflow="overflow">
                    <a:lnL w="12700" cap="flat" cmpd="sng" algn="ctr">
                      <a:solidFill>
                        <a:schemeClr val="tx1"/>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lvl1pPr>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Yufeng</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Gu</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err="1" smtClean="0">
                          <a:ln>
                            <a:noFill/>
                          </a:ln>
                          <a:solidFill>
                            <a:srgbClr val="000099"/>
                          </a:solidFill>
                          <a:effectLst/>
                          <a:latin typeface="Arial" charset="0"/>
                          <a:ea typeface="ＭＳ Ｐゴシック" pitchFamily="34" charset="-128"/>
                          <a:cs typeface="Times New Roman" pitchFamily="18" charset="0"/>
                        </a:rPr>
                        <a:t>Kexiang</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 </a:t>
                      </a:r>
                      <a:r>
                        <a:rPr kumimoji="0" lang="en-GB" altLang="en-US" sz="1300" b="0" i="0" u="none" strike="noStrike" cap="none" normalizeH="0" baseline="0" dirty="0" smtClean="0">
                          <a:ln>
                            <a:noFill/>
                          </a:ln>
                          <a:solidFill>
                            <a:srgbClr val="000099"/>
                          </a:solidFill>
                          <a:effectLst/>
                          <a:latin typeface="Arial" charset="0"/>
                          <a:ea typeface="ＭＳ Ｐゴシック" pitchFamily="34" charset="-128"/>
                          <a:cs typeface="Times New Roman" pitchFamily="18" charset="0"/>
                        </a:rPr>
                        <a:t>Feng</a:t>
                      </a:r>
                    </a:p>
                  </a:txBody>
                  <a:tcPr marL="91449" marR="91449" marT="45711" marB="45711" horzOverflow="overflow">
                    <a:lnL w="38100" cap="flat" cmpd="sng" algn="ctr">
                      <a:solidFill>
                        <a:srgbClr val="000099"/>
                      </a:solidFill>
                      <a:prstDash val="solid"/>
                      <a:round/>
                      <a:headEnd type="none" w="med" len="med"/>
                      <a:tailEnd type="none" w="med" len="med"/>
                    </a:lnL>
                    <a:lnR w="38100" cap="flat" cmpd="sng" algn="ctr">
                      <a:solidFill>
                        <a:srgbClr val="000099"/>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lvl1pPr defTabSz="457200">
                        <a:lnSpc>
                          <a:spcPct val="110000"/>
                        </a:lnSpc>
                        <a:spcBef>
                          <a:spcPct val="50000"/>
                        </a:spcBef>
                        <a:buClr>
                          <a:schemeClr val="tx1"/>
                        </a:buClr>
                        <a:buFont typeface="Symbol" pitchFamily="18" charset="2"/>
                        <a:defRPr b="1">
                          <a:solidFill>
                            <a:schemeClr val="tx1"/>
                          </a:solidFill>
                          <a:latin typeface="Arial" charset="0"/>
                          <a:ea typeface="ＭＳ Ｐゴシック" pitchFamily="34" charset="-128"/>
                        </a:defRPr>
                      </a:lvl1pPr>
                      <a:lvl2pPr marL="742950" indent="-285750" defTabSz="457200">
                        <a:lnSpc>
                          <a:spcPct val="110000"/>
                        </a:lnSpc>
                        <a:spcBef>
                          <a:spcPct val="20000"/>
                        </a:spcBef>
                        <a:buClr>
                          <a:schemeClr val="tx1"/>
                        </a:buClr>
                        <a:buSzPct val="80000"/>
                        <a:buFont typeface="Symbol" pitchFamily="18" charset="2"/>
                        <a:defRPr sz="1400">
                          <a:solidFill>
                            <a:srgbClr val="CCECFF"/>
                          </a:solidFill>
                          <a:latin typeface="Arial" charset="0"/>
                          <a:ea typeface="ＭＳ Ｐゴシック" pitchFamily="34" charset="-128"/>
                        </a:defRPr>
                      </a:lvl2pPr>
                      <a:lvl3pPr marL="1143000" indent="-228600" defTabSz="457200">
                        <a:lnSpc>
                          <a:spcPct val="110000"/>
                        </a:lnSpc>
                        <a:spcBef>
                          <a:spcPct val="20000"/>
                        </a:spcBef>
                        <a:buClr>
                          <a:schemeClr val="tx1"/>
                        </a:buClr>
                        <a:buSzPct val="85000"/>
                        <a:buFont typeface="Symbol" pitchFamily="18" charset="2"/>
                        <a:defRPr sz="1400" b="1">
                          <a:solidFill>
                            <a:schemeClr val="tx1"/>
                          </a:solidFill>
                          <a:latin typeface="Arial" charset="0"/>
                          <a:ea typeface="ＭＳ Ｐゴシック" pitchFamily="34" charset="-128"/>
                        </a:defRPr>
                      </a:lvl3pPr>
                      <a:lvl4pPr marL="1600200" indent="-228600" defTabSz="457200">
                        <a:lnSpc>
                          <a:spcPct val="110000"/>
                        </a:lnSpc>
                        <a:spcBef>
                          <a:spcPct val="20000"/>
                        </a:spcBef>
                        <a:buClr>
                          <a:schemeClr val="tx1"/>
                        </a:buClr>
                        <a:buSzPct val="80000"/>
                        <a:buFont typeface="Symbol" pitchFamily="18" charset="2"/>
                        <a:defRPr sz="1600">
                          <a:solidFill>
                            <a:schemeClr val="tx1"/>
                          </a:solidFill>
                          <a:latin typeface="Arial" charset="0"/>
                          <a:ea typeface="ＭＳ Ｐゴシック" pitchFamily="34" charset="-128"/>
                        </a:defRPr>
                      </a:lvl4pPr>
                      <a:lvl5pPr marL="2057400" indent="-228600" defTabSz="457200">
                        <a:lnSpc>
                          <a:spcPct val="110000"/>
                        </a:lnSpc>
                        <a:spcBef>
                          <a:spcPct val="20000"/>
                        </a:spcBef>
                        <a:buClr>
                          <a:schemeClr val="tx1"/>
                        </a:buClr>
                        <a:buSzPct val="60000"/>
                        <a:buFont typeface="Symbol" pitchFamily="18" charset="2"/>
                        <a:defRPr sz="1600">
                          <a:solidFill>
                            <a:schemeClr val="tx1"/>
                          </a:solidFill>
                          <a:latin typeface="Arial" charset="0"/>
                          <a:ea typeface="ＭＳ Ｐゴシック" pitchFamily="34" charset="-128"/>
                        </a:defRPr>
                      </a:lvl5pPr>
                      <a:lvl6pPr marL="25146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6pPr>
                      <a:lvl7pPr marL="29718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7pPr>
                      <a:lvl8pPr marL="34290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8pPr>
                      <a:lvl9pPr marL="3886200" indent="-228600" defTabSz="457200" eaLnBrk="0" fontAlgn="base" hangingPunct="0">
                        <a:lnSpc>
                          <a:spcPct val="110000"/>
                        </a:lnSpc>
                        <a:spcBef>
                          <a:spcPct val="20000"/>
                        </a:spcBef>
                        <a:spcAft>
                          <a:spcPct val="0"/>
                        </a:spcAft>
                        <a:buClr>
                          <a:schemeClr val="tx1"/>
                        </a:buClr>
                        <a:buSzPct val="60000"/>
                        <a:buFont typeface="Symbol" pitchFamily="18" charset="2"/>
                        <a:defRPr sz="1600">
                          <a:solidFill>
                            <a:schemeClr val="tx1"/>
                          </a:solidFill>
                          <a:latin typeface="Arial"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9</a:t>
                      </a:r>
                      <a:r>
                        <a:rPr kumimoji="0" lang="en-GB" altLang="en-US" sz="1300" b="0" i="0" u="none" strike="noStrike" cap="none" normalizeH="0" baseline="30000" dirty="0" smtClean="0">
                          <a:ln>
                            <a:noFill/>
                          </a:ln>
                          <a:solidFill>
                            <a:srgbClr val="000099"/>
                          </a:solidFill>
                          <a:effectLst/>
                          <a:latin typeface="+mn-lt"/>
                          <a:ea typeface="ＭＳ Ｐゴシック" pitchFamily="34" charset="-128"/>
                          <a:cs typeface="Times New Roman" pitchFamily="18" charset="0"/>
                        </a:rPr>
                        <a:t>th</a:t>
                      </a:r>
                      <a:r>
                        <a:rPr kumimoji="0" lang="en-GB" altLang="en-US" sz="1300" b="0" i="0" u="none" strike="noStrike" cap="none" normalizeH="0" baseline="0" dirty="0" smtClean="0">
                          <a:ln>
                            <a:noFill/>
                          </a:ln>
                          <a:solidFill>
                            <a:srgbClr val="000099"/>
                          </a:solidFill>
                          <a:effectLst/>
                          <a:latin typeface="+mn-lt"/>
                          <a:ea typeface="ＭＳ Ｐゴシック" pitchFamily="34" charset="-128"/>
                          <a:cs typeface="Times New Roman" pitchFamily="18" charset="0"/>
                        </a:rPr>
                        <a:t> Sept A.M.</a:t>
                      </a:r>
                    </a:p>
                  </a:txBody>
                  <a:tcPr marL="91449" marR="91449" marT="45711" marB="45711" horzOverflow="overflow">
                    <a:lnL w="381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r>
            </a:tbl>
          </a:graphicData>
        </a:graphic>
      </p:graphicFrame>
    </p:spTree>
    <p:extLst>
      <p:ext uri="{BB962C8B-B14F-4D97-AF65-F5344CB8AC3E}">
        <p14:creationId xmlns:p14="http://schemas.microsoft.com/office/powerpoint/2010/main" val="269311069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a:spLocks noGrp="1"/>
          </p:cNvSpPr>
          <p:nvPr>
            <p:ph type="body" sz="quarter" idx="1"/>
          </p:nvPr>
        </p:nvSpPr>
        <p:spPr/>
        <p:txBody>
          <a:bodyPr/>
          <a:lstStyle/>
          <a:p>
            <a:pPr>
              <a:spcBef>
                <a:spcPts val="300"/>
              </a:spcBef>
            </a:pPr>
            <a:r>
              <a:rPr lang="en-US" dirty="0"/>
              <a:t>To </a:t>
            </a:r>
            <a:r>
              <a:rPr lang="en-US" i="1" dirty="0">
                <a:solidFill>
                  <a:srgbClr val="FFC000"/>
                </a:solidFill>
              </a:rPr>
              <a:t>learn</a:t>
            </a:r>
            <a:r>
              <a:rPr lang="en-US" dirty="0"/>
              <a:t> design patterns</a:t>
            </a:r>
          </a:p>
          <a:p>
            <a:pPr lvl="1">
              <a:spcBef>
                <a:spcPts val="300"/>
              </a:spcBef>
            </a:pPr>
            <a:r>
              <a:rPr lang="en-US" dirty="0"/>
              <a:t>A design is a solution to a problem or requirement</a:t>
            </a:r>
          </a:p>
          <a:p>
            <a:pPr lvl="1">
              <a:spcBef>
                <a:spcPts val="300"/>
              </a:spcBef>
            </a:pPr>
            <a:r>
              <a:rPr lang="en-US" dirty="0"/>
              <a:t>A pattern is a regularly occurring prototype</a:t>
            </a:r>
          </a:p>
          <a:p>
            <a:pPr lvl="1">
              <a:spcBef>
                <a:spcPts val="300"/>
              </a:spcBef>
            </a:pPr>
            <a:r>
              <a:rPr lang="en-US" dirty="0"/>
              <a:t>Learn your assigned design pattern or patterns</a:t>
            </a:r>
          </a:p>
          <a:p>
            <a:pPr>
              <a:spcBef>
                <a:spcPts val="300"/>
              </a:spcBef>
            </a:pPr>
            <a:r>
              <a:rPr lang="en-US" dirty="0"/>
              <a:t>To </a:t>
            </a:r>
            <a:r>
              <a:rPr lang="en-US" i="1" dirty="0">
                <a:solidFill>
                  <a:srgbClr val="FFC000"/>
                </a:solidFill>
              </a:rPr>
              <a:t>teach</a:t>
            </a:r>
            <a:r>
              <a:rPr lang="en-US" dirty="0"/>
              <a:t> design patterns</a:t>
            </a:r>
          </a:p>
          <a:p>
            <a:pPr lvl="1">
              <a:spcBef>
                <a:spcPts val="300"/>
              </a:spcBef>
            </a:pPr>
            <a:r>
              <a:rPr lang="en-US" dirty="0"/>
              <a:t>Learn the design patterns presented by your peers</a:t>
            </a:r>
          </a:p>
          <a:p>
            <a:pPr>
              <a:spcBef>
                <a:spcPts val="300"/>
              </a:spcBef>
            </a:pPr>
            <a:r>
              <a:rPr lang="en-US" dirty="0"/>
              <a:t>To </a:t>
            </a:r>
            <a:r>
              <a:rPr lang="en-US" i="1" dirty="0">
                <a:solidFill>
                  <a:srgbClr val="FFC000"/>
                </a:solidFill>
              </a:rPr>
              <a:t>practice</a:t>
            </a:r>
            <a:r>
              <a:rPr lang="en-US" dirty="0"/>
              <a:t> good presentation skills</a:t>
            </a:r>
          </a:p>
          <a:p>
            <a:pPr lvl="1">
              <a:spcBef>
                <a:spcPts val="300"/>
              </a:spcBef>
            </a:pPr>
            <a:r>
              <a:rPr lang="en-US" dirty="0"/>
              <a:t>How to convey concepts clearly and effectively</a:t>
            </a:r>
          </a:p>
          <a:p>
            <a:pPr>
              <a:spcBef>
                <a:spcPts val="300"/>
              </a:spcBef>
            </a:pPr>
            <a:r>
              <a:rPr lang="en-US" dirty="0"/>
              <a:t>We look for…</a:t>
            </a:r>
          </a:p>
          <a:p>
            <a:pPr lvl="1">
              <a:spcBef>
                <a:spcPts val="300"/>
              </a:spcBef>
            </a:pPr>
            <a:r>
              <a:rPr lang="en-US" dirty="0"/>
              <a:t>Good articulation </a:t>
            </a:r>
            <a:r>
              <a:rPr lang="en-US" dirty="0">
                <a:solidFill>
                  <a:srgbClr val="97D0FF"/>
                </a:solidFill>
              </a:rPr>
              <a:t>– be concise and precise</a:t>
            </a:r>
          </a:p>
          <a:p>
            <a:pPr lvl="1">
              <a:spcBef>
                <a:spcPts val="300"/>
              </a:spcBef>
            </a:pPr>
            <a:r>
              <a:rPr lang="en-US" dirty="0"/>
              <a:t>Good projection </a:t>
            </a:r>
            <a:r>
              <a:rPr lang="en-US" dirty="0">
                <a:solidFill>
                  <a:srgbClr val="97D0FF"/>
                </a:solidFill>
              </a:rPr>
              <a:t>– good diction and professional delivery</a:t>
            </a:r>
          </a:p>
          <a:p>
            <a:pPr lvl="1">
              <a:spcBef>
                <a:spcPts val="300"/>
              </a:spcBef>
            </a:pPr>
            <a:r>
              <a:rPr lang="en-US" dirty="0"/>
              <a:t>Good explanation </a:t>
            </a:r>
            <a:r>
              <a:rPr lang="en-US" dirty="0">
                <a:solidFill>
                  <a:srgbClr val="97D0FF"/>
                </a:solidFill>
              </a:rPr>
              <a:t>– clarity in communicating complex concepts</a:t>
            </a:r>
          </a:p>
        </p:txBody>
      </p:sp>
      <p:sp>
        <p:nvSpPr>
          <p:cNvPr id="2" name="Title 1"/>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165955279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a:spLocks noGrp="1"/>
          </p:cNvSpPr>
          <p:nvPr>
            <p:ph type="body" sz="quarter" idx="1"/>
          </p:nvPr>
        </p:nvSpPr>
        <p:spPr/>
        <p:txBody>
          <a:bodyPr/>
          <a:lstStyle/>
          <a:p>
            <a:pPr>
              <a:spcBef>
                <a:spcPts val="300"/>
              </a:spcBef>
            </a:pPr>
            <a:r>
              <a:rPr lang="en-US" dirty="0"/>
              <a:t>Explain the purpose of design patterns…</a:t>
            </a:r>
          </a:p>
          <a:p>
            <a:pPr lvl="1">
              <a:spcBef>
                <a:spcPts val="300"/>
              </a:spcBef>
            </a:pPr>
            <a:r>
              <a:rPr lang="en-US" dirty="0"/>
              <a:t>What are the problems or requirements they solve?</a:t>
            </a:r>
          </a:p>
          <a:p>
            <a:pPr lvl="1">
              <a:spcBef>
                <a:spcPts val="300"/>
              </a:spcBef>
            </a:pPr>
            <a:r>
              <a:rPr lang="en-US" dirty="0"/>
              <a:t>Explain in layman's terms</a:t>
            </a:r>
          </a:p>
          <a:p>
            <a:pPr lvl="1">
              <a:spcBef>
                <a:spcPts val="300"/>
              </a:spcBef>
            </a:pPr>
            <a:r>
              <a:rPr lang="en-US" dirty="0"/>
              <a:t>Use non-computing (everyday) examples</a:t>
            </a:r>
          </a:p>
          <a:p>
            <a:pPr lvl="1">
              <a:spcBef>
                <a:spcPts val="300"/>
              </a:spcBef>
            </a:pPr>
            <a:r>
              <a:rPr lang="en-US" dirty="0"/>
              <a:t>Be careful with everyday examples </a:t>
            </a:r>
            <a:r>
              <a:rPr lang="en-US" dirty="0">
                <a:solidFill>
                  <a:srgbClr val="97D0FF"/>
                </a:solidFill>
              </a:rPr>
              <a:t>– make sure they are correct</a:t>
            </a:r>
          </a:p>
          <a:p>
            <a:pPr>
              <a:spcBef>
                <a:spcPts val="300"/>
              </a:spcBef>
            </a:pPr>
            <a:r>
              <a:rPr lang="en-US" dirty="0"/>
              <a:t>How do the patterns work…</a:t>
            </a:r>
          </a:p>
          <a:p>
            <a:pPr lvl="1">
              <a:spcBef>
                <a:spcPts val="300"/>
              </a:spcBef>
            </a:pPr>
            <a:r>
              <a:rPr lang="en-US" dirty="0"/>
              <a:t>How do the parts of the patterns collaborate?</a:t>
            </a:r>
          </a:p>
          <a:p>
            <a:pPr lvl="1">
              <a:spcBef>
                <a:spcPts val="300"/>
              </a:spcBef>
            </a:pPr>
            <a:r>
              <a:rPr lang="en-US" dirty="0"/>
              <a:t>What are the benefits and drawbacks?</a:t>
            </a:r>
          </a:p>
          <a:p>
            <a:pPr>
              <a:spcBef>
                <a:spcPts val="300"/>
              </a:spcBef>
            </a:pPr>
            <a:r>
              <a:rPr lang="en-US" dirty="0"/>
              <a:t>How do they compare with other related patterns…</a:t>
            </a:r>
          </a:p>
          <a:p>
            <a:pPr lvl="1">
              <a:spcBef>
                <a:spcPts val="300"/>
              </a:spcBef>
            </a:pPr>
            <a:r>
              <a:rPr lang="en-US" dirty="0"/>
              <a:t>Are there structural differences?</a:t>
            </a:r>
          </a:p>
          <a:p>
            <a:pPr lvl="1">
              <a:spcBef>
                <a:spcPts val="300"/>
              </a:spcBef>
            </a:pPr>
            <a:r>
              <a:rPr lang="en-US" dirty="0"/>
              <a:t>Or is the intent of the patterns significant?</a:t>
            </a:r>
          </a:p>
        </p:txBody>
      </p:sp>
      <p:sp>
        <p:nvSpPr>
          <p:cNvPr id="2" name="Title 1"/>
          <p:cNvSpPr>
            <a:spLocks noGrp="1"/>
          </p:cNvSpPr>
          <p:nvPr>
            <p:ph type="title"/>
          </p:nvPr>
        </p:nvSpPr>
        <p:spPr/>
        <p:txBody>
          <a:bodyPr/>
          <a:lstStyle/>
          <a:p>
            <a:r>
              <a:rPr lang="en-US" dirty="0" smtClean="0"/>
              <a:t>Some Guidelines</a:t>
            </a:r>
            <a:endParaRPr lang="en-US" dirty="0"/>
          </a:p>
        </p:txBody>
      </p:sp>
    </p:spTree>
    <p:extLst>
      <p:ext uri="{BB962C8B-B14F-4D97-AF65-F5344CB8AC3E}">
        <p14:creationId xmlns:p14="http://schemas.microsoft.com/office/powerpoint/2010/main" val="422205411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a:spLocks noGrp="1"/>
          </p:cNvSpPr>
          <p:nvPr>
            <p:ph type="body" sz="quarter" idx="1"/>
          </p:nvPr>
        </p:nvSpPr>
        <p:spPr/>
        <p:txBody>
          <a:bodyPr/>
          <a:lstStyle/>
          <a:p>
            <a:pPr>
              <a:spcBef>
                <a:spcPts val="300"/>
              </a:spcBef>
            </a:pPr>
            <a:r>
              <a:rPr lang="en-US" dirty="0"/>
              <a:t>Your team will present </a:t>
            </a:r>
            <a:r>
              <a:rPr lang="en-US" dirty="0" smtClean="0"/>
              <a:t>1 </a:t>
            </a:r>
            <a:r>
              <a:rPr lang="en-US" dirty="0"/>
              <a:t>or 2 design patterns</a:t>
            </a:r>
          </a:p>
          <a:p>
            <a:pPr lvl="1">
              <a:spcBef>
                <a:spcPts val="300"/>
              </a:spcBef>
            </a:pPr>
            <a:r>
              <a:rPr lang="en-US" dirty="0"/>
              <a:t>Use imaginative ways to present the design patterns </a:t>
            </a:r>
            <a:r>
              <a:rPr lang="en-US" dirty="0">
                <a:solidFill>
                  <a:srgbClr val="97D0FF"/>
                </a:solidFill>
              </a:rPr>
              <a:t>– use everyday </a:t>
            </a:r>
            <a:r>
              <a:rPr lang="en-US" dirty="0" smtClean="0">
                <a:solidFill>
                  <a:srgbClr val="97D0FF"/>
                </a:solidFill>
              </a:rPr>
              <a:t>scenarios</a:t>
            </a:r>
            <a:endParaRPr lang="en-US" dirty="0">
              <a:solidFill>
                <a:srgbClr val="97D0FF"/>
              </a:solidFill>
            </a:endParaRPr>
          </a:p>
          <a:p>
            <a:pPr lvl="1">
              <a:spcBef>
                <a:spcPts val="300"/>
              </a:spcBef>
            </a:pPr>
            <a:r>
              <a:rPr lang="en-US" dirty="0"/>
              <a:t>Convey the purpose of the patterns </a:t>
            </a:r>
            <a:r>
              <a:rPr lang="en-US" dirty="0">
                <a:solidFill>
                  <a:srgbClr val="97D0FF"/>
                </a:solidFill>
              </a:rPr>
              <a:t>– the problems they </a:t>
            </a:r>
            <a:r>
              <a:rPr lang="en-US" dirty="0" smtClean="0">
                <a:solidFill>
                  <a:srgbClr val="97D0FF"/>
                </a:solidFill>
              </a:rPr>
              <a:t>solve</a:t>
            </a:r>
            <a:endParaRPr lang="en-US" dirty="0">
              <a:solidFill>
                <a:srgbClr val="97D0FF"/>
              </a:solidFill>
            </a:endParaRPr>
          </a:p>
          <a:p>
            <a:pPr lvl="1">
              <a:spcBef>
                <a:spcPts val="300"/>
              </a:spcBef>
            </a:pPr>
            <a:r>
              <a:rPr lang="en-US" dirty="0"/>
              <a:t>A good technique is to role-play the problems, followed by the </a:t>
            </a:r>
            <a:r>
              <a:rPr lang="en-US" dirty="0" smtClean="0"/>
              <a:t>solutions</a:t>
            </a:r>
            <a:endParaRPr lang="en-US" dirty="0"/>
          </a:p>
          <a:p>
            <a:pPr lvl="1">
              <a:spcBef>
                <a:spcPts val="300"/>
              </a:spcBef>
            </a:pPr>
            <a:r>
              <a:rPr lang="en-US" dirty="0"/>
              <a:t>Then explain the structure of the patterns </a:t>
            </a:r>
            <a:r>
              <a:rPr lang="en-US" dirty="0">
                <a:solidFill>
                  <a:srgbClr val="97D0FF"/>
                </a:solidFill>
              </a:rPr>
              <a:t>– use UML and code only if you have </a:t>
            </a:r>
            <a:r>
              <a:rPr lang="en-US" dirty="0" smtClean="0">
                <a:solidFill>
                  <a:srgbClr val="97D0FF"/>
                </a:solidFill>
              </a:rPr>
              <a:t>to</a:t>
            </a:r>
            <a:endParaRPr lang="en-US" dirty="0">
              <a:solidFill>
                <a:srgbClr val="97D0FF"/>
              </a:solidFill>
            </a:endParaRPr>
          </a:p>
          <a:p>
            <a:pPr lvl="1">
              <a:spcBef>
                <a:spcPts val="300"/>
              </a:spcBef>
            </a:pPr>
            <a:r>
              <a:rPr lang="en-US" dirty="0"/>
              <a:t>Explain the benefits of the </a:t>
            </a:r>
            <a:r>
              <a:rPr lang="en-US" dirty="0" smtClean="0"/>
              <a:t>patterns</a:t>
            </a:r>
            <a:endParaRPr lang="en-US" dirty="0"/>
          </a:p>
          <a:p>
            <a:pPr lvl="1">
              <a:spcBef>
                <a:spcPts val="300"/>
              </a:spcBef>
            </a:pPr>
            <a:r>
              <a:rPr lang="en-US" dirty="0"/>
              <a:t>Explain any drawbacks / limitations / comparisons to other similar design </a:t>
            </a:r>
            <a:r>
              <a:rPr lang="en-US" dirty="0" smtClean="0"/>
              <a:t>patterns</a:t>
            </a:r>
          </a:p>
          <a:p>
            <a:pPr marL="461963" lvl="2" indent="0">
              <a:spcBef>
                <a:spcPts val="300"/>
              </a:spcBef>
              <a:buNone/>
            </a:pPr>
            <a:r>
              <a:rPr lang="en-US" dirty="0" smtClean="0">
                <a:solidFill>
                  <a:srgbClr val="97D0FF"/>
                </a:solidFill>
              </a:rPr>
              <a:t>– </a:t>
            </a:r>
            <a:r>
              <a:rPr lang="en-US" dirty="0">
                <a:solidFill>
                  <a:srgbClr val="97D0FF"/>
                </a:solidFill>
              </a:rPr>
              <a:t>but do not make it part of main presentation</a:t>
            </a:r>
          </a:p>
        </p:txBody>
      </p:sp>
      <p:sp>
        <p:nvSpPr>
          <p:cNvPr id="2" name="Title 1"/>
          <p:cNvSpPr>
            <a:spLocks noGrp="1"/>
          </p:cNvSpPr>
          <p:nvPr>
            <p:ph type="title"/>
          </p:nvPr>
        </p:nvSpPr>
        <p:spPr/>
        <p:txBody>
          <a:bodyPr/>
          <a:lstStyle/>
          <a:p>
            <a:r>
              <a:rPr lang="en-US" dirty="0"/>
              <a:t>The Presentation and Discussion Format…</a:t>
            </a:r>
            <a:endParaRPr lang="en-US" dirty="0"/>
          </a:p>
        </p:txBody>
      </p:sp>
    </p:spTree>
    <p:extLst>
      <p:ext uri="{BB962C8B-B14F-4D97-AF65-F5344CB8AC3E}">
        <p14:creationId xmlns:p14="http://schemas.microsoft.com/office/powerpoint/2010/main" val="362528482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a:spLocks noGrp="1"/>
          </p:cNvSpPr>
          <p:nvPr>
            <p:ph type="body" sz="quarter" idx="1"/>
          </p:nvPr>
        </p:nvSpPr>
        <p:spPr/>
        <p:txBody>
          <a:bodyPr/>
          <a:lstStyle/>
          <a:p>
            <a:pPr>
              <a:spcBef>
                <a:spcPts val="300"/>
              </a:spcBef>
            </a:pPr>
            <a:r>
              <a:rPr lang="en-US" dirty="0"/>
              <a:t>Aim for 10 minutes of presentation</a:t>
            </a:r>
          </a:p>
          <a:p>
            <a:pPr lvl="1">
              <a:spcBef>
                <a:spcPts val="300"/>
              </a:spcBef>
            </a:pPr>
            <a:r>
              <a:rPr lang="en-US" dirty="0"/>
              <a:t>Do not over-engineer your presentation! </a:t>
            </a:r>
          </a:p>
          <a:p>
            <a:pPr lvl="1">
              <a:spcBef>
                <a:spcPts val="300"/>
              </a:spcBef>
            </a:pPr>
            <a:r>
              <a:rPr lang="en-US" dirty="0"/>
              <a:t>Less may be more</a:t>
            </a:r>
          </a:p>
          <a:p>
            <a:pPr>
              <a:spcBef>
                <a:spcPts val="300"/>
              </a:spcBef>
            </a:pPr>
            <a:r>
              <a:rPr lang="en-US" dirty="0"/>
              <a:t>Aim for 5 minutes of questions</a:t>
            </a:r>
          </a:p>
          <a:p>
            <a:pPr lvl="1">
              <a:spcBef>
                <a:spcPts val="300"/>
              </a:spcBef>
            </a:pPr>
            <a:r>
              <a:rPr lang="en-US" dirty="0"/>
              <a:t>We expect everyone to be involved at this point</a:t>
            </a:r>
          </a:p>
          <a:p>
            <a:pPr lvl="1">
              <a:spcBef>
                <a:spcPts val="300"/>
              </a:spcBef>
            </a:pPr>
            <a:r>
              <a:rPr lang="en-US" dirty="0"/>
              <a:t>Do your research </a:t>
            </a:r>
            <a:r>
              <a:rPr lang="en-US" dirty="0">
                <a:solidFill>
                  <a:srgbClr val="97D0FF"/>
                </a:solidFill>
              </a:rPr>
              <a:t>– use </a:t>
            </a:r>
            <a:r>
              <a:rPr lang="en-US" dirty="0" smtClean="0">
                <a:solidFill>
                  <a:srgbClr val="97D0FF"/>
                </a:solidFill>
              </a:rPr>
              <a:t>the Design Patterns </a:t>
            </a:r>
            <a:r>
              <a:rPr lang="en-US" dirty="0">
                <a:solidFill>
                  <a:srgbClr val="97D0FF"/>
                </a:solidFill>
              </a:rPr>
              <a:t>book and search the Web</a:t>
            </a:r>
          </a:p>
          <a:p>
            <a:pPr>
              <a:spcBef>
                <a:spcPts val="300"/>
              </a:spcBef>
            </a:pPr>
            <a:r>
              <a:rPr lang="en-US" dirty="0"/>
              <a:t>We will run the presentations in the morning and afternoon</a:t>
            </a:r>
          </a:p>
          <a:p>
            <a:pPr lvl="1">
              <a:spcBef>
                <a:spcPts val="300"/>
              </a:spcBef>
            </a:pPr>
            <a:r>
              <a:rPr lang="en-US" dirty="0"/>
              <a:t>When time-table permits</a:t>
            </a:r>
          </a:p>
          <a:p>
            <a:pPr lvl="1">
              <a:spcBef>
                <a:spcPts val="300"/>
              </a:spcBef>
            </a:pPr>
            <a:r>
              <a:rPr lang="en-US" dirty="0"/>
              <a:t>Schedule subject to change</a:t>
            </a:r>
          </a:p>
          <a:p>
            <a:pPr lvl="1">
              <a:spcBef>
                <a:spcPts val="300"/>
              </a:spcBef>
            </a:pPr>
            <a:r>
              <a:rPr lang="en-US" dirty="0"/>
              <a:t>First presentation is provisionally </a:t>
            </a:r>
            <a:r>
              <a:rPr lang="en-US" dirty="0" smtClean="0"/>
              <a:t>29</a:t>
            </a:r>
            <a:r>
              <a:rPr lang="en-US" baseline="30000" dirty="0" smtClean="0"/>
              <a:t>th</a:t>
            </a:r>
            <a:r>
              <a:rPr lang="en-US" dirty="0" smtClean="0"/>
              <a:t> August at </a:t>
            </a:r>
            <a:r>
              <a:rPr lang="en-US" dirty="0"/>
              <a:t>9:00 a.m.</a:t>
            </a:r>
          </a:p>
        </p:txBody>
      </p:sp>
      <p:sp>
        <p:nvSpPr>
          <p:cNvPr id="2" name="Title 1"/>
          <p:cNvSpPr>
            <a:spLocks noGrp="1"/>
          </p:cNvSpPr>
          <p:nvPr>
            <p:ph type="title"/>
          </p:nvPr>
        </p:nvSpPr>
        <p:spPr/>
        <p:txBody>
          <a:bodyPr/>
          <a:lstStyle/>
          <a:p>
            <a:r>
              <a:rPr lang="en-US" dirty="0"/>
              <a:t>Timings and Logistics…</a:t>
            </a:r>
            <a:endParaRPr lang="en-US" dirty="0"/>
          </a:p>
        </p:txBody>
      </p:sp>
      <p:sp>
        <p:nvSpPr>
          <p:cNvPr id="4" name="Rectangle 5"/>
          <p:cNvSpPr>
            <a:spLocks noChangeArrowheads="1"/>
          </p:cNvSpPr>
          <p:nvPr/>
        </p:nvSpPr>
        <p:spPr bwMode="auto">
          <a:xfrm>
            <a:off x="174784" y="3069907"/>
            <a:ext cx="8459787" cy="1239203"/>
          </a:xfrm>
          <a:prstGeom prst="rect">
            <a:avLst/>
          </a:prstGeom>
          <a:solidFill>
            <a:srgbClr val="141738"/>
          </a:solidFill>
          <a:ln>
            <a:noFill/>
          </a:ln>
        </p:spPr>
        <p:txBody>
          <a:bodyPr anchor="ctr"/>
          <a:lstStyle>
            <a:lvl1pPr>
              <a:defRPr sz="1600" i="1">
                <a:solidFill>
                  <a:schemeClr val="tx1"/>
                </a:solidFill>
                <a:latin typeface="Arial" charset="0"/>
                <a:ea typeface="ＭＳ Ｐゴシック" pitchFamily="34" charset="-128"/>
              </a:defRPr>
            </a:lvl1pPr>
            <a:lvl2pPr marL="742950" indent="-285750">
              <a:defRPr sz="1600" i="1">
                <a:solidFill>
                  <a:schemeClr val="tx1"/>
                </a:solidFill>
                <a:latin typeface="Arial" charset="0"/>
                <a:ea typeface="ＭＳ Ｐゴシック" pitchFamily="34" charset="-128"/>
              </a:defRPr>
            </a:lvl2pPr>
            <a:lvl3pPr marL="1143000" indent="-228600">
              <a:defRPr sz="1600" i="1">
                <a:solidFill>
                  <a:schemeClr val="tx1"/>
                </a:solidFill>
                <a:latin typeface="Arial" charset="0"/>
                <a:ea typeface="ＭＳ Ｐゴシック" pitchFamily="34" charset="-128"/>
              </a:defRPr>
            </a:lvl3pPr>
            <a:lvl4pPr marL="1600200" indent="-228600">
              <a:defRPr sz="1600" i="1">
                <a:solidFill>
                  <a:schemeClr val="tx1"/>
                </a:solidFill>
                <a:latin typeface="Arial" charset="0"/>
                <a:ea typeface="ＭＳ Ｐゴシック" pitchFamily="34" charset="-128"/>
              </a:defRPr>
            </a:lvl4pPr>
            <a:lvl5pPr marL="2057400" indent="-228600">
              <a:defRPr sz="1600" i="1">
                <a:solidFill>
                  <a:schemeClr val="tx1"/>
                </a:solidFill>
                <a:latin typeface="Arial" charset="0"/>
                <a:ea typeface="ＭＳ Ｐゴシック" pitchFamily="34" charset="-128"/>
              </a:defRPr>
            </a:lvl5pPr>
            <a:lvl6pPr marL="25146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6pPr>
            <a:lvl7pPr marL="29718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7pPr>
            <a:lvl8pPr marL="34290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8pPr>
            <a:lvl9pPr marL="38862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9pPr>
          </a:lstStyle>
          <a:p>
            <a:endParaRPr lang="en-US" altLang="en-US"/>
          </a:p>
        </p:txBody>
      </p:sp>
    </p:spTree>
    <p:extLst>
      <p:ext uri="{BB962C8B-B14F-4D97-AF65-F5344CB8AC3E}">
        <p14:creationId xmlns:p14="http://schemas.microsoft.com/office/powerpoint/2010/main" val="28155706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a:spLocks noGrp="1"/>
          </p:cNvSpPr>
          <p:nvPr>
            <p:ph type="body" sz="quarter" idx="1"/>
          </p:nvPr>
        </p:nvSpPr>
        <p:spPr/>
        <p:txBody>
          <a:bodyPr/>
          <a:lstStyle/>
          <a:p>
            <a:pPr>
              <a:spcBef>
                <a:spcPts val="300"/>
              </a:spcBef>
            </a:pPr>
            <a:r>
              <a:rPr lang="en-US" dirty="0"/>
              <a:t>Use your own words…</a:t>
            </a:r>
          </a:p>
          <a:p>
            <a:pPr lvl="1">
              <a:spcBef>
                <a:spcPts val="300"/>
              </a:spcBef>
            </a:pPr>
            <a:r>
              <a:rPr lang="en-US" dirty="0"/>
              <a:t>Do not copy definitions from </a:t>
            </a:r>
            <a:r>
              <a:rPr lang="en-US" dirty="0" err="1"/>
              <a:t>GoF</a:t>
            </a:r>
            <a:r>
              <a:rPr lang="en-US" dirty="0"/>
              <a:t>, word for word</a:t>
            </a:r>
          </a:p>
          <a:p>
            <a:pPr>
              <a:spcBef>
                <a:spcPts val="300"/>
              </a:spcBef>
            </a:pPr>
            <a:r>
              <a:rPr lang="en-US" dirty="0"/>
              <a:t>Demonstrate your understanding</a:t>
            </a:r>
          </a:p>
          <a:p>
            <a:pPr lvl="1">
              <a:spcBef>
                <a:spcPts val="300"/>
              </a:spcBef>
            </a:pPr>
            <a:r>
              <a:rPr lang="en-US" dirty="0"/>
              <a:t>Yes, there is always room for improvement</a:t>
            </a:r>
          </a:p>
          <a:p>
            <a:pPr lvl="1">
              <a:spcBef>
                <a:spcPts val="300"/>
              </a:spcBef>
            </a:pPr>
            <a:r>
              <a:rPr lang="en-US" dirty="0"/>
              <a:t>Even for the </a:t>
            </a:r>
            <a:r>
              <a:rPr lang="en-US" dirty="0" err="1"/>
              <a:t>GoF</a:t>
            </a:r>
            <a:endParaRPr lang="en-US" dirty="0"/>
          </a:p>
          <a:p>
            <a:pPr>
              <a:spcBef>
                <a:spcPts val="300"/>
              </a:spcBef>
            </a:pPr>
            <a:r>
              <a:rPr lang="en-US" dirty="0"/>
              <a:t>Do not repeat the definition</a:t>
            </a:r>
          </a:p>
          <a:p>
            <a:pPr lvl="1">
              <a:spcBef>
                <a:spcPts val="300"/>
              </a:spcBef>
            </a:pPr>
            <a:r>
              <a:rPr lang="en-US" dirty="0"/>
              <a:t>“The Adapter pattern adapts the interface…”</a:t>
            </a:r>
          </a:p>
          <a:p>
            <a:pPr lvl="1">
              <a:spcBef>
                <a:spcPts val="300"/>
              </a:spcBef>
            </a:pPr>
            <a:r>
              <a:rPr lang="en-US" dirty="0"/>
              <a:t>Use a Thesaurus</a:t>
            </a:r>
          </a:p>
          <a:p>
            <a:pPr>
              <a:spcBef>
                <a:spcPts val="300"/>
              </a:spcBef>
            </a:pPr>
            <a:r>
              <a:rPr lang="en-US" dirty="0"/>
              <a:t>Use your own examples…</a:t>
            </a:r>
          </a:p>
          <a:p>
            <a:pPr lvl="1">
              <a:spcBef>
                <a:spcPts val="300"/>
              </a:spcBef>
            </a:pPr>
            <a:r>
              <a:rPr lang="en-US" dirty="0"/>
              <a:t>Do not copy examples from </a:t>
            </a:r>
            <a:r>
              <a:rPr lang="en-US" dirty="0" err="1"/>
              <a:t>GoF</a:t>
            </a:r>
            <a:endParaRPr lang="en-US" dirty="0"/>
          </a:p>
          <a:p>
            <a:pPr lvl="1">
              <a:spcBef>
                <a:spcPts val="300"/>
              </a:spcBef>
            </a:pPr>
            <a:r>
              <a:rPr lang="en-US" dirty="0"/>
              <a:t>Remember the </a:t>
            </a:r>
            <a:r>
              <a:rPr lang="en-US" dirty="0" err="1"/>
              <a:t>GoF</a:t>
            </a:r>
            <a:r>
              <a:rPr lang="en-US" dirty="0"/>
              <a:t> diagrams predate UML</a:t>
            </a:r>
          </a:p>
        </p:txBody>
      </p:sp>
      <p:sp>
        <p:nvSpPr>
          <p:cNvPr id="2" name="Title 1"/>
          <p:cNvSpPr>
            <a:spLocks noGrp="1"/>
          </p:cNvSpPr>
          <p:nvPr>
            <p:ph type="title"/>
          </p:nvPr>
        </p:nvSpPr>
        <p:spPr/>
        <p:txBody>
          <a:bodyPr/>
          <a:lstStyle/>
          <a:p>
            <a:r>
              <a:rPr lang="en-US" dirty="0"/>
              <a:t>Content of Your Delivery</a:t>
            </a:r>
            <a:endParaRPr lang="en-US" dirty="0"/>
          </a:p>
        </p:txBody>
      </p:sp>
      <p:sp>
        <p:nvSpPr>
          <p:cNvPr id="4" name="Rectangle 5"/>
          <p:cNvSpPr>
            <a:spLocks noChangeArrowheads="1"/>
          </p:cNvSpPr>
          <p:nvPr/>
        </p:nvSpPr>
        <p:spPr bwMode="auto">
          <a:xfrm>
            <a:off x="365760" y="1885950"/>
            <a:ext cx="8444547" cy="868680"/>
          </a:xfrm>
          <a:prstGeom prst="rect">
            <a:avLst/>
          </a:prstGeom>
          <a:solidFill>
            <a:srgbClr val="141738"/>
          </a:solidFill>
          <a:ln>
            <a:noFill/>
          </a:ln>
        </p:spPr>
        <p:txBody>
          <a:bodyPr anchor="ctr"/>
          <a:lstStyle>
            <a:lvl1pPr>
              <a:defRPr sz="1600" i="1">
                <a:solidFill>
                  <a:schemeClr val="tx1"/>
                </a:solidFill>
                <a:latin typeface="Arial" charset="0"/>
                <a:ea typeface="ＭＳ Ｐゴシック" pitchFamily="34" charset="-128"/>
              </a:defRPr>
            </a:lvl1pPr>
            <a:lvl2pPr marL="742950" indent="-285750">
              <a:defRPr sz="1600" i="1">
                <a:solidFill>
                  <a:schemeClr val="tx1"/>
                </a:solidFill>
                <a:latin typeface="Arial" charset="0"/>
                <a:ea typeface="ＭＳ Ｐゴシック" pitchFamily="34" charset="-128"/>
              </a:defRPr>
            </a:lvl2pPr>
            <a:lvl3pPr marL="1143000" indent="-228600">
              <a:defRPr sz="1600" i="1">
                <a:solidFill>
                  <a:schemeClr val="tx1"/>
                </a:solidFill>
                <a:latin typeface="Arial" charset="0"/>
                <a:ea typeface="ＭＳ Ｐゴシック" pitchFamily="34" charset="-128"/>
              </a:defRPr>
            </a:lvl3pPr>
            <a:lvl4pPr marL="1600200" indent="-228600">
              <a:defRPr sz="1600" i="1">
                <a:solidFill>
                  <a:schemeClr val="tx1"/>
                </a:solidFill>
                <a:latin typeface="Arial" charset="0"/>
                <a:ea typeface="ＭＳ Ｐゴシック" pitchFamily="34" charset="-128"/>
              </a:defRPr>
            </a:lvl4pPr>
            <a:lvl5pPr marL="2057400" indent="-228600">
              <a:defRPr sz="1600" i="1">
                <a:solidFill>
                  <a:schemeClr val="tx1"/>
                </a:solidFill>
                <a:latin typeface="Arial" charset="0"/>
                <a:ea typeface="ＭＳ Ｐゴシック" pitchFamily="34" charset="-128"/>
              </a:defRPr>
            </a:lvl5pPr>
            <a:lvl6pPr marL="25146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6pPr>
            <a:lvl7pPr marL="29718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7pPr>
            <a:lvl8pPr marL="34290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8pPr>
            <a:lvl9pPr marL="38862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9pPr>
          </a:lstStyle>
          <a:p>
            <a:endParaRPr lang="en-US" altLang="en-US"/>
          </a:p>
        </p:txBody>
      </p:sp>
      <p:sp>
        <p:nvSpPr>
          <p:cNvPr id="5" name="Rectangle 5"/>
          <p:cNvSpPr>
            <a:spLocks noChangeArrowheads="1"/>
          </p:cNvSpPr>
          <p:nvPr/>
        </p:nvSpPr>
        <p:spPr bwMode="auto">
          <a:xfrm>
            <a:off x="365760" y="2754630"/>
            <a:ext cx="8368347" cy="868680"/>
          </a:xfrm>
          <a:prstGeom prst="rect">
            <a:avLst/>
          </a:prstGeom>
          <a:solidFill>
            <a:srgbClr val="141738"/>
          </a:solidFill>
          <a:ln>
            <a:noFill/>
          </a:ln>
        </p:spPr>
        <p:txBody>
          <a:bodyPr anchor="ctr"/>
          <a:lstStyle>
            <a:lvl1pPr>
              <a:defRPr sz="1600" i="1">
                <a:solidFill>
                  <a:schemeClr val="tx1"/>
                </a:solidFill>
                <a:latin typeface="Arial" charset="0"/>
                <a:ea typeface="ＭＳ Ｐゴシック" pitchFamily="34" charset="-128"/>
              </a:defRPr>
            </a:lvl1pPr>
            <a:lvl2pPr marL="742950" indent="-285750">
              <a:defRPr sz="1600" i="1">
                <a:solidFill>
                  <a:schemeClr val="tx1"/>
                </a:solidFill>
                <a:latin typeface="Arial" charset="0"/>
                <a:ea typeface="ＭＳ Ｐゴシック" pitchFamily="34" charset="-128"/>
              </a:defRPr>
            </a:lvl2pPr>
            <a:lvl3pPr marL="1143000" indent="-228600">
              <a:defRPr sz="1600" i="1">
                <a:solidFill>
                  <a:schemeClr val="tx1"/>
                </a:solidFill>
                <a:latin typeface="Arial" charset="0"/>
                <a:ea typeface="ＭＳ Ｐゴシック" pitchFamily="34" charset="-128"/>
              </a:defRPr>
            </a:lvl3pPr>
            <a:lvl4pPr marL="1600200" indent="-228600">
              <a:defRPr sz="1600" i="1">
                <a:solidFill>
                  <a:schemeClr val="tx1"/>
                </a:solidFill>
                <a:latin typeface="Arial" charset="0"/>
                <a:ea typeface="ＭＳ Ｐゴシック" pitchFamily="34" charset="-128"/>
              </a:defRPr>
            </a:lvl4pPr>
            <a:lvl5pPr marL="2057400" indent="-228600">
              <a:defRPr sz="1600" i="1">
                <a:solidFill>
                  <a:schemeClr val="tx1"/>
                </a:solidFill>
                <a:latin typeface="Arial" charset="0"/>
                <a:ea typeface="ＭＳ Ｐゴシック" pitchFamily="34" charset="-128"/>
              </a:defRPr>
            </a:lvl5pPr>
            <a:lvl6pPr marL="25146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6pPr>
            <a:lvl7pPr marL="29718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7pPr>
            <a:lvl8pPr marL="34290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8pPr>
            <a:lvl9pPr marL="38862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9pPr>
          </a:lstStyle>
          <a:p>
            <a:endParaRPr lang="en-US" altLang="en-US"/>
          </a:p>
        </p:txBody>
      </p:sp>
      <p:sp>
        <p:nvSpPr>
          <p:cNvPr id="6" name="Rectangle 5"/>
          <p:cNvSpPr>
            <a:spLocks noChangeArrowheads="1"/>
          </p:cNvSpPr>
          <p:nvPr/>
        </p:nvSpPr>
        <p:spPr bwMode="auto">
          <a:xfrm>
            <a:off x="365761" y="3669030"/>
            <a:ext cx="8549640" cy="868680"/>
          </a:xfrm>
          <a:prstGeom prst="rect">
            <a:avLst/>
          </a:prstGeom>
          <a:solidFill>
            <a:srgbClr val="141738"/>
          </a:solidFill>
          <a:ln>
            <a:noFill/>
          </a:ln>
        </p:spPr>
        <p:txBody>
          <a:bodyPr anchor="ctr"/>
          <a:lstStyle>
            <a:lvl1pPr>
              <a:defRPr sz="1600" i="1">
                <a:solidFill>
                  <a:schemeClr val="tx1"/>
                </a:solidFill>
                <a:latin typeface="Arial" charset="0"/>
                <a:ea typeface="ＭＳ Ｐゴシック" pitchFamily="34" charset="-128"/>
              </a:defRPr>
            </a:lvl1pPr>
            <a:lvl2pPr marL="742950" indent="-285750">
              <a:defRPr sz="1600" i="1">
                <a:solidFill>
                  <a:schemeClr val="tx1"/>
                </a:solidFill>
                <a:latin typeface="Arial" charset="0"/>
                <a:ea typeface="ＭＳ Ｐゴシック" pitchFamily="34" charset="-128"/>
              </a:defRPr>
            </a:lvl2pPr>
            <a:lvl3pPr marL="1143000" indent="-228600">
              <a:defRPr sz="1600" i="1">
                <a:solidFill>
                  <a:schemeClr val="tx1"/>
                </a:solidFill>
                <a:latin typeface="Arial" charset="0"/>
                <a:ea typeface="ＭＳ Ｐゴシック" pitchFamily="34" charset="-128"/>
              </a:defRPr>
            </a:lvl3pPr>
            <a:lvl4pPr marL="1600200" indent="-228600">
              <a:defRPr sz="1600" i="1">
                <a:solidFill>
                  <a:schemeClr val="tx1"/>
                </a:solidFill>
                <a:latin typeface="Arial" charset="0"/>
                <a:ea typeface="ＭＳ Ｐゴシック" pitchFamily="34" charset="-128"/>
              </a:defRPr>
            </a:lvl4pPr>
            <a:lvl5pPr marL="2057400" indent="-228600">
              <a:defRPr sz="1600" i="1">
                <a:solidFill>
                  <a:schemeClr val="tx1"/>
                </a:solidFill>
                <a:latin typeface="Arial" charset="0"/>
                <a:ea typeface="ＭＳ Ｐゴシック" pitchFamily="34" charset="-128"/>
              </a:defRPr>
            </a:lvl5pPr>
            <a:lvl6pPr marL="25146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6pPr>
            <a:lvl7pPr marL="29718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7pPr>
            <a:lvl8pPr marL="34290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8pPr>
            <a:lvl9pPr marL="38862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9pPr>
          </a:lstStyle>
          <a:p>
            <a:endParaRPr lang="en-US" altLang="en-US"/>
          </a:p>
        </p:txBody>
      </p:sp>
    </p:spTree>
    <p:extLst>
      <p:ext uri="{BB962C8B-B14F-4D97-AF65-F5344CB8AC3E}">
        <p14:creationId xmlns:p14="http://schemas.microsoft.com/office/powerpoint/2010/main" val="421970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a:spLocks noGrp="1"/>
          </p:cNvSpPr>
          <p:nvPr>
            <p:ph type="body" sz="quarter" idx="1"/>
          </p:nvPr>
        </p:nvSpPr>
        <p:spPr/>
        <p:txBody>
          <a:bodyPr/>
          <a:lstStyle/>
          <a:p>
            <a:pPr>
              <a:spcBef>
                <a:spcPts val="300"/>
              </a:spcBef>
            </a:pPr>
            <a:r>
              <a:rPr lang="en-US" dirty="0">
                <a:solidFill>
                  <a:srgbClr val="FFC000"/>
                </a:solidFill>
              </a:rPr>
              <a:t>Project</a:t>
            </a:r>
            <a:r>
              <a:rPr lang="en-US" dirty="0"/>
              <a:t> to your audience</a:t>
            </a:r>
          </a:p>
          <a:p>
            <a:pPr lvl="1">
              <a:spcBef>
                <a:spcPts val="300"/>
              </a:spcBef>
            </a:pPr>
            <a:r>
              <a:rPr lang="en-US" dirty="0"/>
              <a:t>Speak from your diaphragm not your throat </a:t>
            </a:r>
            <a:r>
              <a:rPr lang="en-US" dirty="0">
                <a:solidFill>
                  <a:srgbClr val="97D0FF"/>
                </a:solidFill>
              </a:rPr>
              <a:t>– do not shout</a:t>
            </a:r>
          </a:p>
          <a:p>
            <a:pPr lvl="1">
              <a:spcBef>
                <a:spcPts val="300"/>
              </a:spcBef>
            </a:pPr>
            <a:r>
              <a:rPr lang="en-US" dirty="0"/>
              <a:t>We want to hear you from every corner of the room</a:t>
            </a:r>
          </a:p>
          <a:p>
            <a:pPr lvl="1">
              <a:spcBef>
                <a:spcPts val="300"/>
              </a:spcBef>
            </a:pPr>
            <a:r>
              <a:rPr lang="en-US" dirty="0"/>
              <a:t>Face the audience </a:t>
            </a:r>
            <a:r>
              <a:rPr lang="en-US" dirty="0">
                <a:solidFill>
                  <a:srgbClr val="97D0FF"/>
                </a:solidFill>
              </a:rPr>
              <a:t>– do not speak to the screen or the board</a:t>
            </a:r>
          </a:p>
          <a:p>
            <a:pPr lvl="1">
              <a:spcBef>
                <a:spcPts val="300"/>
              </a:spcBef>
            </a:pPr>
            <a:r>
              <a:rPr lang="en-US" dirty="0"/>
              <a:t>Speak clearly </a:t>
            </a:r>
            <a:r>
              <a:rPr lang="en-US" dirty="0">
                <a:solidFill>
                  <a:srgbClr val="97D0FF"/>
                </a:solidFill>
              </a:rPr>
              <a:t>– spitting out your consonants and rounding your vowels</a:t>
            </a:r>
          </a:p>
          <a:p>
            <a:pPr lvl="1">
              <a:spcBef>
                <a:spcPts val="300"/>
              </a:spcBef>
            </a:pPr>
            <a:r>
              <a:rPr lang="en-US" dirty="0"/>
              <a:t>Speak smoothly, steadily and fluently </a:t>
            </a:r>
            <a:r>
              <a:rPr lang="en-US" dirty="0">
                <a:solidFill>
                  <a:srgbClr val="97D0FF"/>
                </a:solidFill>
              </a:rPr>
              <a:t>– slow down if you tend to rush and panic</a:t>
            </a:r>
          </a:p>
          <a:p>
            <a:pPr lvl="1">
              <a:spcBef>
                <a:spcPts val="300"/>
              </a:spcBef>
            </a:pPr>
            <a:r>
              <a:rPr lang="en-US" dirty="0"/>
              <a:t>Smooth handover </a:t>
            </a:r>
            <a:r>
              <a:rPr lang="en-US" dirty="0">
                <a:solidFill>
                  <a:srgbClr val="97D0FF"/>
                </a:solidFill>
              </a:rPr>
              <a:t>– switch between presenters smoothly and seamlessly</a:t>
            </a:r>
          </a:p>
          <a:p>
            <a:pPr lvl="1">
              <a:spcBef>
                <a:spcPts val="300"/>
              </a:spcBef>
            </a:pPr>
            <a:r>
              <a:rPr lang="en-US" dirty="0"/>
              <a:t>Let the slides follow you </a:t>
            </a:r>
            <a:r>
              <a:rPr lang="en-US" dirty="0">
                <a:solidFill>
                  <a:srgbClr val="97D0FF"/>
                </a:solidFill>
              </a:rPr>
              <a:t>– do not follow the slide, let your partner drive the slides</a:t>
            </a:r>
          </a:p>
          <a:p>
            <a:pPr lvl="1">
              <a:spcBef>
                <a:spcPts val="300"/>
              </a:spcBef>
            </a:pPr>
            <a:r>
              <a:rPr lang="en-US" dirty="0"/>
              <a:t>Use your own words </a:t>
            </a:r>
            <a:r>
              <a:rPr lang="en-US" dirty="0">
                <a:solidFill>
                  <a:srgbClr val="97D0FF"/>
                </a:solidFill>
              </a:rPr>
              <a:t>– do not read from your </a:t>
            </a:r>
            <a:r>
              <a:rPr lang="en-US" dirty="0" smtClean="0">
                <a:solidFill>
                  <a:srgbClr val="97D0FF"/>
                </a:solidFill>
              </a:rPr>
              <a:t>slides</a:t>
            </a:r>
            <a:endParaRPr lang="en-US" dirty="0">
              <a:solidFill>
                <a:srgbClr val="97D0FF"/>
              </a:solidFill>
            </a:endParaRPr>
          </a:p>
        </p:txBody>
      </p:sp>
      <p:sp>
        <p:nvSpPr>
          <p:cNvPr id="2" name="Title 1"/>
          <p:cNvSpPr>
            <a:spLocks noGrp="1"/>
          </p:cNvSpPr>
          <p:nvPr>
            <p:ph type="title"/>
          </p:nvPr>
        </p:nvSpPr>
        <p:spPr/>
        <p:txBody>
          <a:bodyPr/>
          <a:lstStyle/>
          <a:p>
            <a:r>
              <a:rPr lang="en-US" dirty="0" smtClean="0"/>
              <a:t>Your Delivery</a:t>
            </a:r>
            <a:endParaRPr lang="en-US" dirty="0"/>
          </a:p>
        </p:txBody>
      </p:sp>
      <p:sp>
        <p:nvSpPr>
          <p:cNvPr id="7" name="Text Placeholder 1"/>
          <p:cNvSpPr txBox="1">
            <a:spLocks/>
          </p:cNvSpPr>
          <p:nvPr/>
        </p:nvSpPr>
        <p:spPr>
          <a:xfrm>
            <a:off x="457200" y="1283970"/>
            <a:ext cx="7315200" cy="3353061"/>
          </a:xfrm>
          <a:prstGeom prst="rect">
            <a:avLst/>
          </a:prstGeom>
        </p:spPr>
        <p:txBody>
          <a:bodyPr vert="horz" lIns="0" tIns="0" rIns="0" bIns="0" rtlCol="0">
            <a:noAutofit/>
          </a:bodyPr>
          <a:lstStyle>
            <a:lvl1pPr marL="227013" indent="-227013"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0" kern="1200" baseline="0">
                <a:solidFill>
                  <a:schemeClr val="tx1"/>
                </a:solidFill>
                <a:latin typeface="+mn-lt"/>
                <a:ea typeface="+mn-ea"/>
                <a:cs typeface="+mn-cs"/>
              </a:defRPr>
            </a:lvl1pPr>
            <a:lvl2pPr marL="461963" indent="-23495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2pPr>
            <a:lvl3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914400"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11414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pPr>
            <a:r>
              <a:rPr lang="en-US" dirty="0" smtClean="0">
                <a:solidFill>
                  <a:srgbClr val="FFC000"/>
                </a:solidFill>
              </a:rPr>
              <a:t>Engage</a:t>
            </a:r>
            <a:r>
              <a:rPr lang="en-US" dirty="0" smtClean="0"/>
              <a:t> your audience</a:t>
            </a:r>
          </a:p>
          <a:p>
            <a:pPr lvl="1">
              <a:spcBef>
                <a:spcPts val="300"/>
              </a:spcBef>
            </a:pPr>
            <a:r>
              <a:rPr lang="en-US" dirty="0" smtClean="0"/>
              <a:t>Hold their attention </a:t>
            </a:r>
            <a:r>
              <a:rPr lang="en-US" dirty="0" smtClean="0">
                <a:solidFill>
                  <a:srgbClr val="97D0FF"/>
                </a:solidFill>
              </a:rPr>
              <a:t>– pretend you have a great secret to tell them!</a:t>
            </a:r>
          </a:p>
          <a:p>
            <a:pPr lvl="1">
              <a:spcBef>
                <a:spcPts val="300"/>
              </a:spcBef>
            </a:pPr>
            <a:r>
              <a:rPr lang="en-US" dirty="0" smtClean="0"/>
              <a:t>We want enthusiasm, excitement and energy </a:t>
            </a:r>
            <a:r>
              <a:rPr lang="en-US" dirty="0" smtClean="0">
                <a:solidFill>
                  <a:srgbClr val="97D0FF"/>
                </a:solidFill>
              </a:rPr>
              <a:t>– inspire your audience</a:t>
            </a:r>
          </a:p>
          <a:p>
            <a:pPr lvl="1">
              <a:spcBef>
                <a:spcPts val="300"/>
              </a:spcBef>
            </a:pPr>
            <a:r>
              <a:rPr lang="en-US" dirty="0" smtClean="0"/>
              <a:t>Do not rush your delivery </a:t>
            </a:r>
            <a:r>
              <a:rPr lang="en-US" dirty="0" smtClean="0">
                <a:solidFill>
                  <a:srgbClr val="97D0FF"/>
                </a:solidFill>
              </a:rPr>
              <a:t>– pauses are OK, especially for effect</a:t>
            </a:r>
            <a:endParaRPr lang="en-US" dirty="0">
              <a:solidFill>
                <a:srgbClr val="97D0FF"/>
              </a:solidFill>
            </a:endParaRPr>
          </a:p>
        </p:txBody>
      </p:sp>
    </p:spTree>
    <p:extLst>
      <p:ext uri="{BB962C8B-B14F-4D97-AF65-F5344CB8AC3E}">
        <p14:creationId xmlns:p14="http://schemas.microsoft.com/office/powerpoint/2010/main" val="15526408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xEl>
                                              <p:pRg st="0" end="0"/>
                                            </p:txEl>
                                          </p:spTgt>
                                        </p:tgtEl>
                                      </p:cBhvr>
                                    </p:animEffect>
                                    <p:set>
                                      <p:cBhvr>
                                        <p:cTn id="7" dur="1" fill="hold">
                                          <p:stCondLst>
                                            <p:cond delay="499"/>
                                          </p:stCondLst>
                                        </p:cTn>
                                        <p:tgtEl>
                                          <p:spTgt spid="2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4">
                                            <p:txEl>
                                              <p:pRg st="1" end="1"/>
                                            </p:txEl>
                                          </p:spTgt>
                                        </p:tgtEl>
                                      </p:cBhvr>
                                    </p:animEffect>
                                    <p:set>
                                      <p:cBhvr>
                                        <p:cTn id="10" dur="1" fill="hold">
                                          <p:stCondLst>
                                            <p:cond delay="499"/>
                                          </p:stCondLst>
                                        </p:cTn>
                                        <p:tgtEl>
                                          <p:spTgt spid="24">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4">
                                            <p:txEl>
                                              <p:pRg st="2" end="2"/>
                                            </p:txEl>
                                          </p:spTgt>
                                        </p:tgtEl>
                                      </p:cBhvr>
                                    </p:animEffect>
                                    <p:set>
                                      <p:cBhvr>
                                        <p:cTn id="13" dur="1" fill="hold">
                                          <p:stCondLst>
                                            <p:cond delay="499"/>
                                          </p:stCondLst>
                                        </p:cTn>
                                        <p:tgtEl>
                                          <p:spTgt spid="24">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4">
                                            <p:txEl>
                                              <p:pRg st="3" end="3"/>
                                            </p:txEl>
                                          </p:spTgt>
                                        </p:tgtEl>
                                      </p:cBhvr>
                                    </p:animEffect>
                                    <p:set>
                                      <p:cBhvr>
                                        <p:cTn id="16" dur="1" fill="hold">
                                          <p:stCondLst>
                                            <p:cond delay="499"/>
                                          </p:stCondLst>
                                        </p:cTn>
                                        <p:tgtEl>
                                          <p:spTgt spid="24">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4">
                                            <p:txEl>
                                              <p:pRg st="4" end="4"/>
                                            </p:txEl>
                                          </p:spTgt>
                                        </p:tgtEl>
                                      </p:cBhvr>
                                    </p:animEffect>
                                    <p:set>
                                      <p:cBhvr>
                                        <p:cTn id="19" dur="1" fill="hold">
                                          <p:stCondLst>
                                            <p:cond delay="499"/>
                                          </p:stCondLst>
                                        </p:cTn>
                                        <p:tgtEl>
                                          <p:spTgt spid="24">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4">
                                            <p:txEl>
                                              <p:pRg st="5" end="5"/>
                                            </p:txEl>
                                          </p:spTgt>
                                        </p:tgtEl>
                                      </p:cBhvr>
                                    </p:animEffect>
                                    <p:set>
                                      <p:cBhvr>
                                        <p:cTn id="22" dur="1" fill="hold">
                                          <p:stCondLst>
                                            <p:cond delay="499"/>
                                          </p:stCondLst>
                                        </p:cTn>
                                        <p:tgtEl>
                                          <p:spTgt spid="24">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4">
                                            <p:txEl>
                                              <p:pRg st="6" end="6"/>
                                            </p:txEl>
                                          </p:spTgt>
                                        </p:tgtEl>
                                      </p:cBhvr>
                                    </p:animEffect>
                                    <p:set>
                                      <p:cBhvr>
                                        <p:cTn id="25" dur="1" fill="hold">
                                          <p:stCondLst>
                                            <p:cond delay="499"/>
                                          </p:stCondLst>
                                        </p:cTn>
                                        <p:tgtEl>
                                          <p:spTgt spid="24">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4">
                                            <p:txEl>
                                              <p:pRg st="7" end="7"/>
                                            </p:txEl>
                                          </p:spTgt>
                                        </p:tgtEl>
                                      </p:cBhvr>
                                    </p:animEffect>
                                    <p:set>
                                      <p:cBhvr>
                                        <p:cTn id="28" dur="1" fill="hold">
                                          <p:stCondLst>
                                            <p:cond delay="499"/>
                                          </p:stCondLst>
                                        </p:cTn>
                                        <p:tgtEl>
                                          <p:spTgt spid="24">
                                            <p:txEl>
                                              <p:pRg st="7" end="7"/>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4">
                                            <p:txEl>
                                              <p:pRg st="8" end="8"/>
                                            </p:txEl>
                                          </p:spTgt>
                                        </p:tgtEl>
                                      </p:cBhvr>
                                    </p:animEffect>
                                    <p:set>
                                      <p:cBhvr>
                                        <p:cTn id="31" dur="1" fill="hold">
                                          <p:stCondLst>
                                            <p:cond delay="499"/>
                                          </p:stCondLst>
                                        </p:cTn>
                                        <p:tgtEl>
                                          <p:spTgt spid="24">
                                            <p:txEl>
                                              <p:pRg st="8" end="8"/>
                                            </p:txEl>
                                          </p:spTgt>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a:spLocks noGrp="1"/>
          </p:cNvSpPr>
          <p:nvPr>
            <p:ph type="body" sz="quarter" idx="1"/>
          </p:nvPr>
        </p:nvSpPr>
        <p:spPr/>
        <p:txBody>
          <a:bodyPr/>
          <a:lstStyle/>
          <a:p>
            <a:pPr>
              <a:spcBef>
                <a:spcPts val="300"/>
              </a:spcBef>
            </a:pPr>
            <a:r>
              <a:rPr lang="en-US" dirty="0"/>
              <a:t>Font and text…</a:t>
            </a:r>
          </a:p>
          <a:p>
            <a:pPr lvl="1">
              <a:spcBef>
                <a:spcPts val="300"/>
              </a:spcBef>
            </a:pPr>
            <a:r>
              <a:rPr lang="en-US" dirty="0"/>
              <a:t>Use only Arial font for text and </a:t>
            </a:r>
            <a:r>
              <a:rPr lang="en-US" dirty="0">
                <a:latin typeface="Lucida Console" panose="020B0609040504020204" pitchFamily="49" charset="0"/>
              </a:rPr>
              <a:t>Lucinda Console</a:t>
            </a:r>
            <a:r>
              <a:rPr lang="en-US" dirty="0"/>
              <a:t> (or </a:t>
            </a:r>
            <a:r>
              <a:rPr lang="en-US" dirty="0">
                <a:latin typeface="Courier New" panose="02070309020205020404" pitchFamily="49" charset="0"/>
                <a:cs typeface="Courier New" panose="02070309020205020404" pitchFamily="49" charset="0"/>
              </a:rPr>
              <a:t>Courier New</a:t>
            </a:r>
            <a:r>
              <a:rPr lang="en-US" dirty="0" smtClean="0"/>
              <a:t>) for </a:t>
            </a:r>
            <a:r>
              <a:rPr lang="en-US" dirty="0"/>
              <a:t>code</a:t>
            </a:r>
          </a:p>
          <a:p>
            <a:pPr lvl="1">
              <a:spcBef>
                <a:spcPts val="300"/>
              </a:spcBef>
            </a:pPr>
            <a:r>
              <a:rPr lang="en-US" dirty="0"/>
              <a:t>Do not crowd your slide with too much information</a:t>
            </a:r>
          </a:p>
          <a:p>
            <a:pPr lvl="1">
              <a:spcBef>
                <a:spcPts val="300"/>
              </a:spcBef>
            </a:pPr>
            <a:r>
              <a:rPr lang="en-US" dirty="0"/>
              <a:t>Keep the text short and pithy.  Whatever you do, do not have very long lines that wrap or fold over the page like this.  Your eyes have to travel back and forth over the page and that will slow down your thought process during the presentation!</a:t>
            </a:r>
          </a:p>
          <a:p>
            <a:pPr lvl="1">
              <a:spcBef>
                <a:spcPts val="300"/>
              </a:spcBef>
            </a:pPr>
            <a:r>
              <a:rPr lang="en-US" dirty="0"/>
              <a:t>One fact, one line</a:t>
            </a:r>
          </a:p>
          <a:p>
            <a:pPr>
              <a:spcBef>
                <a:spcPts val="300"/>
              </a:spcBef>
            </a:pPr>
            <a:r>
              <a:rPr lang="en-US" dirty="0"/>
              <a:t>Tidy and neat…</a:t>
            </a:r>
          </a:p>
          <a:p>
            <a:pPr lvl="1">
              <a:spcBef>
                <a:spcPts val="300"/>
              </a:spcBef>
            </a:pPr>
            <a:r>
              <a:rPr lang="en-US" dirty="0"/>
              <a:t>Be sure to align and evenly space out elements on your slide</a:t>
            </a:r>
          </a:p>
          <a:p>
            <a:pPr lvl="1">
              <a:spcBef>
                <a:spcPts val="300"/>
              </a:spcBef>
            </a:pPr>
            <a:r>
              <a:rPr lang="en-US" dirty="0"/>
              <a:t>Keep the visual and aesthetic balance</a:t>
            </a:r>
          </a:p>
          <a:p>
            <a:pPr lvl="1">
              <a:spcBef>
                <a:spcPts val="300"/>
              </a:spcBef>
            </a:pPr>
            <a:r>
              <a:rPr lang="en-US" dirty="0"/>
              <a:t>Be consistent in your style </a:t>
            </a:r>
            <a:r>
              <a:rPr lang="en-US" dirty="0">
                <a:solidFill>
                  <a:srgbClr val="97D0FF"/>
                </a:solidFill>
              </a:rPr>
              <a:t>– important when there are several of you presenting</a:t>
            </a:r>
          </a:p>
        </p:txBody>
      </p:sp>
      <p:sp>
        <p:nvSpPr>
          <p:cNvPr id="2" name="Title 1"/>
          <p:cNvSpPr>
            <a:spLocks noGrp="1"/>
          </p:cNvSpPr>
          <p:nvPr>
            <p:ph type="title"/>
          </p:nvPr>
        </p:nvSpPr>
        <p:spPr/>
        <p:txBody>
          <a:bodyPr/>
          <a:lstStyle/>
          <a:p>
            <a:r>
              <a:rPr lang="en-US" dirty="0"/>
              <a:t>Your PowerPoint Slides</a:t>
            </a:r>
            <a:endParaRPr lang="en-US" dirty="0"/>
          </a:p>
        </p:txBody>
      </p:sp>
      <p:sp>
        <p:nvSpPr>
          <p:cNvPr id="5" name="Rectangle 5"/>
          <p:cNvSpPr>
            <a:spLocks noChangeArrowheads="1"/>
          </p:cNvSpPr>
          <p:nvPr/>
        </p:nvSpPr>
        <p:spPr bwMode="auto">
          <a:xfrm>
            <a:off x="318453" y="3326130"/>
            <a:ext cx="8368347" cy="1211580"/>
          </a:xfrm>
          <a:prstGeom prst="rect">
            <a:avLst/>
          </a:prstGeom>
          <a:solidFill>
            <a:srgbClr val="141738"/>
          </a:solidFill>
          <a:ln>
            <a:noFill/>
          </a:ln>
        </p:spPr>
        <p:txBody>
          <a:bodyPr anchor="ctr"/>
          <a:lstStyle>
            <a:lvl1pPr>
              <a:defRPr sz="1600" i="1">
                <a:solidFill>
                  <a:schemeClr val="tx1"/>
                </a:solidFill>
                <a:latin typeface="Arial" charset="0"/>
                <a:ea typeface="ＭＳ Ｐゴシック" pitchFamily="34" charset="-128"/>
              </a:defRPr>
            </a:lvl1pPr>
            <a:lvl2pPr marL="742950" indent="-285750">
              <a:defRPr sz="1600" i="1">
                <a:solidFill>
                  <a:schemeClr val="tx1"/>
                </a:solidFill>
                <a:latin typeface="Arial" charset="0"/>
                <a:ea typeface="ＭＳ Ｐゴシック" pitchFamily="34" charset="-128"/>
              </a:defRPr>
            </a:lvl2pPr>
            <a:lvl3pPr marL="1143000" indent="-228600">
              <a:defRPr sz="1600" i="1">
                <a:solidFill>
                  <a:schemeClr val="tx1"/>
                </a:solidFill>
                <a:latin typeface="Arial" charset="0"/>
                <a:ea typeface="ＭＳ Ｐゴシック" pitchFamily="34" charset="-128"/>
              </a:defRPr>
            </a:lvl3pPr>
            <a:lvl4pPr marL="1600200" indent="-228600">
              <a:defRPr sz="1600" i="1">
                <a:solidFill>
                  <a:schemeClr val="tx1"/>
                </a:solidFill>
                <a:latin typeface="Arial" charset="0"/>
                <a:ea typeface="ＭＳ Ｐゴシック" pitchFamily="34" charset="-128"/>
              </a:defRPr>
            </a:lvl4pPr>
            <a:lvl5pPr marL="2057400" indent="-228600">
              <a:defRPr sz="1600" i="1">
                <a:solidFill>
                  <a:schemeClr val="tx1"/>
                </a:solidFill>
                <a:latin typeface="Arial" charset="0"/>
                <a:ea typeface="ＭＳ Ｐゴシック" pitchFamily="34" charset="-128"/>
              </a:defRPr>
            </a:lvl5pPr>
            <a:lvl6pPr marL="25146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6pPr>
            <a:lvl7pPr marL="29718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7pPr>
            <a:lvl8pPr marL="34290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8pPr>
            <a:lvl9pPr marL="3886200" indent="-228600" eaLnBrk="0" fontAlgn="base" hangingPunct="0">
              <a:lnSpc>
                <a:spcPct val="90000"/>
              </a:lnSpc>
              <a:spcBef>
                <a:spcPct val="0"/>
              </a:spcBef>
              <a:spcAft>
                <a:spcPct val="0"/>
              </a:spcAft>
              <a:defRPr sz="1600" i="1">
                <a:solidFill>
                  <a:schemeClr val="tx1"/>
                </a:solidFill>
                <a:latin typeface="Arial" charset="0"/>
                <a:ea typeface="ＭＳ Ｐゴシック" pitchFamily="34" charset="-128"/>
              </a:defRPr>
            </a:lvl9pPr>
          </a:lstStyle>
          <a:p>
            <a:endParaRPr lang="en-US" altLang="en-US"/>
          </a:p>
        </p:txBody>
      </p:sp>
    </p:spTree>
    <p:extLst>
      <p:ext uri="{BB962C8B-B14F-4D97-AF65-F5344CB8AC3E}">
        <p14:creationId xmlns:p14="http://schemas.microsoft.com/office/powerpoint/2010/main" val="37191788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a:spLocks noGrp="1"/>
          </p:cNvSpPr>
          <p:nvPr>
            <p:ph type="body" sz="quarter" idx="1"/>
          </p:nvPr>
        </p:nvSpPr>
        <p:spPr/>
        <p:txBody>
          <a:bodyPr/>
          <a:lstStyle/>
          <a:p>
            <a:pPr>
              <a:spcBef>
                <a:spcPts val="300"/>
              </a:spcBef>
            </a:pPr>
            <a:r>
              <a:rPr lang="en-US" dirty="0"/>
              <a:t>Use any tool to support your presentation</a:t>
            </a:r>
          </a:p>
          <a:p>
            <a:pPr lvl="2">
              <a:spcBef>
                <a:spcPts val="300"/>
              </a:spcBef>
            </a:pPr>
            <a:r>
              <a:rPr lang="en-US" dirty="0"/>
              <a:t>PowerPoint slides, white board, </a:t>
            </a:r>
            <a:r>
              <a:rPr lang="en-US" dirty="0" err="1"/>
              <a:t>etc</a:t>
            </a:r>
            <a:endParaRPr lang="en-US" dirty="0"/>
          </a:p>
          <a:p>
            <a:pPr lvl="2">
              <a:spcBef>
                <a:spcPts val="300"/>
              </a:spcBef>
            </a:pPr>
            <a:r>
              <a:rPr lang="en-US" dirty="0"/>
              <a:t>Role play, a skit, a parody, mime, </a:t>
            </a:r>
            <a:r>
              <a:rPr lang="en-US" dirty="0" err="1"/>
              <a:t>etc</a:t>
            </a:r>
            <a:endParaRPr lang="en-US" dirty="0"/>
          </a:p>
          <a:p>
            <a:pPr>
              <a:spcBef>
                <a:spcPts val="300"/>
              </a:spcBef>
            </a:pPr>
            <a:r>
              <a:rPr lang="en-US" dirty="0"/>
              <a:t>Use the tool to support, not replace you</a:t>
            </a:r>
          </a:p>
          <a:p>
            <a:pPr lvl="2">
              <a:spcBef>
                <a:spcPts val="300"/>
              </a:spcBef>
            </a:pPr>
            <a:r>
              <a:rPr lang="en-US" dirty="0"/>
              <a:t>You are the presenter, not the tool, not the PowerPoint slides</a:t>
            </a:r>
          </a:p>
          <a:p>
            <a:pPr lvl="2">
              <a:spcBef>
                <a:spcPts val="300"/>
              </a:spcBef>
            </a:pPr>
            <a:r>
              <a:rPr lang="en-US" dirty="0"/>
              <a:t>Keep the slides simple – you are the main attraction, not the slide</a:t>
            </a:r>
          </a:p>
          <a:p>
            <a:pPr>
              <a:spcBef>
                <a:spcPts val="300"/>
              </a:spcBef>
            </a:pPr>
            <a:r>
              <a:rPr lang="en-US" dirty="0"/>
              <a:t>Use the </a:t>
            </a:r>
            <a:r>
              <a:rPr lang="en-US" dirty="0" smtClean="0"/>
              <a:t>standard Morgan </a:t>
            </a:r>
            <a:r>
              <a:rPr lang="en-US" dirty="0"/>
              <a:t>Stanley PowerPoint </a:t>
            </a:r>
            <a:r>
              <a:rPr lang="en-US" dirty="0" smtClean="0"/>
              <a:t>template</a:t>
            </a:r>
          </a:p>
        </p:txBody>
      </p:sp>
      <p:sp>
        <p:nvSpPr>
          <p:cNvPr id="2" name="Title 1"/>
          <p:cNvSpPr>
            <a:spLocks noGrp="1"/>
          </p:cNvSpPr>
          <p:nvPr>
            <p:ph type="title"/>
          </p:nvPr>
        </p:nvSpPr>
        <p:spPr/>
        <p:txBody>
          <a:bodyPr/>
          <a:lstStyle/>
          <a:p>
            <a:r>
              <a:rPr lang="en-US" dirty="0"/>
              <a:t>Your Support and Tools</a:t>
            </a:r>
            <a:endParaRPr lang="en-US" dirty="0"/>
          </a:p>
        </p:txBody>
      </p:sp>
      <p:sp>
        <p:nvSpPr>
          <p:cNvPr id="6" name="Text Placeholder 1"/>
          <p:cNvSpPr txBox="1">
            <a:spLocks/>
          </p:cNvSpPr>
          <p:nvPr/>
        </p:nvSpPr>
        <p:spPr>
          <a:xfrm>
            <a:off x="457200" y="1285501"/>
            <a:ext cx="7863840" cy="3353061"/>
          </a:xfrm>
          <a:prstGeom prst="rect">
            <a:avLst/>
          </a:prstGeom>
        </p:spPr>
        <p:txBody>
          <a:bodyPr vert="horz" lIns="0" tIns="0" rIns="0" bIns="0" rtlCol="0">
            <a:noAutofit/>
          </a:bodyPr>
          <a:lstStyle>
            <a:lvl1pPr marL="227013" indent="-227013"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0" kern="1200" baseline="0">
                <a:solidFill>
                  <a:schemeClr val="tx1"/>
                </a:solidFill>
                <a:latin typeface="+mn-lt"/>
                <a:ea typeface="+mn-ea"/>
                <a:cs typeface="+mn-cs"/>
              </a:defRPr>
            </a:lvl1pPr>
            <a:lvl2pPr marL="461963" indent="-23495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2pPr>
            <a:lvl3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914400"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11414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pPr>
            <a:r>
              <a:rPr lang="en-US" dirty="0" smtClean="0"/>
              <a:t>You must respect and </a:t>
            </a:r>
            <a:r>
              <a:rPr lang="en-US" dirty="0" err="1" smtClean="0"/>
              <a:t>honour</a:t>
            </a:r>
            <a:r>
              <a:rPr lang="en-US" dirty="0" smtClean="0"/>
              <a:t> copyrights</a:t>
            </a:r>
          </a:p>
          <a:p>
            <a:pPr lvl="2">
              <a:spcBef>
                <a:spcPts val="300"/>
              </a:spcBef>
            </a:pPr>
            <a:r>
              <a:rPr lang="en-US" dirty="0" smtClean="0"/>
              <a:t>The use of copyrighted material, without permission, from the web is strictly forbidden</a:t>
            </a:r>
          </a:p>
          <a:p>
            <a:pPr lvl="2">
              <a:spcBef>
                <a:spcPts val="300"/>
              </a:spcBef>
            </a:pPr>
            <a:r>
              <a:rPr lang="en-US" dirty="0" smtClean="0"/>
              <a:t>If you are not sure of its copyright status, you should avoid it</a:t>
            </a:r>
          </a:p>
          <a:p>
            <a:pPr lvl="2">
              <a:spcBef>
                <a:spcPts val="300"/>
              </a:spcBef>
            </a:pPr>
            <a:r>
              <a:rPr lang="en-US" dirty="0" smtClean="0"/>
              <a:t>http://wiki-na.ms.com/twiki/cgi-bin/view/MSDE/IconShockLibrary</a:t>
            </a:r>
          </a:p>
          <a:p>
            <a:pPr>
              <a:spcBef>
                <a:spcPts val="300"/>
              </a:spcBef>
            </a:pPr>
            <a:r>
              <a:rPr lang="en-US" dirty="0" smtClean="0"/>
              <a:t>Sequence your delivery</a:t>
            </a:r>
          </a:p>
          <a:p>
            <a:pPr lvl="2">
              <a:spcBef>
                <a:spcPts val="300"/>
              </a:spcBef>
            </a:pPr>
            <a:r>
              <a:rPr lang="en-US" dirty="0" smtClean="0"/>
              <a:t>Do not “dump” or overwhelm your audience with information all at once</a:t>
            </a:r>
          </a:p>
          <a:p>
            <a:pPr lvl="2">
              <a:spcBef>
                <a:spcPts val="300"/>
              </a:spcBef>
            </a:pPr>
            <a:r>
              <a:rPr lang="en-US" dirty="0" smtClean="0"/>
              <a:t>Reveal the information methodically and in a story-like manner</a:t>
            </a:r>
            <a:endParaRPr lang="en-US" dirty="0">
              <a:solidFill>
                <a:srgbClr val="97D0FF"/>
              </a:solidFill>
            </a:endParaRPr>
          </a:p>
        </p:txBody>
      </p:sp>
    </p:spTree>
    <p:extLst>
      <p:ext uri="{BB962C8B-B14F-4D97-AF65-F5344CB8AC3E}">
        <p14:creationId xmlns:p14="http://schemas.microsoft.com/office/powerpoint/2010/main" val="11082915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p:bldP spid="6" grpId="0"/>
    </p:bldLst>
  </p:timing>
</p:sld>
</file>

<file path=ppt/theme/theme1.xml><?xml version="1.0" encoding="utf-8"?>
<a:theme xmlns:a="http://schemas.openxmlformats.org/drawingml/2006/main" name="Firmwide All-Purpose_05.25.16">
  <a:themeElements>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fontScheme name="Firmwid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200" dirty="0" smtClean="0"/>
        </a:defPPr>
      </a:lstStyle>
    </a:txDef>
  </a:objectDefaults>
  <a:extraClrSchemeLst>
    <a:extraClrScheme>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extraClrScheme>
    <a:extraClrScheme>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extraClrScheme>
  </a:extraClrSchemeLst>
  <a:custClrLst>
    <a:custClr name="Green">
      <a:srgbClr val="2D8F78"/>
    </a:custClr>
    <a:custClr name="Teal">
      <a:srgbClr val="92DECC"/>
    </a:custClr>
    <a:custClr name="Purple">
      <a:srgbClr val="929BCA"/>
    </a:custClr>
    <a:custClr name="Light Purple">
      <a:srgbClr val="D5D9EB"/>
    </a:custClr>
    <a:custClr name="Maroon">
      <a:srgbClr val="B4425D"/>
    </a:custClr>
    <a:custClr name="Light Gold">
      <a:srgbClr val="E3D7AB"/>
    </a:custClr>
    <a:custClr name="Brown">
      <a:srgbClr val="C3842F"/>
    </a:custClr>
    <a:custClr name="Navy">
      <a:srgbClr val="003064"/>
    </a:custClr>
    <a:custClr name="Pie Border White">
      <a:srgbClr val="FFFFFF"/>
    </a:custClr>
  </a:custClrLst>
</a:theme>
</file>

<file path=ppt/theme/theme2.xml><?xml version="1.0" encoding="utf-8"?>
<a:theme xmlns:a="http://schemas.openxmlformats.org/drawingml/2006/main" name="Firmwide Auditorium_05.25.16">
  <a:themeElements>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fontScheme name="Firmwid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200" dirty="0" smtClean="0"/>
        </a:defPPr>
      </a:lstStyle>
    </a:txDef>
  </a:objectDefaults>
  <a:extraClrSchemeLst>
    <a:extraClrScheme>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extraClrScheme>
    <a:extraClrScheme>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extraClrScheme>
  </a:extraClrSchemeLst>
  <a:custClrLst>
    <a:custClr name="Green">
      <a:srgbClr val="2D8F78"/>
    </a:custClr>
    <a:custClr name="Teal">
      <a:srgbClr val="92DECC"/>
    </a:custClr>
    <a:custClr name="Purple">
      <a:srgbClr val="929BCA"/>
    </a:custClr>
    <a:custClr name="Light Purple">
      <a:srgbClr val="D5D9EB"/>
    </a:custClr>
    <a:custClr name="Maroon">
      <a:srgbClr val="B4425D"/>
    </a:custClr>
    <a:custClr name="Light Gold">
      <a:srgbClr val="E3D7AB"/>
    </a:custClr>
    <a:custClr name="Brown">
      <a:srgbClr val="C3842F"/>
    </a:custClr>
    <a:custClr name="Pie Border Dark">
      <a:srgbClr val="14173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Firmwide Standard_2.11.16</Template>
  <TotalTime>0</TotalTime>
  <Words>1103</Words>
  <Application>Microsoft Office PowerPoint</Application>
  <PresentationFormat>On-screen Show (16:9)</PresentationFormat>
  <Paragraphs>175</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Firmwide All-Purpose_05.25.16</vt:lpstr>
      <vt:lpstr>Firmwide Auditorium_05.25.16</vt:lpstr>
      <vt:lpstr>PowerPoint Presentation</vt:lpstr>
      <vt:lpstr>Objectives</vt:lpstr>
      <vt:lpstr>Some Guidelines</vt:lpstr>
      <vt:lpstr>The Presentation and Discussion Format…</vt:lpstr>
      <vt:lpstr>Timings and Logistics…</vt:lpstr>
      <vt:lpstr>Content of Your Delivery</vt:lpstr>
      <vt:lpstr>Your Delivery</vt:lpstr>
      <vt:lpstr>Your PowerPoint Slides</vt:lpstr>
      <vt:lpstr>Your Support and Tools</vt:lpstr>
      <vt:lpstr>Your Team and Your Pattern - 1</vt:lpstr>
      <vt:lpstr>Your Team and Your Pattern - 2</vt:lpstr>
      <vt:lpstr>Your Team and Your Pattern - 3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2015-09-18T18:04:59Z</dcterms:created>
  <dcterms:modified xsi:type="dcterms:W3CDTF">2016-08-25T01:50:01Z</dcterms:modified>
  <cp:contentStatus>Revised May 25, 2016</cp:contentStatus>
</cp:coreProperties>
</file>