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charts/chart1.xml" ContentType="application/vnd.openxmlformats-officedocument.drawingml.chart+xml"/>
  <Override PartName="/ppt/notesSlides/notesSlide31.xml" ContentType="application/vnd.openxmlformats-officedocument.presentationml.notesSlide+xml"/>
  <Override PartName="/ppt/charts/chart2.xml" ContentType="application/vnd.openxmlformats-officedocument.drawingml.chart+xml"/>
  <Override PartName="/ppt/notesSlides/notesSlide32.xml" ContentType="application/vnd.openxmlformats-officedocument.presentationml.notesSlide+xml"/>
  <Override PartName="/ppt/charts/chart3.xml" ContentType="application/vnd.openxmlformats-officedocument.drawingml.chart+xml"/>
  <Override PartName="/ppt/notesSlides/notesSlide33.xml" ContentType="application/vnd.openxmlformats-officedocument.presentationml.notesSlide+xml"/>
  <Override PartName="/ppt/charts/chart4.xml" ContentType="application/vnd.openxmlformats-officedocument.drawingml.chart+xml"/>
  <Override PartName="/ppt/notesSlides/notesSlide34.xml" ContentType="application/vnd.openxmlformats-officedocument.presentationml.notesSlide+xml"/>
  <Override PartName="/ppt/charts/chart5.xml" ContentType="application/vnd.openxmlformats-officedocument.drawingml.chart+xml"/>
  <Override PartName="/ppt/notesSlides/notesSlide35.xml" ContentType="application/vnd.openxmlformats-officedocument.presentationml.notesSlide+xml"/>
  <Override PartName="/ppt/charts/chart6.xml" ContentType="application/vnd.openxmlformats-officedocument.drawingml.chart+xml"/>
  <Override PartName="/ppt/notesSlides/notesSlide36.xml" ContentType="application/vnd.openxmlformats-officedocument.presentationml.notesSlide+xml"/>
  <Override PartName="/ppt/charts/chart7.xml" ContentType="application/vnd.openxmlformats-officedocument.drawingml.chart+xml"/>
  <Override PartName="/ppt/notesSlides/notesSlide37.xml" ContentType="application/vnd.openxmlformats-officedocument.presentationml.notesSlide+xml"/>
  <Override PartName="/ppt/charts/chart8.xml" ContentType="application/vnd.openxmlformats-officedocument.drawingml.chart+xml"/>
  <Override PartName="/ppt/notesSlides/notesSlide38.xml" ContentType="application/vnd.openxmlformats-officedocument.presentationml.notesSlide+xml"/>
  <Override PartName="/ppt/charts/chart9.xml" ContentType="application/vnd.openxmlformats-officedocument.drawingml.chart+xml"/>
  <Override PartName="/ppt/notesSlides/notesSlide39.xml" ContentType="application/vnd.openxmlformats-officedocument.presentationml.notesSlide+xml"/>
  <Override PartName="/ppt/charts/chart10.xml" ContentType="application/vnd.openxmlformats-officedocument.drawingml.chart+xml"/>
  <Override PartName="/ppt/notesSlides/notesSlide40.xml" ContentType="application/vnd.openxmlformats-officedocument.presentationml.notesSlide+xml"/>
  <Override PartName="/ppt/charts/chart11.xml" ContentType="application/vnd.openxmlformats-officedocument.drawingml.chart+xml"/>
  <Override PartName="/ppt/notesSlides/notesSlide41.xml" ContentType="application/vnd.openxmlformats-officedocument.presentationml.notesSlide+xml"/>
  <Override PartName="/ppt/charts/chart12.xml" ContentType="application/vnd.openxmlformats-officedocument.drawingml.chart+xml"/>
  <Override PartName="/ppt/notesSlides/notesSlide42.xml" ContentType="application/vnd.openxmlformats-officedocument.presentationml.notesSlide+xml"/>
  <Override PartName="/ppt/charts/chart13.xml" ContentType="application/vnd.openxmlformats-officedocument.drawingml.chart+xml"/>
  <Override PartName="/ppt/notesSlides/notesSlide43.xml" ContentType="application/vnd.openxmlformats-officedocument.presentationml.notesSlide+xml"/>
  <Override PartName="/ppt/charts/chart14.xml" ContentType="application/vnd.openxmlformats-officedocument.drawingml.chart+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charts/chart15.xml" ContentType="application/vnd.openxmlformats-officedocument.drawingml.chart+xml"/>
  <Override PartName="/ppt/notesSlides/notesSlide5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8.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59.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charts/chart16.xml" ContentType="application/vnd.openxmlformats-officedocument.drawingml.chart+xml"/>
  <Override PartName="/ppt/charts/chart17.xml" ContentType="application/vnd.openxmlformats-officedocument.drawingml.chart+xml"/>
  <Override PartName="/ppt/charts/chart18.xml" ContentType="application/vnd.openxmlformats-officedocument.drawingml.chart+xml"/>
  <Override PartName="/ppt/charts/chart19.xml" ContentType="application/vnd.openxmlformats-officedocument.drawingml.chart+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 id="2147483788" r:id="rId2"/>
  </p:sldMasterIdLst>
  <p:notesMasterIdLst>
    <p:notesMasterId r:id="rId69"/>
  </p:notesMasterIdLst>
  <p:handoutMasterIdLst>
    <p:handoutMasterId r:id="rId70"/>
  </p:handoutMasterIdLst>
  <p:sldIdLst>
    <p:sldId id="450" r:id="rId3"/>
    <p:sldId id="568" r:id="rId4"/>
    <p:sldId id="574" r:id="rId5"/>
    <p:sldId id="573" r:id="rId6"/>
    <p:sldId id="430" r:id="rId7"/>
    <p:sldId id="572" r:id="rId8"/>
    <p:sldId id="535" r:id="rId9"/>
    <p:sldId id="537" r:id="rId10"/>
    <p:sldId id="533" r:id="rId11"/>
    <p:sldId id="534" r:id="rId12"/>
    <p:sldId id="546" r:id="rId13"/>
    <p:sldId id="570" r:id="rId14"/>
    <p:sldId id="571" r:id="rId15"/>
    <p:sldId id="526" r:id="rId16"/>
    <p:sldId id="266" r:id="rId17"/>
    <p:sldId id="267" r:id="rId18"/>
    <p:sldId id="438" r:id="rId19"/>
    <p:sldId id="440" r:id="rId20"/>
    <p:sldId id="441" r:id="rId21"/>
    <p:sldId id="442" r:id="rId22"/>
    <p:sldId id="272" r:id="rId23"/>
    <p:sldId id="273" r:id="rId24"/>
    <p:sldId id="561" r:id="rId25"/>
    <p:sldId id="563" r:id="rId26"/>
    <p:sldId id="274" r:id="rId27"/>
    <p:sldId id="276" r:id="rId28"/>
    <p:sldId id="277" r:id="rId29"/>
    <p:sldId id="278" r:id="rId30"/>
    <p:sldId id="279" r:id="rId31"/>
    <p:sldId id="280" r:id="rId32"/>
    <p:sldId id="281" r:id="rId33"/>
    <p:sldId id="282" r:id="rId34"/>
    <p:sldId id="508" r:id="rId35"/>
    <p:sldId id="283" r:id="rId36"/>
    <p:sldId id="284" r:id="rId37"/>
    <p:sldId id="435" r:id="rId38"/>
    <p:sldId id="286" r:id="rId39"/>
    <p:sldId id="532" r:id="rId40"/>
    <p:sldId id="288" r:id="rId41"/>
    <p:sldId id="355" r:id="rId42"/>
    <p:sldId id="289" r:id="rId43"/>
    <p:sldId id="356" r:id="rId44"/>
    <p:sldId id="290" r:id="rId45"/>
    <p:sldId id="291" r:id="rId46"/>
    <p:sldId id="292" r:id="rId47"/>
    <p:sldId id="293" r:id="rId48"/>
    <p:sldId id="296" r:id="rId49"/>
    <p:sldId id="294" r:id="rId50"/>
    <p:sldId id="295" r:id="rId51"/>
    <p:sldId id="516" r:id="rId52"/>
    <p:sldId id="297" r:id="rId53"/>
    <p:sldId id="298" r:id="rId54"/>
    <p:sldId id="299" r:id="rId55"/>
    <p:sldId id="517" r:id="rId56"/>
    <p:sldId id="518" r:id="rId57"/>
    <p:sldId id="519" r:id="rId58"/>
    <p:sldId id="520" r:id="rId59"/>
    <p:sldId id="521" r:id="rId60"/>
    <p:sldId id="522" r:id="rId61"/>
    <p:sldId id="523" r:id="rId62"/>
    <p:sldId id="524" r:id="rId63"/>
    <p:sldId id="567" r:id="rId64"/>
    <p:sldId id="540" r:id="rId65"/>
    <p:sldId id="541" r:id="rId66"/>
    <p:sldId id="577" r:id="rId67"/>
    <p:sldId id="529" r:id="rId68"/>
  </p:sldIdLst>
  <p:sldSz cx="9144000" cy="6858000" type="screen4x3"/>
  <p:notesSz cx="6985000" cy="92837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B2B2B2"/>
    <a:srgbClr val="005AA4"/>
    <a:srgbClr val="00A1E2"/>
    <a:srgbClr val="97D0FF"/>
    <a:srgbClr val="009EDB"/>
    <a:srgbClr val="A9A9A9"/>
    <a:srgbClr val="FFFFFF"/>
    <a:srgbClr val="919191"/>
    <a:srgbClr val="86868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AD6719FE-7D3F-48C5-806B-1D009DA3A5D1}">
  <a:tblStyle styleId="{AD6719FE-7D3F-48C5-806B-1D009DA3A5D1}" styleName="Firmwide Custom">
    <a:wholeTbl>
      <a:tcTxStyle>
        <a:fontRef idx="minor">
          <a:prstClr val="black"/>
        </a:fontRef>
        <a:schemeClr val="dk1"/>
      </a:tcTxStyle>
      <a:tcStyle>
        <a:tcBdr>
          <a:left>
            <a:ln>
              <a:noFill/>
            </a:ln>
          </a:left>
          <a:right>
            <a:ln>
              <a:noFill/>
            </a:ln>
          </a:right>
          <a:top>
            <a:ln>
              <a:noFill/>
            </a:ln>
          </a:top>
          <a:bottom>
            <a:ln w="6350" cmpd="sng">
              <a:solidFill>
                <a:schemeClr val="lt2"/>
              </a:solidFill>
            </a:ln>
          </a:bottom>
          <a:insideH>
            <a:ln w="6350" cmpd="sng">
              <a:solidFill>
                <a:schemeClr val="lt2"/>
              </a:solidFill>
            </a:ln>
          </a:insideH>
          <a:insideV>
            <a:ln>
              <a:noFill/>
            </a:ln>
          </a:insideV>
        </a:tcBdr>
        <a:fill>
          <a:noFill/>
        </a:fill>
      </a:tcStyle>
    </a:wholeTbl>
    <a:band1H>
      <a:tcStyle>
        <a:tcBdr/>
        <a:fill>
          <a:noFill/>
        </a:fill>
      </a:tcStyle>
    </a:band1H>
    <a:band2H>
      <a:tcStyle>
        <a:tcBdr/>
        <a:fill>
          <a:noFill/>
        </a:fill>
      </a:tcStyle>
    </a:band2H>
    <a:band1V>
      <a:tcStyle>
        <a:tcBdr/>
        <a:fill>
          <a:noFill/>
        </a:fill>
      </a:tcStyle>
    </a:band1V>
    <a:band2V>
      <a:tcStyle>
        <a:tcBdr/>
      </a:tcStyle>
    </a:band2V>
    <a:lastCol>
      <a:tcTxStyle b="on">
        <a:fontRef idx="minor">
          <a:prstClr val="black"/>
        </a:fontRef>
        <a:schemeClr val="dk1"/>
      </a:tcTxStyle>
      <a:tcStyle>
        <a:tcBdr/>
        <a:fill>
          <a:noFill/>
        </a:fill>
      </a:tcStyle>
    </a:lastCol>
    <a:firstCol>
      <a:tcTxStyle b="on">
        <a:fontRef idx="minor">
          <a:prstClr val="black"/>
        </a:fontRef>
        <a:schemeClr val="accent2"/>
      </a:tcTxStyle>
      <a:tcStyle>
        <a:tcBdr/>
        <a:fill>
          <a:noFill/>
        </a:fill>
      </a:tcStyle>
    </a:firstCol>
    <a:lastRow>
      <a:tcTxStyle b="on">
        <a:fontRef idx="minor">
          <a:prstClr val="black"/>
        </a:fontRef>
        <a:schemeClr val="dk1"/>
      </a:tcTxStyle>
      <a:tcStyle>
        <a:tcBdr>
          <a:top>
            <a:ln w="6350" cmpd="sng">
              <a:solidFill>
                <a:schemeClr val="lt2"/>
              </a:solidFill>
            </a:ln>
          </a:top>
        </a:tcBdr>
        <a:fill>
          <a:noFill/>
        </a:fill>
      </a:tcStyle>
    </a:lastRow>
    <a:firstRow>
      <a:tcTxStyle b="on">
        <a:fontRef idx="minor">
          <a:prstClr val="black"/>
        </a:fontRef>
        <a:schemeClr val="accent2"/>
      </a:tcTxStyle>
      <a:tcStyle>
        <a:tcBdr>
          <a:bottom>
            <a:ln w="6350" cmpd="sng">
              <a:solidFill>
                <a:schemeClr val="lt2"/>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770" autoAdjust="0"/>
    <p:restoredTop sz="99411" autoAdjust="0"/>
  </p:normalViewPr>
  <p:slideViewPr>
    <p:cSldViewPr>
      <p:cViewPr>
        <p:scale>
          <a:sx n="75" d="100"/>
          <a:sy n="75" d="100"/>
        </p:scale>
        <p:origin x="-1002" y="-774"/>
      </p:cViewPr>
      <p:guideLst>
        <p:guide orient="horz" pos="4090"/>
        <p:guide orient="horz" pos="985"/>
        <p:guide orient="horz" pos="691"/>
        <p:guide orient="horz"/>
        <p:guide orient="horz" pos="1123"/>
        <p:guide orient="horz" pos="3715"/>
        <p:guide orient="horz" pos="1411"/>
        <p:guide orient="horz" pos="1325"/>
        <p:guide pos="288"/>
        <p:guide pos="5472"/>
        <p:guide pos="2765"/>
        <p:guide pos="2995"/>
        <p:guide pos="1901"/>
        <p:guide pos="2074"/>
        <p:guide pos="3686"/>
        <p:guide pos="3859"/>
        <p:guide pos="1642"/>
        <p:guide pos="4340"/>
        <p:guide pos="4118"/>
        <p:guide pos="1411"/>
      </p:guideLst>
    </p:cSldViewPr>
  </p:slideViewPr>
  <p:notesTextViewPr>
    <p:cViewPr>
      <p:scale>
        <a:sx n="50" d="100"/>
        <a:sy n="50" d="100"/>
      </p:scale>
      <p:origin x="0" y="0"/>
    </p:cViewPr>
  </p:notesTextViewPr>
  <p:sorterViewPr>
    <p:cViewPr>
      <p:scale>
        <a:sx n="100" d="100"/>
        <a:sy n="100" d="100"/>
      </p:scale>
      <p:origin x="0" y="0"/>
    </p:cViewPr>
  </p:sorterViewPr>
  <p:notesViewPr>
    <p:cSldViewPr showGuides="1">
      <p:cViewPr varScale="1">
        <p:scale>
          <a:sx n="81" d="100"/>
          <a:sy n="81" d="100"/>
        </p:scale>
        <p:origin x="-3888" y="-102"/>
      </p:cViewPr>
      <p:guideLst>
        <p:guide orient="horz" pos="2924"/>
        <p:guide pos="2200"/>
      </p:guideLst>
    </p:cSldViewPr>
  </p:notesViewPr>
  <p:gridSpacing cx="45720" cy="4572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 Type="http://schemas.openxmlformats.org/officeDocument/2006/relationships/slide" Target="slides/slide5.xml"/><Relationship Id="rId71"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2.xlsx"/></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Worksheet13.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Worksheet14.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Worksheet15.xlsx"/></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Excel_Worksheet16.xlsx"/></Relationships>
</file>

<file path=ppt/charts/_rels/chart17.xml.rels><?xml version="1.0" encoding="UTF-8" standalone="yes"?>
<Relationships xmlns="http://schemas.openxmlformats.org/package/2006/relationships"><Relationship Id="rId1" Type="http://schemas.openxmlformats.org/officeDocument/2006/relationships/package" Target="../embeddings/Microsoft_Excel_Worksheet17.xlsx"/></Relationships>
</file>

<file path=ppt/charts/_rels/chart18.xml.rels><?xml version="1.0" encoding="UTF-8" standalone="yes"?>
<Relationships xmlns="http://schemas.openxmlformats.org/package/2006/relationships"><Relationship Id="rId1" Type="http://schemas.openxmlformats.org/officeDocument/2006/relationships/package" Target="../embeddings/Microsoft_Excel_Worksheet18.xlsx"/></Relationships>
</file>

<file path=ppt/charts/_rels/chart19.xml.rels><?xml version="1.0" encoding="UTF-8" standalone="yes"?>
<Relationships xmlns="http://schemas.openxmlformats.org/package/2006/relationships"><Relationship Id="rId1" Type="http://schemas.openxmlformats.org/officeDocument/2006/relationships/package" Target="../embeddings/Microsoft_Excel_Worksheet19.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9210986517762914E-2"/>
          <c:y val="4.457411394499345E-2"/>
          <c:w val="0.9472486564903605"/>
          <c:h val="0.84855098694992992"/>
        </c:manualLayout>
      </c:layout>
      <c:barChart>
        <c:barDir val="col"/>
        <c:grouping val="clustered"/>
        <c:varyColors val="0"/>
        <c:ser>
          <c:idx val="0"/>
          <c:order val="0"/>
          <c:tx>
            <c:strRef>
              <c:f>Sheet1!$B$1</c:f>
              <c:strCache>
                <c:ptCount val="1"/>
                <c:pt idx="0">
                  <c:v>Series 1</c:v>
                </c:pt>
              </c:strCache>
            </c:strRef>
          </c:tx>
          <c:invertIfNegative val="0"/>
          <c:cat>
            <c:strRef>
              <c:f>Sheet1!$A$2:$A$9</c:f>
              <c:strCache>
                <c:ptCount val="8"/>
                <c:pt idx="0">
                  <c:v>Label 1</c:v>
                </c:pt>
                <c:pt idx="1">
                  <c:v>Label 2</c:v>
                </c:pt>
                <c:pt idx="2">
                  <c:v>Label 3</c:v>
                </c:pt>
                <c:pt idx="3">
                  <c:v>Label 4</c:v>
                </c:pt>
                <c:pt idx="4">
                  <c:v>Label 5</c:v>
                </c:pt>
                <c:pt idx="5">
                  <c:v>Label 6</c:v>
                </c:pt>
                <c:pt idx="6">
                  <c:v>Label 7</c:v>
                </c:pt>
                <c:pt idx="7">
                  <c:v>Label 8</c:v>
                </c:pt>
              </c:strCache>
            </c:strRef>
          </c:cat>
          <c:val>
            <c:numRef>
              <c:f>Sheet1!$B$2:$B$9</c:f>
              <c:numCache>
                <c:formatCode>General</c:formatCode>
                <c:ptCount val="8"/>
                <c:pt idx="0">
                  <c:v>25</c:v>
                </c:pt>
                <c:pt idx="1">
                  <c:v>35</c:v>
                </c:pt>
                <c:pt idx="2">
                  <c:v>45</c:v>
                </c:pt>
                <c:pt idx="3">
                  <c:v>55</c:v>
                </c:pt>
                <c:pt idx="4">
                  <c:v>65</c:v>
                </c:pt>
                <c:pt idx="5">
                  <c:v>75</c:v>
                </c:pt>
                <c:pt idx="6">
                  <c:v>85</c:v>
                </c:pt>
                <c:pt idx="7">
                  <c:v>95</c:v>
                </c:pt>
              </c:numCache>
            </c:numRef>
          </c:val>
        </c:ser>
        <c:dLbls>
          <c:dLblPos val="outEnd"/>
          <c:showLegendKey val="0"/>
          <c:showVal val="1"/>
          <c:showCatName val="0"/>
          <c:showSerName val="0"/>
          <c:showPercent val="0"/>
          <c:showBubbleSize val="0"/>
        </c:dLbls>
        <c:gapWidth val="80"/>
        <c:axId val="97925376"/>
        <c:axId val="97927168"/>
      </c:barChart>
      <c:catAx>
        <c:axId val="97925376"/>
        <c:scaling>
          <c:orientation val="minMax"/>
        </c:scaling>
        <c:delete val="0"/>
        <c:axPos val="b"/>
        <c:majorTickMark val="none"/>
        <c:minorTickMark val="none"/>
        <c:tickLblPos val="nextTo"/>
        <c:crossAx val="97927168"/>
        <c:crosses val="autoZero"/>
        <c:auto val="1"/>
        <c:lblAlgn val="ctr"/>
        <c:lblOffset val="100"/>
        <c:noMultiLvlLbl val="0"/>
      </c:catAx>
      <c:valAx>
        <c:axId val="97927168"/>
        <c:scaling>
          <c:orientation val="minMax"/>
        </c:scaling>
        <c:delete val="0"/>
        <c:axPos val="l"/>
        <c:numFmt formatCode="General" sourceLinked="1"/>
        <c:majorTickMark val="none"/>
        <c:minorTickMark val="none"/>
        <c:tickLblPos val="nextTo"/>
        <c:spPr>
          <a:ln>
            <a:noFill/>
          </a:ln>
        </c:spPr>
        <c:crossAx val="97925376"/>
        <c:crosses val="autoZero"/>
        <c:crossBetween val="between"/>
        <c:majorUnit val="20"/>
      </c:valAx>
    </c:plotArea>
    <c:plotVisOnly val="1"/>
    <c:dispBlanksAs val="gap"/>
    <c:showDLblsOverMax val="0"/>
  </c:chart>
  <c:txPr>
    <a:bodyPr/>
    <a:lstStyle/>
    <a:p>
      <a:pPr>
        <a:defRPr sz="1400"/>
      </a:pPr>
      <a:endParaRPr lang="en-US"/>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31624176178441193"/>
          <c:y val="0.12815938448870359"/>
          <c:w val="0.35824648801866166"/>
          <c:h val="0.75776156656888483"/>
        </c:manualLayout>
      </c:layout>
      <c:pieChart>
        <c:varyColors val="1"/>
        <c:ser>
          <c:idx val="0"/>
          <c:order val="0"/>
          <c:tx>
            <c:strRef>
              <c:f>Sheet1!$B$1</c:f>
              <c:strCache>
                <c:ptCount val="1"/>
                <c:pt idx="0">
                  <c:v>Series 1</c:v>
                </c:pt>
              </c:strCache>
            </c:strRef>
          </c:tx>
          <c:spPr>
            <a:ln w="12700">
              <a:solidFill>
                <a:srgbClr val="141738"/>
              </a:solidFill>
            </a:ln>
          </c:spPr>
          <c:dLbls>
            <c:dLbl>
              <c:idx val="1"/>
              <c:spPr/>
              <c:txPr>
                <a:bodyPr/>
                <a:lstStyle/>
                <a:p>
                  <a:pPr>
                    <a:defRPr b="1">
                      <a:solidFill>
                        <a:srgbClr val="000000"/>
                      </a:solidFill>
                    </a:defRPr>
                  </a:pPr>
                  <a:endParaRPr lang="en-US"/>
                </a:p>
              </c:txPr>
              <c:dLblPos val="bestFit"/>
              <c:showLegendKey val="0"/>
              <c:showVal val="0"/>
              <c:showCatName val="0"/>
              <c:showSerName val="0"/>
              <c:showPercent val="1"/>
              <c:showBubbleSize val="0"/>
            </c:dLbl>
            <c:dLbl>
              <c:idx val="3"/>
              <c:spPr/>
              <c:txPr>
                <a:bodyPr/>
                <a:lstStyle/>
                <a:p>
                  <a:pPr>
                    <a:defRPr b="1">
                      <a:solidFill>
                        <a:srgbClr val="000000"/>
                      </a:solidFill>
                    </a:defRPr>
                  </a:pPr>
                  <a:endParaRPr lang="en-US"/>
                </a:p>
              </c:txPr>
              <c:dLblPos val="bestFit"/>
              <c:showLegendKey val="0"/>
              <c:showVal val="0"/>
              <c:showCatName val="0"/>
              <c:showSerName val="0"/>
              <c:showPercent val="1"/>
              <c:showBubbleSize val="0"/>
            </c:dLbl>
            <c:dLbl>
              <c:idx val="4"/>
              <c:spPr/>
              <c:txPr>
                <a:bodyPr/>
                <a:lstStyle/>
                <a:p>
                  <a:pPr>
                    <a:defRPr b="1">
                      <a:solidFill>
                        <a:srgbClr val="000000"/>
                      </a:solidFill>
                    </a:defRPr>
                  </a:pPr>
                  <a:endParaRPr lang="en-US"/>
                </a:p>
              </c:txPr>
              <c:dLblPos val="bestFit"/>
              <c:showLegendKey val="0"/>
              <c:showVal val="0"/>
              <c:showCatName val="0"/>
              <c:showSerName val="0"/>
              <c:showPercent val="1"/>
              <c:showBubbleSize val="0"/>
            </c:dLbl>
            <c:txPr>
              <a:bodyPr/>
              <a:lstStyle/>
              <a:p>
                <a:pPr>
                  <a:defRPr b="1">
                    <a:solidFill>
                      <a:srgbClr val="FFFFFF"/>
                    </a:solidFill>
                  </a:defRPr>
                </a:pPr>
                <a:endParaRPr lang="en-US"/>
              </a:p>
            </c:txPr>
            <c:dLblPos val="bestFit"/>
            <c:showLegendKey val="0"/>
            <c:showVal val="0"/>
            <c:showCatName val="0"/>
            <c:showSerName val="0"/>
            <c:showPercent val="1"/>
            <c:showBubbleSize val="0"/>
            <c:showLeaderLines val="1"/>
          </c:dLbls>
          <c:cat>
            <c:strRef>
              <c:f>Sheet1!$A$2:$A$6</c:f>
              <c:strCache>
                <c:ptCount val="5"/>
                <c:pt idx="0">
                  <c:v>Company 1</c:v>
                </c:pt>
                <c:pt idx="1">
                  <c:v>Company 2</c:v>
                </c:pt>
                <c:pt idx="2">
                  <c:v>Company 3</c:v>
                </c:pt>
                <c:pt idx="3">
                  <c:v>Company 4</c:v>
                </c:pt>
                <c:pt idx="4">
                  <c:v>Company 5</c:v>
                </c:pt>
              </c:strCache>
            </c:strRef>
          </c:cat>
          <c:val>
            <c:numRef>
              <c:f>Sheet1!$B$2:$B$6</c:f>
              <c:numCache>
                <c:formatCode>General</c:formatCode>
                <c:ptCount val="5"/>
                <c:pt idx="0">
                  <c:v>20</c:v>
                </c:pt>
                <c:pt idx="1">
                  <c:v>20</c:v>
                </c:pt>
                <c:pt idx="2">
                  <c:v>20</c:v>
                </c:pt>
                <c:pt idx="3">
                  <c:v>20</c:v>
                </c:pt>
                <c:pt idx="4">
                  <c:v>20</c:v>
                </c:pt>
              </c:numCache>
            </c:numRef>
          </c:val>
        </c:ser>
        <c:dLbls>
          <c:showLegendKey val="0"/>
          <c:showVal val="0"/>
          <c:showCatName val="0"/>
          <c:showSerName val="0"/>
          <c:showPercent val="0"/>
          <c:showBubbleSize val="0"/>
          <c:showLeaderLines val="1"/>
        </c:dLbls>
        <c:firstSliceAng val="0"/>
      </c:pieChart>
    </c:plotArea>
    <c:plotVisOnly val="1"/>
    <c:dispBlanksAs val="gap"/>
    <c:showDLblsOverMax val="0"/>
  </c:chart>
  <c:txPr>
    <a:bodyPr/>
    <a:lstStyle/>
    <a:p>
      <a:pPr>
        <a:defRPr sz="1400" baseline="0"/>
      </a:pPr>
      <a:endParaRPr lang="en-US"/>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31624176178441193"/>
          <c:y val="0.12815938448870359"/>
          <c:w val="0.35824648801866166"/>
          <c:h val="0.75776156656888483"/>
        </c:manualLayout>
      </c:layout>
      <c:pieChart>
        <c:varyColors val="1"/>
        <c:ser>
          <c:idx val="0"/>
          <c:order val="0"/>
          <c:tx>
            <c:strRef>
              <c:f>Sheet1!$B$1</c:f>
              <c:strCache>
                <c:ptCount val="1"/>
                <c:pt idx="0">
                  <c:v>Series 1</c:v>
                </c:pt>
              </c:strCache>
            </c:strRef>
          </c:tx>
          <c:spPr>
            <a:ln w="12700">
              <a:solidFill>
                <a:srgbClr val="141738"/>
              </a:solidFill>
            </a:ln>
          </c:spPr>
          <c:dPt>
            <c:idx val="4"/>
            <c:bubble3D val="0"/>
          </c:dPt>
          <c:dLbls>
            <c:dLbl>
              <c:idx val="1"/>
              <c:spPr/>
              <c:txPr>
                <a:bodyPr/>
                <a:lstStyle/>
                <a:p>
                  <a:pPr>
                    <a:defRPr b="1">
                      <a:solidFill>
                        <a:srgbClr val="000000"/>
                      </a:solidFill>
                    </a:defRPr>
                  </a:pPr>
                  <a:endParaRPr lang="en-US"/>
                </a:p>
              </c:txPr>
              <c:dLblPos val="bestFit"/>
              <c:showLegendKey val="0"/>
              <c:showVal val="0"/>
              <c:showCatName val="0"/>
              <c:showSerName val="0"/>
              <c:showPercent val="1"/>
              <c:showBubbleSize val="0"/>
            </c:dLbl>
            <c:dLbl>
              <c:idx val="3"/>
              <c:spPr/>
              <c:txPr>
                <a:bodyPr/>
                <a:lstStyle/>
                <a:p>
                  <a:pPr>
                    <a:defRPr b="1">
                      <a:solidFill>
                        <a:srgbClr val="000000"/>
                      </a:solidFill>
                    </a:defRPr>
                  </a:pPr>
                  <a:endParaRPr lang="en-US"/>
                </a:p>
              </c:txPr>
              <c:dLblPos val="bestFit"/>
              <c:showLegendKey val="0"/>
              <c:showVal val="0"/>
              <c:showCatName val="0"/>
              <c:showSerName val="0"/>
              <c:showPercent val="1"/>
              <c:showBubbleSize val="0"/>
            </c:dLbl>
            <c:dLbl>
              <c:idx val="4"/>
              <c:spPr/>
              <c:txPr>
                <a:bodyPr/>
                <a:lstStyle/>
                <a:p>
                  <a:pPr>
                    <a:defRPr b="1">
                      <a:solidFill>
                        <a:srgbClr val="000000"/>
                      </a:solidFill>
                    </a:defRPr>
                  </a:pPr>
                  <a:endParaRPr lang="en-US"/>
                </a:p>
              </c:txPr>
              <c:dLblPos val="bestFit"/>
              <c:showLegendKey val="0"/>
              <c:showVal val="0"/>
              <c:showCatName val="0"/>
              <c:showSerName val="0"/>
              <c:showPercent val="1"/>
              <c:showBubbleSize val="0"/>
            </c:dLbl>
            <c:txPr>
              <a:bodyPr/>
              <a:lstStyle/>
              <a:p>
                <a:pPr>
                  <a:defRPr b="1">
                    <a:solidFill>
                      <a:srgbClr val="FFFFFF"/>
                    </a:solidFill>
                  </a:defRPr>
                </a:pPr>
                <a:endParaRPr lang="en-US"/>
              </a:p>
            </c:txPr>
            <c:dLblPos val="bestFit"/>
            <c:showLegendKey val="0"/>
            <c:showVal val="0"/>
            <c:showCatName val="0"/>
            <c:showSerName val="0"/>
            <c:showPercent val="1"/>
            <c:showBubbleSize val="0"/>
            <c:showLeaderLines val="1"/>
          </c:dLbls>
          <c:cat>
            <c:strRef>
              <c:f>Sheet1!$A$2:$A$6</c:f>
              <c:strCache>
                <c:ptCount val="5"/>
                <c:pt idx="0">
                  <c:v>Company 1</c:v>
                </c:pt>
                <c:pt idx="1">
                  <c:v>Company 2</c:v>
                </c:pt>
                <c:pt idx="2">
                  <c:v>Company 3</c:v>
                </c:pt>
                <c:pt idx="3">
                  <c:v>Company 4</c:v>
                </c:pt>
                <c:pt idx="4">
                  <c:v>Company 5</c:v>
                </c:pt>
              </c:strCache>
            </c:strRef>
          </c:cat>
          <c:val>
            <c:numRef>
              <c:f>Sheet1!$B$2:$B$6</c:f>
              <c:numCache>
                <c:formatCode>General</c:formatCode>
                <c:ptCount val="5"/>
                <c:pt idx="0">
                  <c:v>20</c:v>
                </c:pt>
                <c:pt idx="1">
                  <c:v>20</c:v>
                </c:pt>
                <c:pt idx="2">
                  <c:v>20</c:v>
                </c:pt>
                <c:pt idx="3">
                  <c:v>20</c:v>
                </c:pt>
                <c:pt idx="4">
                  <c:v>20</c:v>
                </c:pt>
              </c:numCache>
            </c:numRef>
          </c:val>
        </c:ser>
        <c:dLbls>
          <c:showLegendKey val="0"/>
          <c:showVal val="0"/>
          <c:showCatName val="0"/>
          <c:showSerName val="0"/>
          <c:showPercent val="0"/>
          <c:showBubbleSize val="0"/>
          <c:showLeaderLines val="1"/>
        </c:dLbls>
        <c:firstSliceAng val="0"/>
      </c:pieChart>
    </c:plotArea>
    <c:legend>
      <c:legendPos val="r"/>
      <c:layout>
        <c:manualLayout>
          <c:xMode val="edge"/>
          <c:yMode val="edge"/>
          <c:x val="0.7510758721787818"/>
          <c:y val="0.11340692707529207"/>
          <c:w val="0.17012922631484506"/>
          <c:h val="0.37449307807112348"/>
        </c:manualLayout>
      </c:layout>
      <c:overlay val="0"/>
    </c:legend>
    <c:plotVisOnly val="1"/>
    <c:dispBlanksAs val="gap"/>
    <c:showDLblsOverMax val="0"/>
  </c:chart>
  <c:txPr>
    <a:bodyPr/>
    <a:lstStyle/>
    <a:p>
      <a:pPr>
        <a:defRPr sz="1400" baseline="0"/>
      </a:pPr>
      <a:endParaRPr lang="en-US"/>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31624176178441193"/>
          <c:y val="0.12815938448870359"/>
          <c:w val="0.35824648801866166"/>
          <c:h val="0.75776156656888483"/>
        </c:manualLayout>
      </c:layout>
      <c:doughnutChart>
        <c:varyColors val="1"/>
        <c:ser>
          <c:idx val="0"/>
          <c:order val="0"/>
          <c:tx>
            <c:strRef>
              <c:f>Sheet1!$B$1</c:f>
              <c:strCache>
                <c:ptCount val="1"/>
                <c:pt idx="0">
                  <c:v>Series 1</c:v>
                </c:pt>
              </c:strCache>
            </c:strRef>
          </c:tx>
          <c:spPr>
            <a:ln w="12700">
              <a:solidFill>
                <a:srgbClr val="141738"/>
              </a:solidFill>
            </a:ln>
          </c:spPr>
          <c:dLbls>
            <c:dLbl>
              <c:idx val="1"/>
              <c:spPr/>
              <c:txPr>
                <a:bodyPr/>
                <a:lstStyle/>
                <a:p>
                  <a:pPr>
                    <a:defRPr b="1">
                      <a:solidFill>
                        <a:srgbClr val="000000"/>
                      </a:solidFill>
                    </a:defRPr>
                  </a:pPr>
                  <a:endParaRPr lang="en-US"/>
                </a:p>
              </c:txPr>
              <c:showLegendKey val="0"/>
              <c:showVal val="0"/>
              <c:showCatName val="0"/>
              <c:showSerName val="0"/>
              <c:showPercent val="1"/>
              <c:showBubbleSize val="0"/>
            </c:dLbl>
            <c:dLbl>
              <c:idx val="3"/>
              <c:spPr/>
              <c:txPr>
                <a:bodyPr/>
                <a:lstStyle/>
                <a:p>
                  <a:pPr>
                    <a:defRPr b="1">
                      <a:solidFill>
                        <a:srgbClr val="000000"/>
                      </a:solidFill>
                    </a:defRPr>
                  </a:pPr>
                  <a:endParaRPr lang="en-US"/>
                </a:p>
              </c:txPr>
              <c:showLegendKey val="0"/>
              <c:showVal val="0"/>
              <c:showCatName val="0"/>
              <c:showSerName val="0"/>
              <c:showPercent val="1"/>
              <c:showBubbleSize val="0"/>
            </c:dLbl>
            <c:dLbl>
              <c:idx val="4"/>
              <c:spPr/>
              <c:txPr>
                <a:bodyPr/>
                <a:lstStyle/>
                <a:p>
                  <a:pPr>
                    <a:defRPr b="1">
                      <a:solidFill>
                        <a:srgbClr val="000000"/>
                      </a:solidFill>
                    </a:defRPr>
                  </a:pPr>
                  <a:endParaRPr lang="en-US"/>
                </a:p>
              </c:txPr>
              <c:showLegendKey val="0"/>
              <c:showVal val="0"/>
              <c:showCatName val="0"/>
              <c:showSerName val="0"/>
              <c:showPercent val="1"/>
              <c:showBubbleSize val="0"/>
            </c:dLbl>
            <c:txPr>
              <a:bodyPr/>
              <a:lstStyle/>
              <a:p>
                <a:pPr>
                  <a:defRPr b="1">
                    <a:solidFill>
                      <a:srgbClr val="FFFFFF"/>
                    </a:solidFill>
                  </a:defRPr>
                </a:pPr>
                <a:endParaRPr lang="en-US"/>
              </a:p>
            </c:txPr>
            <c:showLegendKey val="0"/>
            <c:showVal val="0"/>
            <c:showCatName val="0"/>
            <c:showSerName val="0"/>
            <c:showPercent val="1"/>
            <c:showBubbleSize val="0"/>
            <c:showLeaderLines val="1"/>
          </c:dLbls>
          <c:cat>
            <c:strRef>
              <c:f>Sheet1!$A$2:$A$6</c:f>
              <c:strCache>
                <c:ptCount val="5"/>
                <c:pt idx="0">
                  <c:v>Company 1</c:v>
                </c:pt>
                <c:pt idx="1">
                  <c:v>Company 2</c:v>
                </c:pt>
                <c:pt idx="2">
                  <c:v>Company 3</c:v>
                </c:pt>
                <c:pt idx="3">
                  <c:v>Company 4</c:v>
                </c:pt>
                <c:pt idx="4">
                  <c:v>Company 5</c:v>
                </c:pt>
              </c:strCache>
            </c:strRef>
          </c:cat>
          <c:val>
            <c:numRef>
              <c:f>Sheet1!$B$2:$B$6</c:f>
              <c:numCache>
                <c:formatCode>General</c:formatCode>
                <c:ptCount val="5"/>
                <c:pt idx="0">
                  <c:v>20</c:v>
                </c:pt>
                <c:pt idx="1">
                  <c:v>20</c:v>
                </c:pt>
                <c:pt idx="2">
                  <c:v>20</c:v>
                </c:pt>
                <c:pt idx="3">
                  <c:v>20</c:v>
                </c:pt>
                <c:pt idx="4">
                  <c:v>20</c:v>
                </c:pt>
              </c:numCache>
            </c:numRef>
          </c:val>
        </c:ser>
        <c:dLbls>
          <c:showLegendKey val="0"/>
          <c:showVal val="0"/>
          <c:showCatName val="0"/>
          <c:showSerName val="0"/>
          <c:showPercent val="0"/>
          <c:showBubbleSize val="0"/>
          <c:showLeaderLines val="1"/>
        </c:dLbls>
        <c:firstSliceAng val="0"/>
        <c:holeSize val="65"/>
      </c:doughnutChart>
    </c:plotArea>
    <c:plotVisOnly val="1"/>
    <c:dispBlanksAs val="gap"/>
    <c:showDLblsOverMax val="0"/>
  </c:chart>
  <c:txPr>
    <a:bodyPr/>
    <a:lstStyle/>
    <a:p>
      <a:pPr>
        <a:defRPr sz="1400" baseline="0"/>
      </a:pPr>
      <a:endParaRPr lang="en-US"/>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31624176178441193"/>
          <c:y val="0.12815938448870359"/>
          <c:w val="0.35824648801866166"/>
          <c:h val="0.75776156656888483"/>
        </c:manualLayout>
      </c:layout>
      <c:doughnutChart>
        <c:varyColors val="1"/>
        <c:ser>
          <c:idx val="0"/>
          <c:order val="0"/>
          <c:tx>
            <c:strRef>
              <c:f>Sheet1!$B$1</c:f>
              <c:strCache>
                <c:ptCount val="1"/>
                <c:pt idx="0">
                  <c:v>Series 1</c:v>
                </c:pt>
              </c:strCache>
            </c:strRef>
          </c:tx>
          <c:spPr>
            <a:ln w="12700">
              <a:solidFill>
                <a:srgbClr val="141738"/>
              </a:solidFill>
            </a:ln>
          </c:spPr>
          <c:dPt>
            <c:idx val="4"/>
            <c:bubble3D val="0"/>
          </c:dPt>
          <c:dLbls>
            <c:dLbl>
              <c:idx val="1"/>
              <c:spPr/>
              <c:txPr>
                <a:bodyPr/>
                <a:lstStyle/>
                <a:p>
                  <a:pPr>
                    <a:defRPr b="1">
                      <a:solidFill>
                        <a:srgbClr val="000000"/>
                      </a:solidFill>
                    </a:defRPr>
                  </a:pPr>
                  <a:endParaRPr lang="en-US"/>
                </a:p>
              </c:txPr>
              <c:showLegendKey val="0"/>
              <c:showVal val="0"/>
              <c:showCatName val="0"/>
              <c:showSerName val="0"/>
              <c:showPercent val="1"/>
              <c:showBubbleSize val="0"/>
            </c:dLbl>
            <c:dLbl>
              <c:idx val="3"/>
              <c:spPr/>
              <c:txPr>
                <a:bodyPr/>
                <a:lstStyle/>
                <a:p>
                  <a:pPr>
                    <a:defRPr b="1">
                      <a:solidFill>
                        <a:srgbClr val="000000"/>
                      </a:solidFill>
                    </a:defRPr>
                  </a:pPr>
                  <a:endParaRPr lang="en-US"/>
                </a:p>
              </c:txPr>
              <c:showLegendKey val="0"/>
              <c:showVal val="0"/>
              <c:showCatName val="0"/>
              <c:showSerName val="0"/>
              <c:showPercent val="1"/>
              <c:showBubbleSize val="0"/>
            </c:dLbl>
            <c:dLbl>
              <c:idx val="4"/>
              <c:spPr/>
              <c:txPr>
                <a:bodyPr/>
                <a:lstStyle/>
                <a:p>
                  <a:pPr>
                    <a:defRPr b="1">
                      <a:solidFill>
                        <a:srgbClr val="000000"/>
                      </a:solidFill>
                    </a:defRPr>
                  </a:pPr>
                  <a:endParaRPr lang="en-US"/>
                </a:p>
              </c:txPr>
              <c:showLegendKey val="0"/>
              <c:showVal val="0"/>
              <c:showCatName val="0"/>
              <c:showSerName val="0"/>
              <c:showPercent val="1"/>
              <c:showBubbleSize val="0"/>
            </c:dLbl>
            <c:txPr>
              <a:bodyPr/>
              <a:lstStyle/>
              <a:p>
                <a:pPr>
                  <a:defRPr b="1">
                    <a:solidFill>
                      <a:srgbClr val="FFFFFF"/>
                    </a:solidFill>
                  </a:defRPr>
                </a:pPr>
                <a:endParaRPr lang="en-US"/>
              </a:p>
            </c:txPr>
            <c:showLegendKey val="0"/>
            <c:showVal val="0"/>
            <c:showCatName val="0"/>
            <c:showSerName val="0"/>
            <c:showPercent val="1"/>
            <c:showBubbleSize val="0"/>
            <c:showLeaderLines val="1"/>
          </c:dLbls>
          <c:cat>
            <c:strRef>
              <c:f>Sheet1!$A$2:$A$6</c:f>
              <c:strCache>
                <c:ptCount val="5"/>
                <c:pt idx="0">
                  <c:v>Company 1</c:v>
                </c:pt>
                <c:pt idx="1">
                  <c:v>Company 2</c:v>
                </c:pt>
                <c:pt idx="2">
                  <c:v>Company 3</c:v>
                </c:pt>
                <c:pt idx="3">
                  <c:v>Company 4</c:v>
                </c:pt>
                <c:pt idx="4">
                  <c:v>Company 5</c:v>
                </c:pt>
              </c:strCache>
            </c:strRef>
          </c:cat>
          <c:val>
            <c:numRef>
              <c:f>Sheet1!$B$2:$B$6</c:f>
              <c:numCache>
                <c:formatCode>General</c:formatCode>
                <c:ptCount val="5"/>
                <c:pt idx="0">
                  <c:v>20</c:v>
                </c:pt>
                <c:pt idx="1">
                  <c:v>20</c:v>
                </c:pt>
                <c:pt idx="2">
                  <c:v>20</c:v>
                </c:pt>
                <c:pt idx="3">
                  <c:v>20</c:v>
                </c:pt>
                <c:pt idx="4">
                  <c:v>20</c:v>
                </c:pt>
              </c:numCache>
            </c:numRef>
          </c:val>
        </c:ser>
        <c:dLbls>
          <c:showLegendKey val="0"/>
          <c:showVal val="0"/>
          <c:showCatName val="0"/>
          <c:showSerName val="0"/>
          <c:showPercent val="0"/>
          <c:showBubbleSize val="0"/>
          <c:showLeaderLines val="1"/>
        </c:dLbls>
        <c:firstSliceAng val="0"/>
        <c:holeSize val="65"/>
      </c:doughnutChart>
    </c:plotArea>
    <c:legend>
      <c:legendPos val="r"/>
      <c:layout>
        <c:manualLayout>
          <c:xMode val="edge"/>
          <c:yMode val="edge"/>
          <c:x val="0.74026088569751491"/>
          <c:y val="0.11340692707529207"/>
          <c:w val="0.20875417803365542"/>
          <c:h val="0.37449307807112348"/>
        </c:manualLayout>
      </c:layout>
      <c:overlay val="1"/>
    </c:legend>
    <c:plotVisOnly val="1"/>
    <c:dispBlanksAs val="gap"/>
    <c:showDLblsOverMax val="0"/>
  </c:chart>
  <c:txPr>
    <a:bodyPr/>
    <a:lstStyle/>
    <a:p>
      <a:pPr>
        <a:defRPr sz="1400" baseline="0"/>
      </a:pPr>
      <a:endParaRPr lang="en-US"/>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5.7010550390355318E-2"/>
          <c:y val="0.10760794649622772"/>
          <c:w val="0.88288890308178458"/>
          <c:h val="0.69034994893420754"/>
        </c:manualLayout>
      </c:layout>
      <c:barChart>
        <c:barDir val="col"/>
        <c:grouping val="clustered"/>
        <c:varyColors val="0"/>
        <c:ser>
          <c:idx val="0"/>
          <c:order val="0"/>
          <c:tx>
            <c:strRef>
              <c:f>Sheet1!$B$1</c:f>
              <c:strCache>
                <c:ptCount val="1"/>
                <c:pt idx="0">
                  <c:v>Bar 1</c:v>
                </c:pt>
              </c:strCache>
            </c:strRef>
          </c:tx>
          <c:invertIfNegative val="0"/>
          <c:cat>
            <c:numRef>
              <c:f>Sheet1!$A$2:$A$5</c:f>
              <c:numCache>
                <c:formatCode>General</c:formatCode>
                <c:ptCount val="4"/>
                <c:pt idx="0">
                  <c:v>2012</c:v>
                </c:pt>
                <c:pt idx="1">
                  <c:v>2013</c:v>
                </c:pt>
                <c:pt idx="2">
                  <c:v>2014</c:v>
                </c:pt>
                <c:pt idx="3">
                  <c:v>2015</c:v>
                </c:pt>
              </c:numCache>
            </c:numRef>
          </c:cat>
          <c:val>
            <c:numRef>
              <c:f>Sheet1!$B$2:$B$5</c:f>
              <c:numCache>
                <c:formatCode>General</c:formatCode>
                <c:ptCount val="4"/>
                <c:pt idx="0">
                  <c:v>85</c:v>
                </c:pt>
                <c:pt idx="1">
                  <c:v>85</c:v>
                </c:pt>
                <c:pt idx="2">
                  <c:v>85</c:v>
                </c:pt>
                <c:pt idx="3">
                  <c:v>85</c:v>
                </c:pt>
              </c:numCache>
            </c:numRef>
          </c:val>
        </c:ser>
        <c:ser>
          <c:idx val="1"/>
          <c:order val="1"/>
          <c:tx>
            <c:strRef>
              <c:f>Sheet1!$C$1</c:f>
              <c:strCache>
                <c:ptCount val="1"/>
                <c:pt idx="0">
                  <c:v>Bar 2</c:v>
                </c:pt>
              </c:strCache>
            </c:strRef>
          </c:tx>
          <c:invertIfNegative val="0"/>
          <c:cat>
            <c:numRef>
              <c:f>Sheet1!$A$2:$A$5</c:f>
              <c:numCache>
                <c:formatCode>General</c:formatCode>
                <c:ptCount val="4"/>
                <c:pt idx="0">
                  <c:v>2012</c:v>
                </c:pt>
                <c:pt idx="1">
                  <c:v>2013</c:v>
                </c:pt>
                <c:pt idx="2">
                  <c:v>2014</c:v>
                </c:pt>
                <c:pt idx="3">
                  <c:v>2015</c:v>
                </c:pt>
              </c:numCache>
            </c:numRef>
          </c:cat>
          <c:val>
            <c:numRef>
              <c:f>Sheet1!$C$2:$C$5</c:f>
              <c:numCache>
                <c:formatCode>General</c:formatCode>
                <c:ptCount val="4"/>
                <c:pt idx="0">
                  <c:v>75</c:v>
                </c:pt>
                <c:pt idx="1">
                  <c:v>75</c:v>
                </c:pt>
                <c:pt idx="2">
                  <c:v>75</c:v>
                </c:pt>
                <c:pt idx="3">
                  <c:v>75</c:v>
                </c:pt>
              </c:numCache>
            </c:numRef>
          </c:val>
        </c:ser>
        <c:dLbls>
          <c:dLblPos val="outEnd"/>
          <c:showLegendKey val="0"/>
          <c:showVal val="1"/>
          <c:showCatName val="0"/>
          <c:showSerName val="0"/>
          <c:showPercent val="0"/>
          <c:showBubbleSize val="0"/>
        </c:dLbls>
        <c:gapWidth val="80"/>
        <c:overlap val="-10"/>
        <c:axId val="147181568"/>
        <c:axId val="147183104"/>
      </c:barChart>
      <c:lineChart>
        <c:grouping val="standard"/>
        <c:varyColors val="0"/>
        <c:ser>
          <c:idx val="2"/>
          <c:order val="2"/>
          <c:tx>
            <c:strRef>
              <c:f>Sheet1!$D$1</c:f>
              <c:strCache>
                <c:ptCount val="1"/>
                <c:pt idx="0">
                  <c:v>Line 1</c:v>
                </c:pt>
              </c:strCache>
            </c:strRef>
          </c:tx>
          <c:marker>
            <c:symbol val="none"/>
          </c:marker>
          <c:cat>
            <c:numRef>
              <c:f>Sheet1!$A$2:$A$5</c:f>
              <c:numCache>
                <c:formatCode>General</c:formatCode>
                <c:ptCount val="4"/>
                <c:pt idx="0">
                  <c:v>2012</c:v>
                </c:pt>
                <c:pt idx="1">
                  <c:v>2013</c:v>
                </c:pt>
                <c:pt idx="2">
                  <c:v>2014</c:v>
                </c:pt>
                <c:pt idx="3">
                  <c:v>2015</c:v>
                </c:pt>
              </c:numCache>
            </c:numRef>
          </c:cat>
          <c:val>
            <c:numRef>
              <c:f>Sheet1!$D$2:$D$5</c:f>
              <c:numCache>
                <c:formatCode>General</c:formatCode>
                <c:ptCount val="4"/>
                <c:pt idx="0">
                  <c:v>30</c:v>
                </c:pt>
                <c:pt idx="1">
                  <c:v>35</c:v>
                </c:pt>
                <c:pt idx="2">
                  <c:v>40</c:v>
                </c:pt>
                <c:pt idx="3">
                  <c:v>45</c:v>
                </c:pt>
              </c:numCache>
            </c:numRef>
          </c:val>
          <c:smooth val="0"/>
        </c:ser>
        <c:ser>
          <c:idx val="3"/>
          <c:order val="3"/>
          <c:tx>
            <c:strRef>
              <c:f>Sheet1!$E$1</c:f>
              <c:strCache>
                <c:ptCount val="1"/>
                <c:pt idx="0">
                  <c:v>Line 2</c:v>
                </c:pt>
              </c:strCache>
            </c:strRef>
          </c:tx>
          <c:marker>
            <c:symbol val="none"/>
          </c:marker>
          <c:cat>
            <c:numRef>
              <c:f>Sheet1!$A$2:$A$5</c:f>
              <c:numCache>
                <c:formatCode>General</c:formatCode>
                <c:ptCount val="4"/>
                <c:pt idx="0">
                  <c:v>2012</c:v>
                </c:pt>
                <c:pt idx="1">
                  <c:v>2013</c:v>
                </c:pt>
                <c:pt idx="2">
                  <c:v>2014</c:v>
                </c:pt>
                <c:pt idx="3">
                  <c:v>2015</c:v>
                </c:pt>
              </c:numCache>
            </c:numRef>
          </c:cat>
          <c:val>
            <c:numRef>
              <c:f>Sheet1!$E$2:$E$5</c:f>
              <c:numCache>
                <c:formatCode>General</c:formatCode>
                <c:ptCount val="4"/>
                <c:pt idx="0">
                  <c:v>35</c:v>
                </c:pt>
                <c:pt idx="1">
                  <c:v>40</c:v>
                </c:pt>
                <c:pt idx="2">
                  <c:v>45</c:v>
                </c:pt>
                <c:pt idx="3">
                  <c:v>50</c:v>
                </c:pt>
              </c:numCache>
            </c:numRef>
          </c:val>
          <c:smooth val="0"/>
        </c:ser>
        <c:ser>
          <c:idx val="4"/>
          <c:order val="4"/>
          <c:tx>
            <c:strRef>
              <c:f>Sheet1!$F$1</c:f>
              <c:strCache>
                <c:ptCount val="1"/>
                <c:pt idx="0">
                  <c:v>Line 3</c:v>
                </c:pt>
              </c:strCache>
            </c:strRef>
          </c:tx>
          <c:marker>
            <c:symbol val="none"/>
          </c:marker>
          <c:cat>
            <c:numRef>
              <c:f>Sheet1!$A$2:$A$5</c:f>
              <c:numCache>
                <c:formatCode>General</c:formatCode>
                <c:ptCount val="4"/>
                <c:pt idx="0">
                  <c:v>2012</c:v>
                </c:pt>
                <c:pt idx="1">
                  <c:v>2013</c:v>
                </c:pt>
                <c:pt idx="2">
                  <c:v>2014</c:v>
                </c:pt>
                <c:pt idx="3">
                  <c:v>2015</c:v>
                </c:pt>
              </c:numCache>
            </c:numRef>
          </c:cat>
          <c:val>
            <c:numRef>
              <c:f>Sheet1!$F$2:$F$5</c:f>
              <c:numCache>
                <c:formatCode>General</c:formatCode>
                <c:ptCount val="4"/>
                <c:pt idx="0">
                  <c:v>40</c:v>
                </c:pt>
                <c:pt idx="1">
                  <c:v>45</c:v>
                </c:pt>
                <c:pt idx="2">
                  <c:v>50</c:v>
                </c:pt>
                <c:pt idx="3">
                  <c:v>55</c:v>
                </c:pt>
              </c:numCache>
            </c:numRef>
          </c:val>
          <c:smooth val="0"/>
        </c:ser>
        <c:dLbls>
          <c:showLegendKey val="0"/>
          <c:showVal val="0"/>
          <c:showCatName val="0"/>
          <c:showSerName val="0"/>
          <c:showPercent val="0"/>
          <c:showBubbleSize val="0"/>
        </c:dLbls>
        <c:marker val="1"/>
        <c:smooth val="0"/>
        <c:axId val="147186432"/>
        <c:axId val="147184640"/>
      </c:lineChart>
      <c:catAx>
        <c:axId val="147181568"/>
        <c:scaling>
          <c:orientation val="minMax"/>
        </c:scaling>
        <c:delete val="0"/>
        <c:axPos val="b"/>
        <c:numFmt formatCode="General" sourceLinked="1"/>
        <c:majorTickMark val="none"/>
        <c:minorTickMark val="none"/>
        <c:tickLblPos val="nextTo"/>
        <c:crossAx val="147183104"/>
        <c:crosses val="autoZero"/>
        <c:auto val="1"/>
        <c:lblAlgn val="ctr"/>
        <c:lblOffset val="100"/>
        <c:noMultiLvlLbl val="0"/>
      </c:catAx>
      <c:valAx>
        <c:axId val="147183104"/>
        <c:scaling>
          <c:orientation val="minMax"/>
          <c:max val="100"/>
        </c:scaling>
        <c:delete val="0"/>
        <c:axPos val="l"/>
        <c:numFmt formatCode="General" sourceLinked="1"/>
        <c:majorTickMark val="none"/>
        <c:minorTickMark val="none"/>
        <c:tickLblPos val="nextTo"/>
        <c:spPr>
          <a:ln>
            <a:noFill/>
          </a:ln>
        </c:spPr>
        <c:crossAx val="147181568"/>
        <c:crosses val="autoZero"/>
        <c:crossBetween val="between"/>
        <c:majorUnit val="20"/>
      </c:valAx>
      <c:valAx>
        <c:axId val="147184640"/>
        <c:scaling>
          <c:orientation val="minMax"/>
          <c:max val="100"/>
        </c:scaling>
        <c:delete val="0"/>
        <c:axPos val="r"/>
        <c:numFmt formatCode="General" sourceLinked="1"/>
        <c:majorTickMark val="none"/>
        <c:minorTickMark val="none"/>
        <c:tickLblPos val="nextTo"/>
        <c:spPr>
          <a:ln>
            <a:noFill/>
          </a:ln>
        </c:spPr>
        <c:crossAx val="147186432"/>
        <c:crosses val="max"/>
        <c:crossBetween val="between"/>
        <c:majorUnit val="20"/>
      </c:valAx>
      <c:catAx>
        <c:axId val="147186432"/>
        <c:scaling>
          <c:orientation val="minMax"/>
        </c:scaling>
        <c:delete val="1"/>
        <c:axPos val="b"/>
        <c:numFmt formatCode="General" sourceLinked="1"/>
        <c:majorTickMark val="out"/>
        <c:minorTickMark val="none"/>
        <c:tickLblPos val="nextTo"/>
        <c:crossAx val="147184640"/>
        <c:crosses val="autoZero"/>
        <c:auto val="1"/>
        <c:lblAlgn val="ctr"/>
        <c:lblOffset val="100"/>
        <c:noMultiLvlLbl val="0"/>
      </c:catAx>
    </c:plotArea>
    <c:legend>
      <c:legendPos val="b"/>
      <c:layout>
        <c:manualLayout>
          <c:xMode val="edge"/>
          <c:yMode val="edge"/>
          <c:x val="6.4823861096157884E-2"/>
          <c:y val="0.90812363519881678"/>
          <c:w val="0.54744755978503845"/>
          <c:h val="7.5422372385250569E-2"/>
        </c:manualLayout>
      </c:layout>
      <c:overlay val="0"/>
    </c:legend>
    <c:plotVisOnly val="1"/>
    <c:dispBlanksAs val="gap"/>
    <c:showDLblsOverMax val="0"/>
  </c:chart>
  <c:txPr>
    <a:bodyPr/>
    <a:lstStyle/>
    <a:p>
      <a:pPr>
        <a:defRPr sz="1400" baseline="0"/>
      </a:pPr>
      <a:endParaRPr lang="en-US"/>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7488391355797608E-2"/>
          <c:y val="4.457411394499345E-2"/>
          <c:w val="0.93107215787165076"/>
          <c:h val="0.75618083857208551"/>
        </c:manualLayout>
      </c:layout>
      <c:barChart>
        <c:barDir val="bar"/>
        <c:grouping val="clustered"/>
        <c:varyColors val="0"/>
        <c:ser>
          <c:idx val="0"/>
          <c:order val="0"/>
          <c:tx>
            <c:strRef>
              <c:f>Sheet1!$B$1</c:f>
              <c:strCache>
                <c:ptCount val="1"/>
                <c:pt idx="0">
                  <c:v>Series 1</c:v>
                </c:pt>
              </c:strCache>
            </c:strRef>
          </c:tx>
          <c:spPr>
            <a:solidFill>
              <a:schemeClr val="accent2"/>
            </a:solidFill>
          </c:spPr>
          <c:invertIfNegative val="0"/>
          <c:dPt>
            <c:idx val="0"/>
            <c:invertIfNegative val="0"/>
            <c:bubble3D val="0"/>
          </c:dPt>
          <c:dPt>
            <c:idx val="1"/>
            <c:invertIfNegative val="0"/>
            <c:bubble3D val="0"/>
          </c:dPt>
          <c:dPt>
            <c:idx val="3"/>
            <c:invertIfNegative val="0"/>
            <c:bubble3D val="0"/>
            <c:spPr>
              <a:solidFill>
                <a:schemeClr val="accent6"/>
              </a:solidFill>
            </c:spPr>
          </c:dPt>
          <c:dPt>
            <c:idx val="4"/>
            <c:invertIfNegative val="0"/>
            <c:bubble3D val="0"/>
            <c:spPr>
              <a:solidFill>
                <a:schemeClr val="accent6"/>
              </a:solidFill>
            </c:spPr>
          </c:dPt>
          <c:dPt>
            <c:idx val="5"/>
            <c:invertIfNegative val="0"/>
            <c:bubble3D val="0"/>
            <c:spPr>
              <a:solidFill>
                <a:schemeClr val="accent1"/>
              </a:solidFill>
            </c:spPr>
          </c:dPt>
          <c:dLbls>
            <c:dLbl>
              <c:idx val="3"/>
              <c:spPr/>
              <c:txPr>
                <a:bodyPr/>
                <a:lstStyle/>
                <a:p>
                  <a:pPr>
                    <a:defRPr sz="1800">
                      <a:solidFill>
                        <a:schemeClr val="bg2"/>
                      </a:solidFill>
                      <a:latin typeface="Segoe UI" panose="020B0502040204020203" pitchFamily="34" charset="0"/>
                      <a:ea typeface="Segoe UI" panose="020B0502040204020203" pitchFamily="34" charset="0"/>
                      <a:cs typeface="Segoe UI" panose="020B0502040204020203" pitchFamily="34" charset="0"/>
                    </a:defRPr>
                  </a:pPr>
                  <a:endParaRPr lang="en-US"/>
                </a:p>
              </c:txPr>
              <c:dLblPos val="outEnd"/>
              <c:showLegendKey val="0"/>
              <c:showVal val="1"/>
              <c:showCatName val="0"/>
              <c:showSerName val="0"/>
              <c:showPercent val="0"/>
              <c:showBubbleSize val="0"/>
            </c:dLbl>
            <c:dLbl>
              <c:idx val="4"/>
              <c:spPr/>
              <c:txPr>
                <a:bodyPr/>
                <a:lstStyle/>
                <a:p>
                  <a:pPr>
                    <a:defRPr sz="1800">
                      <a:solidFill>
                        <a:schemeClr val="bg2"/>
                      </a:solidFill>
                      <a:latin typeface="Segoe UI" panose="020B0502040204020203" pitchFamily="34" charset="0"/>
                      <a:ea typeface="Segoe UI" panose="020B0502040204020203" pitchFamily="34" charset="0"/>
                      <a:cs typeface="Segoe UI" panose="020B0502040204020203" pitchFamily="34" charset="0"/>
                    </a:defRPr>
                  </a:pPr>
                  <a:endParaRPr lang="en-US"/>
                </a:p>
              </c:txPr>
              <c:dLblPos val="outEnd"/>
              <c:showLegendKey val="0"/>
              <c:showVal val="1"/>
              <c:showCatName val="0"/>
              <c:showSerName val="0"/>
              <c:showPercent val="0"/>
              <c:showBubbleSize val="0"/>
            </c:dLbl>
            <c:dLbl>
              <c:idx val="5"/>
              <c:spPr/>
              <c:txPr>
                <a:bodyPr/>
                <a:lstStyle/>
                <a:p>
                  <a:pPr>
                    <a:defRPr sz="1800">
                      <a:solidFill>
                        <a:schemeClr val="accent1"/>
                      </a:solidFill>
                      <a:latin typeface="Segoe UI" panose="020B0502040204020203" pitchFamily="34" charset="0"/>
                      <a:ea typeface="Segoe UI" panose="020B0502040204020203" pitchFamily="34" charset="0"/>
                      <a:cs typeface="Segoe UI" panose="020B0502040204020203" pitchFamily="34" charset="0"/>
                    </a:defRPr>
                  </a:pPr>
                  <a:endParaRPr lang="en-US"/>
                </a:p>
              </c:txPr>
              <c:dLblPos val="outEnd"/>
              <c:showLegendKey val="0"/>
              <c:showVal val="1"/>
              <c:showCatName val="0"/>
              <c:showSerName val="0"/>
              <c:showPercent val="0"/>
              <c:showBubbleSize val="0"/>
            </c:dLbl>
            <c:txPr>
              <a:bodyPr/>
              <a:lstStyle/>
              <a:p>
                <a:pPr>
                  <a:defRPr sz="1800">
                    <a:solidFill>
                      <a:schemeClr val="accent2"/>
                    </a:solidFill>
                    <a:latin typeface="Segoe UI" panose="020B0502040204020203" pitchFamily="34" charset="0"/>
                    <a:ea typeface="Segoe UI" panose="020B0502040204020203" pitchFamily="34" charset="0"/>
                    <a:cs typeface="Segoe UI" panose="020B0502040204020203" pitchFamily="34" charset="0"/>
                  </a:defRPr>
                </a:pPr>
                <a:endParaRPr lang="en-US"/>
              </a:p>
            </c:txPr>
            <c:dLblPos val="outEnd"/>
            <c:showLegendKey val="0"/>
            <c:showVal val="1"/>
            <c:showCatName val="0"/>
            <c:showSerName val="0"/>
            <c:showPercent val="0"/>
            <c:showBubbleSize val="0"/>
            <c:showLeaderLines val="0"/>
          </c:dLbls>
          <c:cat>
            <c:strRef>
              <c:f>Sheet1!$A$2:$A$7</c:f>
              <c:strCache>
                <c:ptCount val="6"/>
                <c:pt idx="0">
                  <c:v>Label 1</c:v>
                </c:pt>
                <c:pt idx="1">
                  <c:v>Label 2</c:v>
                </c:pt>
                <c:pt idx="2">
                  <c:v>Label 3</c:v>
                </c:pt>
                <c:pt idx="3">
                  <c:v>Label 4</c:v>
                </c:pt>
                <c:pt idx="4">
                  <c:v>Label 5</c:v>
                </c:pt>
                <c:pt idx="5">
                  <c:v>Label 6</c:v>
                </c:pt>
              </c:strCache>
            </c:strRef>
          </c:cat>
          <c:val>
            <c:numRef>
              <c:f>Sheet1!$B$2:$B$7</c:f>
              <c:numCache>
                <c:formatCode>General</c:formatCode>
                <c:ptCount val="6"/>
                <c:pt idx="0">
                  <c:v>25</c:v>
                </c:pt>
                <c:pt idx="1">
                  <c:v>35</c:v>
                </c:pt>
                <c:pt idx="2">
                  <c:v>45</c:v>
                </c:pt>
                <c:pt idx="3">
                  <c:v>55</c:v>
                </c:pt>
                <c:pt idx="4">
                  <c:v>65</c:v>
                </c:pt>
                <c:pt idx="5">
                  <c:v>75</c:v>
                </c:pt>
              </c:numCache>
            </c:numRef>
          </c:val>
        </c:ser>
        <c:dLbls>
          <c:dLblPos val="outEnd"/>
          <c:showLegendKey val="0"/>
          <c:showVal val="1"/>
          <c:showCatName val="0"/>
          <c:showSerName val="0"/>
          <c:showPercent val="0"/>
          <c:showBubbleSize val="0"/>
        </c:dLbls>
        <c:gapWidth val="44"/>
        <c:axId val="388512768"/>
        <c:axId val="388522752"/>
      </c:barChart>
      <c:catAx>
        <c:axId val="388512768"/>
        <c:scaling>
          <c:orientation val="maxMin"/>
        </c:scaling>
        <c:delete val="0"/>
        <c:axPos val="l"/>
        <c:majorTickMark val="none"/>
        <c:minorTickMark val="none"/>
        <c:tickLblPos val="none"/>
        <c:spPr>
          <a:ln>
            <a:noFill/>
          </a:ln>
        </c:spPr>
        <c:crossAx val="388522752"/>
        <c:crosses val="autoZero"/>
        <c:auto val="1"/>
        <c:lblAlgn val="ctr"/>
        <c:lblOffset val="100"/>
        <c:noMultiLvlLbl val="0"/>
      </c:catAx>
      <c:valAx>
        <c:axId val="388522752"/>
        <c:scaling>
          <c:orientation val="minMax"/>
        </c:scaling>
        <c:delete val="0"/>
        <c:axPos val="t"/>
        <c:numFmt formatCode="General" sourceLinked="1"/>
        <c:majorTickMark val="none"/>
        <c:minorTickMark val="none"/>
        <c:tickLblPos val="none"/>
        <c:spPr>
          <a:ln>
            <a:noFill/>
          </a:ln>
        </c:spPr>
        <c:crossAx val="388512768"/>
        <c:crosses val="autoZero"/>
        <c:crossBetween val="between"/>
      </c:valAx>
    </c:plotArea>
    <c:plotVisOnly val="1"/>
    <c:dispBlanksAs val="gap"/>
    <c:showDLblsOverMax val="0"/>
  </c:chart>
  <c:txPr>
    <a:bodyPr/>
    <a:lstStyle/>
    <a:p>
      <a:pPr>
        <a:defRPr sz="1400"/>
      </a:pPr>
      <a:endParaRPr lang="en-US"/>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dPt>
            <c:idx val="0"/>
            <c:bubble3D val="0"/>
            <c:spPr>
              <a:solidFill>
                <a:schemeClr val="bg1"/>
              </a:solidFill>
            </c:spPr>
          </c:dPt>
          <c:dPt>
            <c:idx val="1"/>
            <c:bubble3D val="0"/>
            <c:spPr>
              <a:solidFill>
                <a:schemeClr val="accent2"/>
              </a:solidFill>
            </c:spPr>
          </c:dPt>
          <c:cat>
            <c:strRef>
              <c:f>Sheet1!$A$2:$A$3</c:f>
              <c:strCache>
                <c:ptCount val="2"/>
                <c:pt idx="0">
                  <c:v>1st Qtr</c:v>
                </c:pt>
                <c:pt idx="1">
                  <c:v>2nd Qtr</c:v>
                </c:pt>
              </c:strCache>
            </c:strRef>
          </c:cat>
          <c:val>
            <c:numRef>
              <c:f>Sheet1!$B$2:$B$3</c:f>
              <c:numCache>
                <c:formatCode>General</c:formatCode>
                <c:ptCount val="2"/>
                <c:pt idx="0">
                  <c:v>70</c:v>
                </c:pt>
                <c:pt idx="1">
                  <c:v>30</c:v>
                </c:pt>
              </c:numCache>
            </c:numRef>
          </c:val>
        </c:ser>
        <c:dLbls>
          <c:showLegendKey val="0"/>
          <c:showVal val="0"/>
          <c:showCatName val="0"/>
          <c:showSerName val="0"/>
          <c:showPercent val="0"/>
          <c:showBubbleSize val="0"/>
          <c:showLeaderLines val="1"/>
        </c:dLbls>
        <c:firstSliceAng val="0"/>
        <c:holeSize val="75"/>
      </c:doughnutChart>
    </c:plotArea>
    <c:plotVisOnly val="1"/>
    <c:dispBlanksAs val="gap"/>
    <c:showDLblsOverMax val="0"/>
  </c:chart>
  <c:txPr>
    <a:bodyPr/>
    <a:lstStyle/>
    <a:p>
      <a:pPr>
        <a:defRPr sz="1800"/>
      </a:pPr>
      <a:endParaRPr lang="en-US"/>
    </a:p>
  </c:tx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dPt>
            <c:idx val="0"/>
            <c:bubble3D val="0"/>
            <c:spPr>
              <a:solidFill>
                <a:schemeClr val="bg1"/>
              </a:solidFill>
            </c:spPr>
          </c:dPt>
          <c:dPt>
            <c:idx val="1"/>
            <c:bubble3D val="0"/>
            <c:spPr>
              <a:solidFill>
                <a:schemeClr val="accent3"/>
              </a:solidFill>
              <a:ln>
                <a:noFill/>
              </a:ln>
            </c:spPr>
          </c:dPt>
          <c:cat>
            <c:strRef>
              <c:f>Sheet1!$A$2:$A$3</c:f>
              <c:strCache>
                <c:ptCount val="2"/>
                <c:pt idx="0">
                  <c:v>1st Qtr</c:v>
                </c:pt>
                <c:pt idx="1">
                  <c:v>2nd Qtr</c:v>
                </c:pt>
              </c:strCache>
            </c:strRef>
          </c:cat>
          <c:val>
            <c:numRef>
              <c:f>Sheet1!$B$2:$B$3</c:f>
              <c:numCache>
                <c:formatCode>General</c:formatCode>
                <c:ptCount val="2"/>
                <c:pt idx="0">
                  <c:v>30</c:v>
                </c:pt>
                <c:pt idx="1">
                  <c:v>30</c:v>
                </c:pt>
              </c:numCache>
            </c:numRef>
          </c:val>
        </c:ser>
        <c:dLbls>
          <c:showLegendKey val="0"/>
          <c:showVal val="0"/>
          <c:showCatName val="0"/>
          <c:showSerName val="0"/>
          <c:showPercent val="0"/>
          <c:showBubbleSize val="0"/>
          <c:showLeaderLines val="1"/>
        </c:dLbls>
        <c:firstSliceAng val="0"/>
        <c:holeSize val="75"/>
      </c:doughnutChart>
    </c:plotArea>
    <c:plotVisOnly val="1"/>
    <c:dispBlanksAs val="gap"/>
    <c:showDLblsOverMax val="0"/>
  </c:chart>
  <c:txPr>
    <a:bodyPr/>
    <a:lstStyle/>
    <a:p>
      <a:pPr>
        <a:defRPr sz="1800"/>
      </a:pPr>
      <a:endParaRPr lang="en-US"/>
    </a:p>
  </c:tx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chemeClr val="bg1"/>
              </a:solidFill>
              <a:ln>
                <a:noFill/>
              </a:ln>
            </c:spPr>
          </c:dPt>
          <c:dPt>
            <c:idx val="1"/>
            <c:bubble3D val="0"/>
            <c:spPr>
              <a:solidFill>
                <a:schemeClr val="accent4"/>
              </a:solidFill>
              <a:ln>
                <a:noFill/>
              </a:ln>
            </c:spPr>
          </c:dPt>
          <c:cat>
            <c:strRef>
              <c:f>Sheet1!$A$2:$A$3</c:f>
              <c:strCache>
                <c:ptCount val="2"/>
                <c:pt idx="0">
                  <c:v>1st Qtr</c:v>
                </c:pt>
                <c:pt idx="1">
                  <c:v>2nd Qtr</c:v>
                </c:pt>
              </c:strCache>
            </c:strRef>
          </c:cat>
          <c:val>
            <c:numRef>
              <c:f>Sheet1!$B$2:$B$3</c:f>
              <c:numCache>
                <c:formatCode>General</c:formatCode>
                <c:ptCount val="2"/>
                <c:pt idx="0">
                  <c:v>30</c:v>
                </c:pt>
                <c:pt idx="1">
                  <c:v>70</c:v>
                </c:pt>
              </c:numCache>
            </c:numRef>
          </c:val>
        </c:ser>
        <c:dLbls>
          <c:showLegendKey val="0"/>
          <c:showVal val="0"/>
          <c:showCatName val="0"/>
          <c:showSerName val="0"/>
          <c:showPercent val="0"/>
          <c:showBubbleSize val="0"/>
          <c:showLeaderLines val="1"/>
        </c:dLbls>
        <c:firstSliceAng val="0"/>
        <c:holeSize val="75"/>
      </c:doughnutChart>
    </c:plotArea>
    <c:plotVisOnly val="1"/>
    <c:dispBlanksAs val="gap"/>
    <c:showDLblsOverMax val="0"/>
  </c:chart>
  <c:txPr>
    <a:bodyPr/>
    <a:lstStyle/>
    <a:p>
      <a:pPr>
        <a:defRPr sz="1800"/>
      </a:pPr>
      <a:endParaRPr lang="en-US"/>
    </a:p>
  </c:txPr>
  <c:externalData r:id="rId1">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dPt>
            <c:idx val="0"/>
            <c:bubble3D val="0"/>
            <c:spPr>
              <a:solidFill>
                <a:schemeClr val="bg1"/>
              </a:solidFill>
            </c:spPr>
          </c:dPt>
          <c:dPt>
            <c:idx val="1"/>
            <c:bubble3D val="0"/>
            <c:spPr>
              <a:solidFill>
                <a:schemeClr val="accent5"/>
              </a:solidFill>
            </c:spPr>
          </c:dPt>
          <c:cat>
            <c:strRef>
              <c:f>Sheet1!$A$2:$A$3</c:f>
              <c:strCache>
                <c:ptCount val="2"/>
                <c:pt idx="0">
                  <c:v>1st Qtr</c:v>
                </c:pt>
                <c:pt idx="1">
                  <c:v>2nd Qtr</c:v>
                </c:pt>
              </c:strCache>
            </c:strRef>
          </c:cat>
          <c:val>
            <c:numRef>
              <c:f>Sheet1!$B$2:$B$3</c:f>
              <c:numCache>
                <c:formatCode>General</c:formatCode>
                <c:ptCount val="2"/>
                <c:pt idx="0">
                  <c:v>20</c:v>
                </c:pt>
                <c:pt idx="1">
                  <c:v>80</c:v>
                </c:pt>
              </c:numCache>
            </c:numRef>
          </c:val>
        </c:ser>
        <c:dLbls>
          <c:showLegendKey val="0"/>
          <c:showVal val="0"/>
          <c:showCatName val="0"/>
          <c:showSerName val="0"/>
          <c:showPercent val="0"/>
          <c:showBubbleSize val="0"/>
          <c:showLeaderLines val="1"/>
        </c:dLbls>
        <c:firstSliceAng val="0"/>
        <c:holeSize val="75"/>
      </c:doughnutChart>
    </c:plotArea>
    <c:plotVisOnly val="1"/>
    <c:dispBlanksAs val="gap"/>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2140917205743053E-4"/>
          <c:y val="4.457411394499345E-2"/>
          <c:w val="0.99977859082794251"/>
          <c:h val="0.84855098694992992"/>
        </c:manualLayout>
      </c:layout>
      <c:barChart>
        <c:barDir val="col"/>
        <c:grouping val="clustered"/>
        <c:varyColors val="0"/>
        <c:ser>
          <c:idx val="0"/>
          <c:order val="0"/>
          <c:tx>
            <c:strRef>
              <c:f>Sheet1!$B$1</c:f>
              <c:strCache>
                <c:ptCount val="1"/>
                <c:pt idx="0">
                  <c:v>Series 1</c:v>
                </c:pt>
              </c:strCache>
            </c:strRef>
          </c:tx>
          <c:invertIfNegative val="0"/>
          <c:cat>
            <c:strRef>
              <c:f>Sheet1!$A$2:$A$9</c:f>
              <c:strCache>
                <c:ptCount val="8"/>
                <c:pt idx="0">
                  <c:v>Label 1</c:v>
                </c:pt>
                <c:pt idx="1">
                  <c:v>Label 2</c:v>
                </c:pt>
                <c:pt idx="2">
                  <c:v>Label 3</c:v>
                </c:pt>
                <c:pt idx="3">
                  <c:v>Label 4</c:v>
                </c:pt>
                <c:pt idx="4">
                  <c:v>Label 5</c:v>
                </c:pt>
                <c:pt idx="5">
                  <c:v>Label 6</c:v>
                </c:pt>
                <c:pt idx="6">
                  <c:v>Label 7</c:v>
                </c:pt>
                <c:pt idx="7">
                  <c:v>Label 8</c:v>
                </c:pt>
              </c:strCache>
            </c:strRef>
          </c:cat>
          <c:val>
            <c:numRef>
              <c:f>Sheet1!$B$2:$B$9</c:f>
              <c:numCache>
                <c:formatCode>General</c:formatCode>
                <c:ptCount val="8"/>
                <c:pt idx="0">
                  <c:v>25</c:v>
                </c:pt>
                <c:pt idx="1">
                  <c:v>35</c:v>
                </c:pt>
                <c:pt idx="2">
                  <c:v>45</c:v>
                </c:pt>
                <c:pt idx="3">
                  <c:v>55</c:v>
                </c:pt>
                <c:pt idx="4">
                  <c:v>65</c:v>
                </c:pt>
                <c:pt idx="5">
                  <c:v>75</c:v>
                </c:pt>
                <c:pt idx="6">
                  <c:v>85</c:v>
                </c:pt>
                <c:pt idx="7">
                  <c:v>95</c:v>
                </c:pt>
              </c:numCache>
            </c:numRef>
          </c:val>
        </c:ser>
        <c:dLbls>
          <c:dLblPos val="outEnd"/>
          <c:showLegendKey val="0"/>
          <c:showVal val="1"/>
          <c:showCatName val="0"/>
          <c:showSerName val="0"/>
          <c:showPercent val="0"/>
          <c:showBubbleSize val="0"/>
        </c:dLbls>
        <c:gapWidth val="80"/>
        <c:axId val="97947008"/>
        <c:axId val="97948800"/>
      </c:barChart>
      <c:catAx>
        <c:axId val="97947008"/>
        <c:scaling>
          <c:orientation val="minMax"/>
        </c:scaling>
        <c:delete val="0"/>
        <c:axPos val="b"/>
        <c:majorTickMark val="none"/>
        <c:minorTickMark val="none"/>
        <c:tickLblPos val="nextTo"/>
        <c:crossAx val="97948800"/>
        <c:crosses val="autoZero"/>
        <c:auto val="1"/>
        <c:lblAlgn val="ctr"/>
        <c:lblOffset val="100"/>
        <c:noMultiLvlLbl val="0"/>
      </c:catAx>
      <c:valAx>
        <c:axId val="97948800"/>
        <c:scaling>
          <c:orientation val="minMax"/>
        </c:scaling>
        <c:delete val="0"/>
        <c:axPos val="l"/>
        <c:numFmt formatCode="General" sourceLinked="1"/>
        <c:majorTickMark val="none"/>
        <c:minorTickMark val="none"/>
        <c:tickLblPos val="none"/>
        <c:spPr>
          <a:ln>
            <a:noFill/>
          </a:ln>
        </c:spPr>
        <c:crossAx val="97947008"/>
        <c:crosses val="autoZero"/>
        <c:crossBetween val="between"/>
      </c:valAx>
      <c:spPr>
        <a:noFill/>
        <a:ln w="25400">
          <a:noFill/>
        </a:ln>
      </c:spPr>
    </c:plotArea>
    <c:plotVisOnly val="1"/>
    <c:dispBlanksAs val="gap"/>
    <c:showDLblsOverMax val="0"/>
  </c:chart>
  <c:txPr>
    <a:bodyPr/>
    <a:lstStyle/>
    <a:p>
      <a:pPr>
        <a:defRPr sz="14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4.9210986517762914E-2"/>
          <c:y val="4.457411394499345E-2"/>
          <c:w val="0.9507890134822371"/>
          <c:h val="0.7533836562014069"/>
        </c:manualLayout>
      </c:layout>
      <c:barChart>
        <c:barDir val="col"/>
        <c:grouping val="clustered"/>
        <c:varyColors val="0"/>
        <c:ser>
          <c:idx val="0"/>
          <c:order val="0"/>
          <c:tx>
            <c:strRef>
              <c:f>Sheet1!$B$1</c:f>
              <c:strCache>
                <c:ptCount val="1"/>
                <c:pt idx="0">
                  <c:v>Bar 1</c:v>
                </c:pt>
              </c:strCache>
            </c:strRef>
          </c:tx>
          <c:spPr>
            <a:solidFill>
              <a:schemeClr val="accent1"/>
            </a:solidFill>
          </c:spPr>
          <c:invertIfNegative val="0"/>
          <c:cat>
            <c:strRef>
              <c:f>Sheet1!$A$2:$A$4</c:f>
              <c:strCache>
                <c:ptCount val="3"/>
                <c:pt idx="0">
                  <c:v>Year One</c:v>
                </c:pt>
                <c:pt idx="1">
                  <c:v>Year Two</c:v>
                </c:pt>
                <c:pt idx="2">
                  <c:v>Year Three</c:v>
                </c:pt>
              </c:strCache>
            </c:strRef>
          </c:cat>
          <c:val>
            <c:numRef>
              <c:f>Sheet1!$B$2:$B$4</c:f>
              <c:numCache>
                <c:formatCode>General</c:formatCode>
                <c:ptCount val="3"/>
                <c:pt idx="0">
                  <c:v>85</c:v>
                </c:pt>
                <c:pt idx="1">
                  <c:v>85</c:v>
                </c:pt>
                <c:pt idx="2">
                  <c:v>85</c:v>
                </c:pt>
              </c:numCache>
            </c:numRef>
          </c:val>
        </c:ser>
        <c:ser>
          <c:idx val="1"/>
          <c:order val="1"/>
          <c:tx>
            <c:strRef>
              <c:f>Sheet1!$C$1</c:f>
              <c:strCache>
                <c:ptCount val="1"/>
                <c:pt idx="0">
                  <c:v>Bar 2</c:v>
                </c:pt>
              </c:strCache>
            </c:strRef>
          </c:tx>
          <c:spPr>
            <a:solidFill>
              <a:schemeClr val="accent2"/>
            </a:solidFill>
          </c:spPr>
          <c:invertIfNegative val="0"/>
          <c:cat>
            <c:strRef>
              <c:f>Sheet1!$A$2:$A$4</c:f>
              <c:strCache>
                <c:ptCount val="3"/>
                <c:pt idx="0">
                  <c:v>Year One</c:v>
                </c:pt>
                <c:pt idx="1">
                  <c:v>Year Two</c:v>
                </c:pt>
                <c:pt idx="2">
                  <c:v>Year Three</c:v>
                </c:pt>
              </c:strCache>
            </c:strRef>
          </c:cat>
          <c:val>
            <c:numRef>
              <c:f>Sheet1!$C$2:$C$4</c:f>
              <c:numCache>
                <c:formatCode>General</c:formatCode>
                <c:ptCount val="3"/>
                <c:pt idx="0">
                  <c:v>75</c:v>
                </c:pt>
                <c:pt idx="1">
                  <c:v>75</c:v>
                </c:pt>
                <c:pt idx="2">
                  <c:v>75</c:v>
                </c:pt>
              </c:numCache>
            </c:numRef>
          </c:val>
        </c:ser>
        <c:ser>
          <c:idx val="2"/>
          <c:order val="2"/>
          <c:tx>
            <c:strRef>
              <c:f>Sheet1!$D$1</c:f>
              <c:strCache>
                <c:ptCount val="1"/>
                <c:pt idx="0">
                  <c:v>Bar 3</c:v>
                </c:pt>
              </c:strCache>
            </c:strRef>
          </c:tx>
          <c:spPr>
            <a:solidFill>
              <a:schemeClr val="accent3"/>
            </a:solidFill>
          </c:spPr>
          <c:invertIfNegative val="0"/>
          <c:cat>
            <c:strRef>
              <c:f>Sheet1!$A$2:$A$4</c:f>
              <c:strCache>
                <c:ptCount val="3"/>
                <c:pt idx="0">
                  <c:v>Year One</c:v>
                </c:pt>
                <c:pt idx="1">
                  <c:v>Year Two</c:v>
                </c:pt>
                <c:pt idx="2">
                  <c:v>Year Three</c:v>
                </c:pt>
              </c:strCache>
            </c:strRef>
          </c:cat>
          <c:val>
            <c:numRef>
              <c:f>Sheet1!$D$2:$D$4</c:f>
              <c:numCache>
                <c:formatCode>General</c:formatCode>
                <c:ptCount val="3"/>
                <c:pt idx="0">
                  <c:v>65</c:v>
                </c:pt>
                <c:pt idx="1">
                  <c:v>65</c:v>
                </c:pt>
                <c:pt idx="2">
                  <c:v>65</c:v>
                </c:pt>
              </c:numCache>
            </c:numRef>
          </c:val>
        </c:ser>
        <c:ser>
          <c:idx val="3"/>
          <c:order val="3"/>
          <c:tx>
            <c:strRef>
              <c:f>Sheet1!$E$1</c:f>
              <c:strCache>
                <c:ptCount val="1"/>
                <c:pt idx="0">
                  <c:v>Bar 4</c:v>
                </c:pt>
              </c:strCache>
            </c:strRef>
          </c:tx>
          <c:spPr>
            <a:solidFill>
              <a:schemeClr val="accent4"/>
            </a:solidFill>
          </c:spPr>
          <c:invertIfNegative val="0"/>
          <c:cat>
            <c:strRef>
              <c:f>Sheet1!$A$2:$A$4</c:f>
              <c:strCache>
                <c:ptCount val="3"/>
                <c:pt idx="0">
                  <c:v>Year One</c:v>
                </c:pt>
                <c:pt idx="1">
                  <c:v>Year Two</c:v>
                </c:pt>
                <c:pt idx="2">
                  <c:v>Year Three</c:v>
                </c:pt>
              </c:strCache>
            </c:strRef>
          </c:cat>
          <c:val>
            <c:numRef>
              <c:f>Sheet1!$E$2:$E$4</c:f>
              <c:numCache>
                <c:formatCode>General</c:formatCode>
                <c:ptCount val="3"/>
                <c:pt idx="0">
                  <c:v>55</c:v>
                </c:pt>
                <c:pt idx="1">
                  <c:v>55</c:v>
                </c:pt>
                <c:pt idx="2">
                  <c:v>55</c:v>
                </c:pt>
              </c:numCache>
            </c:numRef>
          </c:val>
        </c:ser>
        <c:ser>
          <c:idx val="4"/>
          <c:order val="4"/>
          <c:tx>
            <c:strRef>
              <c:f>Sheet1!$F$1</c:f>
              <c:strCache>
                <c:ptCount val="1"/>
                <c:pt idx="0">
                  <c:v>Bar 5</c:v>
                </c:pt>
              </c:strCache>
            </c:strRef>
          </c:tx>
          <c:spPr>
            <a:solidFill>
              <a:schemeClr val="accent5"/>
            </a:solidFill>
          </c:spPr>
          <c:invertIfNegative val="0"/>
          <c:cat>
            <c:strRef>
              <c:f>Sheet1!$A$2:$A$4</c:f>
              <c:strCache>
                <c:ptCount val="3"/>
                <c:pt idx="0">
                  <c:v>Year One</c:v>
                </c:pt>
                <c:pt idx="1">
                  <c:v>Year Two</c:v>
                </c:pt>
                <c:pt idx="2">
                  <c:v>Year Three</c:v>
                </c:pt>
              </c:strCache>
            </c:strRef>
          </c:cat>
          <c:val>
            <c:numRef>
              <c:f>Sheet1!$F$2:$F$4</c:f>
              <c:numCache>
                <c:formatCode>General</c:formatCode>
                <c:ptCount val="3"/>
                <c:pt idx="0">
                  <c:v>45</c:v>
                </c:pt>
                <c:pt idx="1">
                  <c:v>45</c:v>
                </c:pt>
                <c:pt idx="2">
                  <c:v>45</c:v>
                </c:pt>
              </c:numCache>
            </c:numRef>
          </c:val>
        </c:ser>
        <c:ser>
          <c:idx val="5"/>
          <c:order val="5"/>
          <c:tx>
            <c:strRef>
              <c:f>Sheet1!$G$1</c:f>
              <c:strCache>
                <c:ptCount val="1"/>
                <c:pt idx="0">
                  <c:v>Bar 6</c:v>
                </c:pt>
              </c:strCache>
            </c:strRef>
          </c:tx>
          <c:spPr>
            <a:solidFill>
              <a:schemeClr val="accent6"/>
            </a:solidFill>
          </c:spPr>
          <c:invertIfNegative val="0"/>
          <c:cat>
            <c:strRef>
              <c:f>Sheet1!$A$2:$A$4</c:f>
              <c:strCache>
                <c:ptCount val="3"/>
                <c:pt idx="0">
                  <c:v>Year One</c:v>
                </c:pt>
                <c:pt idx="1">
                  <c:v>Year Two</c:v>
                </c:pt>
                <c:pt idx="2">
                  <c:v>Year Three</c:v>
                </c:pt>
              </c:strCache>
            </c:strRef>
          </c:cat>
          <c:val>
            <c:numRef>
              <c:f>Sheet1!$G$2:$G$4</c:f>
              <c:numCache>
                <c:formatCode>General</c:formatCode>
                <c:ptCount val="3"/>
                <c:pt idx="0">
                  <c:v>35</c:v>
                </c:pt>
                <c:pt idx="1">
                  <c:v>35</c:v>
                </c:pt>
                <c:pt idx="2">
                  <c:v>35</c:v>
                </c:pt>
              </c:numCache>
            </c:numRef>
          </c:val>
        </c:ser>
        <c:dLbls>
          <c:dLblPos val="outEnd"/>
          <c:showLegendKey val="0"/>
          <c:showVal val="1"/>
          <c:showCatName val="0"/>
          <c:showSerName val="0"/>
          <c:showPercent val="0"/>
          <c:showBubbleSize val="0"/>
        </c:dLbls>
        <c:gapWidth val="150"/>
        <c:overlap val="-20"/>
        <c:axId val="98011776"/>
        <c:axId val="98013568"/>
      </c:barChart>
      <c:catAx>
        <c:axId val="98011776"/>
        <c:scaling>
          <c:orientation val="minMax"/>
        </c:scaling>
        <c:delete val="0"/>
        <c:axPos val="b"/>
        <c:majorTickMark val="none"/>
        <c:minorTickMark val="none"/>
        <c:tickLblPos val="nextTo"/>
        <c:crossAx val="98013568"/>
        <c:crosses val="autoZero"/>
        <c:auto val="1"/>
        <c:lblAlgn val="ctr"/>
        <c:lblOffset val="100"/>
        <c:noMultiLvlLbl val="0"/>
      </c:catAx>
      <c:valAx>
        <c:axId val="98013568"/>
        <c:scaling>
          <c:orientation val="minMax"/>
          <c:max val="100"/>
        </c:scaling>
        <c:delete val="0"/>
        <c:axPos val="l"/>
        <c:numFmt formatCode="General" sourceLinked="1"/>
        <c:majorTickMark val="none"/>
        <c:minorTickMark val="none"/>
        <c:tickLblPos val="nextTo"/>
        <c:spPr>
          <a:ln>
            <a:noFill/>
          </a:ln>
        </c:spPr>
        <c:crossAx val="98011776"/>
        <c:crosses val="autoZero"/>
        <c:crossBetween val="between"/>
        <c:majorUnit val="20"/>
      </c:valAx>
    </c:plotArea>
    <c:legend>
      <c:legendPos val="b"/>
      <c:layout>
        <c:manualLayout>
          <c:xMode val="edge"/>
          <c:yMode val="edge"/>
          <c:x val="6.018886688990064E-2"/>
          <c:y val="0.90156476763933935"/>
          <c:w val="0.49028263124119914"/>
          <c:h val="7.5422372385250569E-2"/>
        </c:manualLayout>
      </c:layout>
      <c:overlay val="0"/>
    </c:legend>
    <c:plotVisOnly val="1"/>
    <c:dispBlanksAs val="gap"/>
    <c:showDLblsOverMax val="0"/>
  </c:chart>
  <c:txPr>
    <a:bodyPr/>
    <a:lstStyle/>
    <a:p>
      <a:pPr>
        <a:defRPr sz="1400" baseline="0"/>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5.4296341578391923E-2"/>
          <c:y val="4.457411394499345E-2"/>
          <c:w val="0.9348886719403412"/>
          <c:h val="0.73704389892439914"/>
        </c:manualLayout>
      </c:layout>
      <c:barChart>
        <c:barDir val="col"/>
        <c:grouping val="clustered"/>
        <c:varyColors val="0"/>
        <c:ser>
          <c:idx val="0"/>
          <c:order val="0"/>
          <c:tx>
            <c:strRef>
              <c:f>Sheet1!$B$1</c:f>
              <c:strCache>
                <c:ptCount val="1"/>
                <c:pt idx="0">
                  <c:v>Bar 1</c:v>
                </c:pt>
              </c:strCache>
            </c:strRef>
          </c:tx>
          <c:spPr>
            <a:solidFill>
              <a:schemeClr val="accent1"/>
            </a:solidFill>
          </c:spPr>
          <c:invertIfNegative val="0"/>
          <c:cat>
            <c:strRef>
              <c:f>Sheet1!$A$2:$A$3</c:f>
              <c:strCache>
                <c:ptCount val="2"/>
                <c:pt idx="0">
                  <c:v>Year One</c:v>
                </c:pt>
                <c:pt idx="1">
                  <c:v>Year Two</c:v>
                </c:pt>
              </c:strCache>
            </c:strRef>
          </c:cat>
          <c:val>
            <c:numRef>
              <c:f>Sheet1!$B$2:$B$3</c:f>
              <c:numCache>
                <c:formatCode>General</c:formatCode>
                <c:ptCount val="2"/>
                <c:pt idx="0">
                  <c:v>85</c:v>
                </c:pt>
                <c:pt idx="1">
                  <c:v>85</c:v>
                </c:pt>
              </c:numCache>
            </c:numRef>
          </c:val>
        </c:ser>
        <c:ser>
          <c:idx val="1"/>
          <c:order val="1"/>
          <c:tx>
            <c:strRef>
              <c:f>Sheet1!$C$1</c:f>
              <c:strCache>
                <c:ptCount val="1"/>
                <c:pt idx="0">
                  <c:v>Bar 2</c:v>
                </c:pt>
              </c:strCache>
            </c:strRef>
          </c:tx>
          <c:spPr>
            <a:solidFill>
              <a:schemeClr val="accent2"/>
            </a:solidFill>
          </c:spPr>
          <c:invertIfNegative val="0"/>
          <c:cat>
            <c:strRef>
              <c:f>Sheet1!$A$2:$A$3</c:f>
              <c:strCache>
                <c:ptCount val="2"/>
                <c:pt idx="0">
                  <c:v>Year One</c:v>
                </c:pt>
                <c:pt idx="1">
                  <c:v>Year Two</c:v>
                </c:pt>
              </c:strCache>
            </c:strRef>
          </c:cat>
          <c:val>
            <c:numRef>
              <c:f>Sheet1!$C$2:$C$3</c:f>
              <c:numCache>
                <c:formatCode>General</c:formatCode>
                <c:ptCount val="2"/>
                <c:pt idx="0">
                  <c:v>75</c:v>
                </c:pt>
                <c:pt idx="1">
                  <c:v>75</c:v>
                </c:pt>
              </c:numCache>
            </c:numRef>
          </c:val>
        </c:ser>
        <c:ser>
          <c:idx val="2"/>
          <c:order val="2"/>
          <c:tx>
            <c:strRef>
              <c:f>Sheet1!$D$1</c:f>
              <c:strCache>
                <c:ptCount val="1"/>
                <c:pt idx="0">
                  <c:v>Bar 3</c:v>
                </c:pt>
              </c:strCache>
            </c:strRef>
          </c:tx>
          <c:spPr>
            <a:solidFill>
              <a:schemeClr val="accent3"/>
            </a:solidFill>
          </c:spPr>
          <c:invertIfNegative val="0"/>
          <c:cat>
            <c:strRef>
              <c:f>Sheet1!$A$2:$A$3</c:f>
              <c:strCache>
                <c:ptCount val="2"/>
                <c:pt idx="0">
                  <c:v>Year One</c:v>
                </c:pt>
                <c:pt idx="1">
                  <c:v>Year Two</c:v>
                </c:pt>
              </c:strCache>
            </c:strRef>
          </c:cat>
          <c:val>
            <c:numRef>
              <c:f>Sheet1!$D$2:$D$3</c:f>
              <c:numCache>
                <c:formatCode>General</c:formatCode>
                <c:ptCount val="2"/>
                <c:pt idx="0">
                  <c:v>65</c:v>
                </c:pt>
                <c:pt idx="1">
                  <c:v>65</c:v>
                </c:pt>
              </c:numCache>
            </c:numRef>
          </c:val>
        </c:ser>
        <c:ser>
          <c:idx val="3"/>
          <c:order val="3"/>
          <c:tx>
            <c:strRef>
              <c:f>Sheet1!$E$1</c:f>
              <c:strCache>
                <c:ptCount val="1"/>
                <c:pt idx="0">
                  <c:v>Bar 4</c:v>
                </c:pt>
              </c:strCache>
            </c:strRef>
          </c:tx>
          <c:spPr>
            <a:solidFill>
              <a:schemeClr val="accent4"/>
            </a:solidFill>
          </c:spPr>
          <c:invertIfNegative val="0"/>
          <c:cat>
            <c:strRef>
              <c:f>Sheet1!$A$2:$A$3</c:f>
              <c:strCache>
                <c:ptCount val="2"/>
                <c:pt idx="0">
                  <c:v>Year One</c:v>
                </c:pt>
                <c:pt idx="1">
                  <c:v>Year Two</c:v>
                </c:pt>
              </c:strCache>
            </c:strRef>
          </c:cat>
          <c:val>
            <c:numRef>
              <c:f>Sheet1!$E$2:$E$3</c:f>
              <c:numCache>
                <c:formatCode>General</c:formatCode>
                <c:ptCount val="2"/>
                <c:pt idx="0">
                  <c:v>55</c:v>
                </c:pt>
                <c:pt idx="1">
                  <c:v>55</c:v>
                </c:pt>
              </c:numCache>
            </c:numRef>
          </c:val>
        </c:ser>
        <c:ser>
          <c:idx val="4"/>
          <c:order val="4"/>
          <c:tx>
            <c:strRef>
              <c:f>Sheet1!$F$1</c:f>
              <c:strCache>
                <c:ptCount val="1"/>
                <c:pt idx="0">
                  <c:v>Bar 5</c:v>
                </c:pt>
              </c:strCache>
            </c:strRef>
          </c:tx>
          <c:spPr>
            <a:solidFill>
              <a:schemeClr val="accent5"/>
            </a:solidFill>
          </c:spPr>
          <c:invertIfNegative val="0"/>
          <c:cat>
            <c:strRef>
              <c:f>Sheet1!$A$2:$A$3</c:f>
              <c:strCache>
                <c:ptCount val="2"/>
                <c:pt idx="0">
                  <c:v>Year One</c:v>
                </c:pt>
                <c:pt idx="1">
                  <c:v>Year Two</c:v>
                </c:pt>
              </c:strCache>
            </c:strRef>
          </c:cat>
          <c:val>
            <c:numRef>
              <c:f>Sheet1!$F$2:$F$3</c:f>
              <c:numCache>
                <c:formatCode>General</c:formatCode>
                <c:ptCount val="2"/>
                <c:pt idx="0">
                  <c:v>45</c:v>
                </c:pt>
                <c:pt idx="1">
                  <c:v>45</c:v>
                </c:pt>
              </c:numCache>
            </c:numRef>
          </c:val>
        </c:ser>
        <c:ser>
          <c:idx val="5"/>
          <c:order val="5"/>
          <c:tx>
            <c:strRef>
              <c:f>Sheet1!$G$1</c:f>
              <c:strCache>
                <c:ptCount val="1"/>
                <c:pt idx="0">
                  <c:v>Bar 6</c:v>
                </c:pt>
              </c:strCache>
            </c:strRef>
          </c:tx>
          <c:spPr>
            <a:solidFill>
              <a:schemeClr val="accent6"/>
            </a:solidFill>
          </c:spPr>
          <c:invertIfNegative val="0"/>
          <c:cat>
            <c:strRef>
              <c:f>Sheet1!$A$2:$A$3</c:f>
              <c:strCache>
                <c:ptCount val="2"/>
                <c:pt idx="0">
                  <c:v>Year One</c:v>
                </c:pt>
                <c:pt idx="1">
                  <c:v>Year Two</c:v>
                </c:pt>
              </c:strCache>
            </c:strRef>
          </c:cat>
          <c:val>
            <c:numRef>
              <c:f>Sheet1!$G$2:$G$3</c:f>
              <c:numCache>
                <c:formatCode>General</c:formatCode>
                <c:ptCount val="2"/>
                <c:pt idx="0">
                  <c:v>40</c:v>
                </c:pt>
                <c:pt idx="1">
                  <c:v>40</c:v>
                </c:pt>
              </c:numCache>
            </c:numRef>
          </c:val>
        </c:ser>
        <c:ser>
          <c:idx val="6"/>
          <c:order val="6"/>
          <c:tx>
            <c:strRef>
              <c:f>Sheet1!$H$1</c:f>
              <c:strCache>
                <c:ptCount val="1"/>
                <c:pt idx="0">
                  <c:v>Bar 7</c:v>
                </c:pt>
              </c:strCache>
            </c:strRef>
          </c:tx>
          <c:spPr>
            <a:solidFill>
              <a:schemeClr val="tx2"/>
            </a:solidFill>
          </c:spPr>
          <c:invertIfNegative val="0"/>
          <c:cat>
            <c:strRef>
              <c:f>Sheet1!$A$2:$A$3</c:f>
              <c:strCache>
                <c:ptCount val="2"/>
                <c:pt idx="0">
                  <c:v>Year One</c:v>
                </c:pt>
                <c:pt idx="1">
                  <c:v>Year Two</c:v>
                </c:pt>
              </c:strCache>
            </c:strRef>
          </c:cat>
          <c:val>
            <c:numRef>
              <c:f>Sheet1!$H$2:$H$3</c:f>
              <c:numCache>
                <c:formatCode>General</c:formatCode>
                <c:ptCount val="2"/>
                <c:pt idx="0">
                  <c:v>35</c:v>
                </c:pt>
                <c:pt idx="1">
                  <c:v>35</c:v>
                </c:pt>
              </c:numCache>
            </c:numRef>
          </c:val>
        </c:ser>
        <c:ser>
          <c:idx val="7"/>
          <c:order val="7"/>
          <c:tx>
            <c:strRef>
              <c:f>Sheet1!$I$1</c:f>
              <c:strCache>
                <c:ptCount val="1"/>
                <c:pt idx="0">
                  <c:v>Bar 8</c:v>
                </c:pt>
              </c:strCache>
            </c:strRef>
          </c:tx>
          <c:spPr>
            <a:solidFill>
              <a:srgbClr val="2D8F78"/>
            </a:solidFill>
          </c:spPr>
          <c:invertIfNegative val="0"/>
          <c:cat>
            <c:strRef>
              <c:f>Sheet1!$A$2:$A$3</c:f>
              <c:strCache>
                <c:ptCount val="2"/>
                <c:pt idx="0">
                  <c:v>Year One</c:v>
                </c:pt>
                <c:pt idx="1">
                  <c:v>Year Two</c:v>
                </c:pt>
              </c:strCache>
            </c:strRef>
          </c:cat>
          <c:val>
            <c:numRef>
              <c:f>Sheet1!$I$2:$I$3</c:f>
              <c:numCache>
                <c:formatCode>General</c:formatCode>
                <c:ptCount val="2"/>
                <c:pt idx="0">
                  <c:v>30</c:v>
                </c:pt>
                <c:pt idx="1">
                  <c:v>30</c:v>
                </c:pt>
              </c:numCache>
            </c:numRef>
          </c:val>
        </c:ser>
        <c:ser>
          <c:idx val="8"/>
          <c:order val="8"/>
          <c:tx>
            <c:strRef>
              <c:f>Sheet1!$J$1</c:f>
              <c:strCache>
                <c:ptCount val="1"/>
                <c:pt idx="0">
                  <c:v>Bar 9</c:v>
                </c:pt>
              </c:strCache>
            </c:strRef>
          </c:tx>
          <c:spPr>
            <a:solidFill>
              <a:srgbClr val="92DECC"/>
            </a:solidFill>
          </c:spPr>
          <c:invertIfNegative val="0"/>
          <c:cat>
            <c:strRef>
              <c:f>Sheet1!$A$2:$A$3</c:f>
              <c:strCache>
                <c:ptCount val="2"/>
                <c:pt idx="0">
                  <c:v>Year One</c:v>
                </c:pt>
                <c:pt idx="1">
                  <c:v>Year Two</c:v>
                </c:pt>
              </c:strCache>
            </c:strRef>
          </c:cat>
          <c:val>
            <c:numRef>
              <c:f>Sheet1!$J$2:$J$3</c:f>
              <c:numCache>
                <c:formatCode>General</c:formatCode>
                <c:ptCount val="2"/>
                <c:pt idx="0">
                  <c:v>25</c:v>
                </c:pt>
                <c:pt idx="1">
                  <c:v>25</c:v>
                </c:pt>
              </c:numCache>
            </c:numRef>
          </c:val>
        </c:ser>
        <c:ser>
          <c:idx val="9"/>
          <c:order val="9"/>
          <c:tx>
            <c:strRef>
              <c:f>Sheet1!$K$1</c:f>
              <c:strCache>
                <c:ptCount val="1"/>
                <c:pt idx="0">
                  <c:v>Bar 10</c:v>
                </c:pt>
              </c:strCache>
            </c:strRef>
          </c:tx>
          <c:spPr>
            <a:solidFill>
              <a:srgbClr val="929BCA"/>
            </a:solidFill>
          </c:spPr>
          <c:invertIfNegative val="0"/>
          <c:cat>
            <c:strRef>
              <c:f>Sheet1!$A$2:$A$3</c:f>
              <c:strCache>
                <c:ptCount val="2"/>
                <c:pt idx="0">
                  <c:v>Year One</c:v>
                </c:pt>
                <c:pt idx="1">
                  <c:v>Year Two</c:v>
                </c:pt>
              </c:strCache>
            </c:strRef>
          </c:cat>
          <c:val>
            <c:numRef>
              <c:f>Sheet1!$K$2:$K$3</c:f>
              <c:numCache>
                <c:formatCode>General</c:formatCode>
                <c:ptCount val="2"/>
                <c:pt idx="0">
                  <c:v>20</c:v>
                </c:pt>
                <c:pt idx="1">
                  <c:v>20</c:v>
                </c:pt>
              </c:numCache>
            </c:numRef>
          </c:val>
        </c:ser>
        <c:ser>
          <c:idx val="10"/>
          <c:order val="10"/>
          <c:tx>
            <c:strRef>
              <c:f>Sheet1!$L$1</c:f>
              <c:strCache>
                <c:ptCount val="1"/>
                <c:pt idx="0">
                  <c:v>Bar 11</c:v>
                </c:pt>
              </c:strCache>
            </c:strRef>
          </c:tx>
          <c:spPr>
            <a:solidFill>
              <a:srgbClr val="D5D9EB"/>
            </a:solidFill>
          </c:spPr>
          <c:invertIfNegative val="0"/>
          <c:cat>
            <c:strRef>
              <c:f>Sheet1!$A$2:$A$3</c:f>
              <c:strCache>
                <c:ptCount val="2"/>
                <c:pt idx="0">
                  <c:v>Year One</c:v>
                </c:pt>
                <c:pt idx="1">
                  <c:v>Year Two</c:v>
                </c:pt>
              </c:strCache>
            </c:strRef>
          </c:cat>
          <c:val>
            <c:numRef>
              <c:f>Sheet1!$L$2:$L$3</c:f>
              <c:numCache>
                <c:formatCode>General</c:formatCode>
                <c:ptCount val="2"/>
                <c:pt idx="0">
                  <c:v>15</c:v>
                </c:pt>
                <c:pt idx="1">
                  <c:v>15</c:v>
                </c:pt>
              </c:numCache>
            </c:numRef>
          </c:val>
        </c:ser>
        <c:ser>
          <c:idx val="11"/>
          <c:order val="11"/>
          <c:tx>
            <c:strRef>
              <c:f>Sheet1!$M$1</c:f>
              <c:strCache>
                <c:ptCount val="1"/>
                <c:pt idx="0">
                  <c:v>Bar 12</c:v>
                </c:pt>
              </c:strCache>
            </c:strRef>
          </c:tx>
          <c:spPr>
            <a:solidFill>
              <a:srgbClr val="B4425D"/>
            </a:solidFill>
          </c:spPr>
          <c:invertIfNegative val="0"/>
          <c:cat>
            <c:strRef>
              <c:f>Sheet1!$A$2:$A$3</c:f>
              <c:strCache>
                <c:ptCount val="2"/>
                <c:pt idx="0">
                  <c:v>Year One</c:v>
                </c:pt>
                <c:pt idx="1">
                  <c:v>Year Two</c:v>
                </c:pt>
              </c:strCache>
            </c:strRef>
          </c:cat>
          <c:val>
            <c:numRef>
              <c:f>Sheet1!$M$2:$M$3</c:f>
              <c:numCache>
                <c:formatCode>General</c:formatCode>
                <c:ptCount val="2"/>
                <c:pt idx="0">
                  <c:v>10</c:v>
                </c:pt>
                <c:pt idx="1">
                  <c:v>10</c:v>
                </c:pt>
              </c:numCache>
            </c:numRef>
          </c:val>
        </c:ser>
        <c:ser>
          <c:idx val="12"/>
          <c:order val="12"/>
          <c:tx>
            <c:strRef>
              <c:f>Sheet1!$N$1</c:f>
              <c:strCache>
                <c:ptCount val="1"/>
                <c:pt idx="0">
                  <c:v>Bar 13</c:v>
                </c:pt>
              </c:strCache>
            </c:strRef>
          </c:tx>
          <c:spPr>
            <a:solidFill>
              <a:srgbClr val="E3D7AB"/>
            </a:solidFill>
          </c:spPr>
          <c:invertIfNegative val="0"/>
          <c:cat>
            <c:strRef>
              <c:f>Sheet1!$A$2:$A$3</c:f>
              <c:strCache>
                <c:ptCount val="2"/>
                <c:pt idx="0">
                  <c:v>Year One</c:v>
                </c:pt>
                <c:pt idx="1">
                  <c:v>Year Two</c:v>
                </c:pt>
              </c:strCache>
            </c:strRef>
          </c:cat>
          <c:val>
            <c:numRef>
              <c:f>Sheet1!$N$2:$N$3</c:f>
              <c:numCache>
                <c:formatCode>General</c:formatCode>
                <c:ptCount val="2"/>
                <c:pt idx="0">
                  <c:v>9</c:v>
                </c:pt>
                <c:pt idx="1">
                  <c:v>9</c:v>
                </c:pt>
              </c:numCache>
            </c:numRef>
          </c:val>
        </c:ser>
        <c:ser>
          <c:idx val="13"/>
          <c:order val="13"/>
          <c:tx>
            <c:strRef>
              <c:f>Sheet1!$O$1</c:f>
              <c:strCache>
                <c:ptCount val="1"/>
                <c:pt idx="0">
                  <c:v>Bar 14</c:v>
                </c:pt>
              </c:strCache>
            </c:strRef>
          </c:tx>
          <c:spPr>
            <a:solidFill>
              <a:srgbClr val="C3842F"/>
            </a:solidFill>
          </c:spPr>
          <c:invertIfNegative val="0"/>
          <c:cat>
            <c:strRef>
              <c:f>Sheet1!$A$2:$A$3</c:f>
              <c:strCache>
                <c:ptCount val="2"/>
                <c:pt idx="0">
                  <c:v>Year One</c:v>
                </c:pt>
                <c:pt idx="1">
                  <c:v>Year Two</c:v>
                </c:pt>
              </c:strCache>
            </c:strRef>
          </c:cat>
          <c:val>
            <c:numRef>
              <c:f>Sheet1!$O$2:$O$3</c:f>
              <c:numCache>
                <c:formatCode>General</c:formatCode>
                <c:ptCount val="2"/>
                <c:pt idx="0">
                  <c:v>7</c:v>
                </c:pt>
                <c:pt idx="1">
                  <c:v>7</c:v>
                </c:pt>
              </c:numCache>
            </c:numRef>
          </c:val>
        </c:ser>
        <c:dLbls>
          <c:dLblPos val="outEnd"/>
          <c:showLegendKey val="0"/>
          <c:showVal val="1"/>
          <c:showCatName val="0"/>
          <c:showSerName val="0"/>
          <c:showPercent val="0"/>
          <c:showBubbleSize val="0"/>
        </c:dLbls>
        <c:gapWidth val="150"/>
        <c:overlap val="-20"/>
        <c:axId val="98709504"/>
        <c:axId val="98711040"/>
      </c:barChart>
      <c:catAx>
        <c:axId val="98709504"/>
        <c:scaling>
          <c:orientation val="minMax"/>
        </c:scaling>
        <c:delete val="0"/>
        <c:axPos val="b"/>
        <c:majorTickMark val="none"/>
        <c:minorTickMark val="none"/>
        <c:tickLblPos val="nextTo"/>
        <c:crossAx val="98711040"/>
        <c:crosses val="autoZero"/>
        <c:auto val="1"/>
        <c:lblAlgn val="ctr"/>
        <c:lblOffset val="25"/>
        <c:noMultiLvlLbl val="0"/>
      </c:catAx>
      <c:valAx>
        <c:axId val="98711040"/>
        <c:scaling>
          <c:orientation val="minMax"/>
          <c:max val="100"/>
        </c:scaling>
        <c:delete val="0"/>
        <c:axPos val="l"/>
        <c:numFmt formatCode="General" sourceLinked="1"/>
        <c:majorTickMark val="none"/>
        <c:minorTickMark val="none"/>
        <c:tickLblPos val="nextTo"/>
        <c:spPr>
          <a:ln>
            <a:noFill/>
          </a:ln>
        </c:spPr>
        <c:crossAx val="98709504"/>
        <c:crosses val="autoZero"/>
        <c:crossBetween val="between"/>
        <c:majorUnit val="20"/>
      </c:valAx>
    </c:plotArea>
    <c:legend>
      <c:legendPos val="b"/>
      <c:layout>
        <c:manualLayout>
          <c:xMode val="edge"/>
          <c:yMode val="edge"/>
          <c:x val="5.8643868821148228E-2"/>
          <c:y val="0.87542092198857979"/>
          <c:w val="0.77335340614288794"/>
          <c:h val="0.12457907801142006"/>
        </c:manualLayout>
      </c:layout>
      <c:overlay val="0"/>
    </c:legend>
    <c:plotVisOnly val="1"/>
    <c:dispBlanksAs val="gap"/>
    <c:showDLblsOverMax val="0"/>
  </c:chart>
  <c:txPr>
    <a:bodyPr/>
    <a:lstStyle/>
    <a:p>
      <a:pPr>
        <a:defRPr sz="1400" baseline="0"/>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5.4358141501142022E-2"/>
          <c:y val="4.457411394499345E-2"/>
          <c:w val="0.93173687588008625"/>
          <c:h val="0.7533836562014069"/>
        </c:manualLayout>
      </c:layout>
      <c:barChart>
        <c:barDir val="col"/>
        <c:grouping val="stacked"/>
        <c:varyColors val="0"/>
        <c:ser>
          <c:idx val="0"/>
          <c:order val="0"/>
          <c:tx>
            <c:strRef>
              <c:f>Sheet1!$B$1</c:f>
              <c:strCache>
                <c:ptCount val="1"/>
                <c:pt idx="0">
                  <c:v>Series 1</c:v>
                </c:pt>
              </c:strCache>
            </c:strRef>
          </c:tx>
          <c:spPr>
            <a:solidFill>
              <a:schemeClr val="accent1"/>
            </a:solidFill>
            <a:ln>
              <a:solidFill>
                <a:srgbClr val="141738"/>
              </a:solidFill>
            </a:ln>
          </c:spPr>
          <c:invertIfNegative val="0"/>
          <c:dLbls>
            <c:txPr>
              <a:bodyPr/>
              <a:lstStyle/>
              <a:p>
                <a:pPr>
                  <a:defRPr b="1">
                    <a:solidFill>
                      <a:srgbClr val="FFFFFF"/>
                    </a:solidFill>
                  </a:defRPr>
                </a:pPr>
                <a:endParaRPr lang="en-US"/>
              </a:p>
            </c:txPr>
            <c:dLblPos val="ctr"/>
            <c:showLegendKey val="0"/>
            <c:showVal val="1"/>
            <c:showCatName val="0"/>
            <c:showSerName val="0"/>
            <c:showPercent val="0"/>
            <c:showBubbleSize val="0"/>
            <c:showLeaderLines val="0"/>
          </c:dLbls>
          <c:cat>
            <c:strRef>
              <c:f>Sheet1!$A$2:$A$8</c:f>
              <c:strCache>
                <c:ptCount val="7"/>
                <c:pt idx="0">
                  <c:v>Column 1</c:v>
                </c:pt>
                <c:pt idx="1">
                  <c:v>Column 2</c:v>
                </c:pt>
                <c:pt idx="2">
                  <c:v>Column 3</c:v>
                </c:pt>
                <c:pt idx="3">
                  <c:v>Column 4</c:v>
                </c:pt>
                <c:pt idx="4">
                  <c:v>Column 5</c:v>
                </c:pt>
                <c:pt idx="5">
                  <c:v>Column 6</c:v>
                </c:pt>
                <c:pt idx="6">
                  <c:v>Column 7</c:v>
                </c:pt>
              </c:strCache>
            </c:strRef>
          </c:cat>
          <c:val>
            <c:numRef>
              <c:f>Sheet1!$B$2:$B$8</c:f>
              <c:numCache>
                <c:formatCode>General</c:formatCode>
                <c:ptCount val="7"/>
                <c:pt idx="0">
                  <c:v>45</c:v>
                </c:pt>
                <c:pt idx="1">
                  <c:v>45</c:v>
                </c:pt>
                <c:pt idx="2">
                  <c:v>45</c:v>
                </c:pt>
                <c:pt idx="3">
                  <c:v>45</c:v>
                </c:pt>
                <c:pt idx="4">
                  <c:v>45</c:v>
                </c:pt>
                <c:pt idx="5">
                  <c:v>45</c:v>
                </c:pt>
                <c:pt idx="6">
                  <c:v>45</c:v>
                </c:pt>
              </c:numCache>
            </c:numRef>
          </c:val>
        </c:ser>
        <c:ser>
          <c:idx val="1"/>
          <c:order val="1"/>
          <c:tx>
            <c:strRef>
              <c:f>Sheet1!$C$1</c:f>
              <c:strCache>
                <c:ptCount val="1"/>
                <c:pt idx="0">
                  <c:v>Series 2</c:v>
                </c:pt>
              </c:strCache>
            </c:strRef>
          </c:tx>
          <c:spPr>
            <a:solidFill>
              <a:schemeClr val="accent2"/>
            </a:solidFill>
            <a:ln>
              <a:solidFill>
                <a:srgbClr val="141738"/>
              </a:solidFill>
            </a:ln>
          </c:spPr>
          <c:invertIfNegative val="0"/>
          <c:dLbls>
            <c:txPr>
              <a:bodyPr/>
              <a:lstStyle/>
              <a:p>
                <a:pPr>
                  <a:defRPr b="1">
                    <a:solidFill>
                      <a:srgbClr val="000000"/>
                    </a:solidFill>
                  </a:defRPr>
                </a:pPr>
                <a:endParaRPr lang="en-US"/>
              </a:p>
            </c:txPr>
            <c:dLblPos val="ctr"/>
            <c:showLegendKey val="0"/>
            <c:showVal val="1"/>
            <c:showCatName val="0"/>
            <c:showSerName val="0"/>
            <c:showPercent val="0"/>
            <c:showBubbleSize val="0"/>
            <c:showLeaderLines val="0"/>
          </c:dLbls>
          <c:cat>
            <c:strRef>
              <c:f>Sheet1!$A$2:$A$8</c:f>
              <c:strCache>
                <c:ptCount val="7"/>
                <c:pt idx="0">
                  <c:v>Column 1</c:v>
                </c:pt>
                <c:pt idx="1">
                  <c:v>Column 2</c:v>
                </c:pt>
                <c:pt idx="2">
                  <c:v>Column 3</c:v>
                </c:pt>
                <c:pt idx="3">
                  <c:v>Column 4</c:v>
                </c:pt>
                <c:pt idx="4">
                  <c:v>Column 5</c:v>
                </c:pt>
                <c:pt idx="5">
                  <c:v>Column 6</c:v>
                </c:pt>
                <c:pt idx="6">
                  <c:v>Column 7</c:v>
                </c:pt>
              </c:strCache>
            </c:strRef>
          </c:cat>
          <c:val>
            <c:numRef>
              <c:f>Sheet1!$C$2:$C$8</c:f>
              <c:numCache>
                <c:formatCode>General</c:formatCode>
                <c:ptCount val="7"/>
                <c:pt idx="0">
                  <c:v>20</c:v>
                </c:pt>
                <c:pt idx="1">
                  <c:v>20</c:v>
                </c:pt>
                <c:pt idx="2">
                  <c:v>20</c:v>
                </c:pt>
                <c:pt idx="3">
                  <c:v>20</c:v>
                </c:pt>
                <c:pt idx="4">
                  <c:v>20</c:v>
                </c:pt>
                <c:pt idx="5">
                  <c:v>20</c:v>
                </c:pt>
                <c:pt idx="6">
                  <c:v>20</c:v>
                </c:pt>
              </c:numCache>
            </c:numRef>
          </c:val>
        </c:ser>
        <c:ser>
          <c:idx val="2"/>
          <c:order val="2"/>
          <c:tx>
            <c:strRef>
              <c:f>Sheet1!$D$1</c:f>
              <c:strCache>
                <c:ptCount val="1"/>
                <c:pt idx="0">
                  <c:v>Series 3</c:v>
                </c:pt>
              </c:strCache>
            </c:strRef>
          </c:tx>
          <c:spPr>
            <a:solidFill>
              <a:schemeClr val="accent3"/>
            </a:solidFill>
            <a:ln>
              <a:solidFill>
                <a:srgbClr val="141738"/>
              </a:solidFill>
            </a:ln>
          </c:spPr>
          <c:invertIfNegative val="0"/>
          <c:dLbls>
            <c:txPr>
              <a:bodyPr/>
              <a:lstStyle/>
              <a:p>
                <a:pPr>
                  <a:defRPr b="1">
                    <a:solidFill>
                      <a:srgbClr val="FFFFFF"/>
                    </a:solidFill>
                  </a:defRPr>
                </a:pPr>
                <a:endParaRPr lang="en-US"/>
              </a:p>
            </c:txPr>
            <c:dLblPos val="ctr"/>
            <c:showLegendKey val="0"/>
            <c:showVal val="1"/>
            <c:showCatName val="0"/>
            <c:showSerName val="0"/>
            <c:showPercent val="0"/>
            <c:showBubbleSize val="0"/>
            <c:showLeaderLines val="0"/>
          </c:dLbls>
          <c:cat>
            <c:strRef>
              <c:f>Sheet1!$A$2:$A$8</c:f>
              <c:strCache>
                <c:ptCount val="7"/>
                <c:pt idx="0">
                  <c:v>Column 1</c:v>
                </c:pt>
                <c:pt idx="1">
                  <c:v>Column 2</c:v>
                </c:pt>
                <c:pt idx="2">
                  <c:v>Column 3</c:v>
                </c:pt>
                <c:pt idx="3">
                  <c:v>Column 4</c:v>
                </c:pt>
                <c:pt idx="4">
                  <c:v>Column 5</c:v>
                </c:pt>
                <c:pt idx="5">
                  <c:v>Column 6</c:v>
                </c:pt>
                <c:pt idx="6">
                  <c:v>Column 7</c:v>
                </c:pt>
              </c:strCache>
            </c:strRef>
          </c:cat>
          <c:val>
            <c:numRef>
              <c:f>Sheet1!$D$2:$D$8</c:f>
              <c:numCache>
                <c:formatCode>General</c:formatCode>
                <c:ptCount val="7"/>
                <c:pt idx="0">
                  <c:v>15</c:v>
                </c:pt>
                <c:pt idx="1">
                  <c:v>15</c:v>
                </c:pt>
                <c:pt idx="2">
                  <c:v>15</c:v>
                </c:pt>
                <c:pt idx="3">
                  <c:v>15</c:v>
                </c:pt>
                <c:pt idx="4">
                  <c:v>15</c:v>
                </c:pt>
                <c:pt idx="5">
                  <c:v>15</c:v>
                </c:pt>
                <c:pt idx="6">
                  <c:v>15</c:v>
                </c:pt>
              </c:numCache>
            </c:numRef>
          </c:val>
        </c:ser>
        <c:ser>
          <c:idx val="3"/>
          <c:order val="3"/>
          <c:tx>
            <c:strRef>
              <c:f>Sheet1!$E$1</c:f>
              <c:strCache>
                <c:ptCount val="1"/>
                <c:pt idx="0">
                  <c:v>Series 4</c:v>
                </c:pt>
              </c:strCache>
            </c:strRef>
          </c:tx>
          <c:spPr>
            <a:solidFill>
              <a:schemeClr val="accent4"/>
            </a:solidFill>
            <a:ln>
              <a:solidFill>
                <a:srgbClr val="141738"/>
              </a:solidFill>
            </a:ln>
          </c:spPr>
          <c:invertIfNegative val="0"/>
          <c:dLbls>
            <c:txPr>
              <a:bodyPr/>
              <a:lstStyle/>
              <a:p>
                <a:pPr>
                  <a:defRPr b="1">
                    <a:solidFill>
                      <a:srgbClr val="000000"/>
                    </a:solidFill>
                  </a:defRPr>
                </a:pPr>
                <a:endParaRPr lang="en-US"/>
              </a:p>
            </c:txPr>
            <c:dLblPos val="ctr"/>
            <c:showLegendKey val="0"/>
            <c:showVal val="1"/>
            <c:showCatName val="0"/>
            <c:showSerName val="0"/>
            <c:showPercent val="0"/>
            <c:showBubbleSize val="0"/>
            <c:showLeaderLines val="0"/>
          </c:dLbls>
          <c:cat>
            <c:strRef>
              <c:f>Sheet1!$A$2:$A$8</c:f>
              <c:strCache>
                <c:ptCount val="7"/>
                <c:pt idx="0">
                  <c:v>Column 1</c:v>
                </c:pt>
                <c:pt idx="1">
                  <c:v>Column 2</c:v>
                </c:pt>
                <c:pt idx="2">
                  <c:v>Column 3</c:v>
                </c:pt>
                <c:pt idx="3">
                  <c:v>Column 4</c:v>
                </c:pt>
                <c:pt idx="4">
                  <c:v>Column 5</c:v>
                </c:pt>
                <c:pt idx="5">
                  <c:v>Column 6</c:v>
                </c:pt>
                <c:pt idx="6">
                  <c:v>Column 7</c:v>
                </c:pt>
              </c:strCache>
            </c:strRef>
          </c:cat>
          <c:val>
            <c:numRef>
              <c:f>Sheet1!$E$2:$E$8</c:f>
              <c:numCache>
                <c:formatCode>General</c:formatCode>
                <c:ptCount val="7"/>
                <c:pt idx="0">
                  <c:v>10</c:v>
                </c:pt>
                <c:pt idx="1">
                  <c:v>10</c:v>
                </c:pt>
                <c:pt idx="2">
                  <c:v>10</c:v>
                </c:pt>
                <c:pt idx="3">
                  <c:v>10</c:v>
                </c:pt>
                <c:pt idx="4">
                  <c:v>10</c:v>
                </c:pt>
                <c:pt idx="5">
                  <c:v>10</c:v>
                </c:pt>
                <c:pt idx="6">
                  <c:v>10</c:v>
                </c:pt>
              </c:numCache>
            </c:numRef>
          </c:val>
        </c:ser>
        <c:ser>
          <c:idx val="4"/>
          <c:order val="4"/>
          <c:tx>
            <c:strRef>
              <c:f>Sheet1!$F$1</c:f>
              <c:strCache>
                <c:ptCount val="1"/>
                <c:pt idx="0">
                  <c:v>Series 5</c:v>
                </c:pt>
              </c:strCache>
            </c:strRef>
          </c:tx>
          <c:spPr>
            <a:solidFill>
              <a:schemeClr val="accent5"/>
            </a:solidFill>
            <a:ln>
              <a:solidFill>
                <a:srgbClr val="141738"/>
              </a:solidFill>
            </a:ln>
          </c:spPr>
          <c:invertIfNegative val="0"/>
          <c:dLbls>
            <c:txPr>
              <a:bodyPr/>
              <a:lstStyle/>
              <a:p>
                <a:pPr>
                  <a:defRPr b="1">
                    <a:solidFill>
                      <a:srgbClr val="000000"/>
                    </a:solidFill>
                  </a:defRPr>
                </a:pPr>
                <a:endParaRPr lang="en-US"/>
              </a:p>
            </c:txPr>
            <c:dLblPos val="ctr"/>
            <c:showLegendKey val="0"/>
            <c:showVal val="1"/>
            <c:showCatName val="0"/>
            <c:showSerName val="0"/>
            <c:showPercent val="0"/>
            <c:showBubbleSize val="0"/>
            <c:showLeaderLines val="0"/>
          </c:dLbls>
          <c:cat>
            <c:strRef>
              <c:f>Sheet1!$A$2:$A$8</c:f>
              <c:strCache>
                <c:ptCount val="7"/>
                <c:pt idx="0">
                  <c:v>Column 1</c:v>
                </c:pt>
                <c:pt idx="1">
                  <c:v>Column 2</c:v>
                </c:pt>
                <c:pt idx="2">
                  <c:v>Column 3</c:v>
                </c:pt>
                <c:pt idx="3">
                  <c:v>Column 4</c:v>
                </c:pt>
                <c:pt idx="4">
                  <c:v>Column 5</c:v>
                </c:pt>
                <c:pt idx="5">
                  <c:v>Column 6</c:v>
                </c:pt>
                <c:pt idx="6">
                  <c:v>Column 7</c:v>
                </c:pt>
              </c:strCache>
            </c:strRef>
          </c:cat>
          <c:val>
            <c:numRef>
              <c:f>Sheet1!$F$2:$F$8</c:f>
              <c:numCache>
                <c:formatCode>General</c:formatCode>
                <c:ptCount val="7"/>
                <c:pt idx="0">
                  <c:v>10</c:v>
                </c:pt>
                <c:pt idx="1">
                  <c:v>10</c:v>
                </c:pt>
                <c:pt idx="2">
                  <c:v>10</c:v>
                </c:pt>
                <c:pt idx="3">
                  <c:v>10</c:v>
                </c:pt>
                <c:pt idx="4">
                  <c:v>10</c:v>
                </c:pt>
                <c:pt idx="5">
                  <c:v>10</c:v>
                </c:pt>
                <c:pt idx="6">
                  <c:v>10</c:v>
                </c:pt>
              </c:numCache>
            </c:numRef>
          </c:val>
        </c:ser>
        <c:ser>
          <c:idx val="5"/>
          <c:order val="5"/>
          <c:tx>
            <c:strRef>
              <c:f>Sheet1!$G$1</c:f>
              <c:strCache>
                <c:ptCount val="1"/>
                <c:pt idx="0">
                  <c:v>Series 6</c:v>
                </c:pt>
              </c:strCache>
            </c:strRef>
          </c:tx>
          <c:spPr>
            <a:solidFill>
              <a:schemeClr val="accent6"/>
            </a:solidFill>
            <a:ln>
              <a:solidFill>
                <a:srgbClr val="141738"/>
              </a:solidFill>
            </a:ln>
          </c:spPr>
          <c:invertIfNegative val="0"/>
          <c:dLbls>
            <c:txPr>
              <a:bodyPr/>
              <a:lstStyle/>
              <a:p>
                <a:pPr>
                  <a:defRPr b="1">
                    <a:solidFill>
                      <a:srgbClr val="FFFFFF"/>
                    </a:solidFill>
                  </a:defRPr>
                </a:pPr>
                <a:endParaRPr lang="en-US"/>
              </a:p>
            </c:txPr>
            <c:dLblPos val="ctr"/>
            <c:showLegendKey val="0"/>
            <c:showVal val="1"/>
            <c:showCatName val="0"/>
            <c:showSerName val="0"/>
            <c:showPercent val="0"/>
            <c:showBubbleSize val="0"/>
            <c:showLeaderLines val="0"/>
          </c:dLbls>
          <c:cat>
            <c:strRef>
              <c:f>Sheet1!$A$2:$A$8</c:f>
              <c:strCache>
                <c:ptCount val="7"/>
                <c:pt idx="0">
                  <c:v>Column 1</c:v>
                </c:pt>
                <c:pt idx="1">
                  <c:v>Column 2</c:v>
                </c:pt>
                <c:pt idx="2">
                  <c:v>Column 3</c:v>
                </c:pt>
                <c:pt idx="3">
                  <c:v>Column 4</c:v>
                </c:pt>
                <c:pt idx="4">
                  <c:v>Column 5</c:v>
                </c:pt>
                <c:pt idx="5">
                  <c:v>Column 6</c:v>
                </c:pt>
                <c:pt idx="6">
                  <c:v>Column 7</c:v>
                </c:pt>
              </c:strCache>
            </c:strRef>
          </c:cat>
          <c:val>
            <c:numRef>
              <c:f>Sheet1!$G$2:$G$8</c:f>
              <c:numCache>
                <c:formatCode>General</c:formatCode>
                <c:ptCount val="7"/>
                <c:pt idx="0">
                  <c:v>10</c:v>
                </c:pt>
                <c:pt idx="1">
                  <c:v>10</c:v>
                </c:pt>
                <c:pt idx="2">
                  <c:v>10</c:v>
                </c:pt>
                <c:pt idx="3">
                  <c:v>10</c:v>
                </c:pt>
                <c:pt idx="4">
                  <c:v>10</c:v>
                </c:pt>
                <c:pt idx="5">
                  <c:v>10</c:v>
                </c:pt>
                <c:pt idx="6">
                  <c:v>10</c:v>
                </c:pt>
              </c:numCache>
            </c:numRef>
          </c:val>
        </c:ser>
        <c:dLbls>
          <c:dLblPos val="ctr"/>
          <c:showLegendKey val="0"/>
          <c:showVal val="1"/>
          <c:showCatName val="0"/>
          <c:showSerName val="0"/>
          <c:showPercent val="0"/>
          <c:showBubbleSize val="0"/>
        </c:dLbls>
        <c:gapWidth val="80"/>
        <c:overlap val="100"/>
        <c:axId val="105188352"/>
        <c:axId val="105202432"/>
      </c:barChart>
      <c:catAx>
        <c:axId val="105188352"/>
        <c:scaling>
          <c:orientation val="minMax"/>
        </c:scaling>
        <c:delete val="0"/>
        <c:axPos val="b"/>
        <c:majorTickMark val="none"/>
        <c:minorTickMark val="none"/>
        <c:tickLblPos val="nextTo"/>
        <c:crossAx val="105202432"/>
        <c:crosses val="autoZero"/>
        <c:auto val="1"/>
        <c:lblAlgn val="ctr"/>
        <c:lblOffset val="100"/>
        <c:noMultiLvlLbl val="0"/>
      </c:catAx>
      <c:valAx>
        <c:axId val="105202432"/>
        <c:scaling>
          <c:orientation val="minMax"/>
        </c:scaling>
        <c:delete val="0"/>
        <c:axPos val="l"/>
        <c:numFmt formatCode="General" sourceLinked="1"/>
        <c:majorTickMark val="none"/>
        <c:minorTickMark val="none"/>
        <c:tickLblPos val="nextTo"/>
        <c:spPr>
          <a:ln>
            <a:noFill/>
          </a:ln>
        </c:spPr>
        <c:crossAx val="105188352"/>
        <c:crosses val="autoZero"/>
        <c:crossBetween val="between"/>
      </c:valAx>
    </c:plotArea>
    <c:legend>
      <c:legendPos val="b"/>
      <c:layout>
        <c:manualLayout>
          <c:xMode val="edge"/>
          <c:yMode val="edge"/>
          <c:x val="5.9666000614349624E-2"/>
          <c:y val="0.90483274149554849"/>
          <c:w val="0.67054813976758121"/>
          <c:h val="7.5422372385250569E-2"/>
        </c:manualLayout>
      </c:layout>
      <c:overlay val="0"/>
    </c:legend>
    <c:plotVisOnly val="1"/>
    <c:dispBlanksAs val="gap"/>
    <c:showDLblsOverMax val="0"/>
  </c:chart>
  <c:txPr>
    <a:bodyPr/>
    <a:lstStyle/>
    <a:p>
      <a:pPr>
        <a:defRPr sz="1400" baseline="0"/>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4296341578391923E-2"/>
          <c:y val="4.457411394499345E-2"/>
          <c:w val="0.93643367000909361"/>
          <c:h val="0.84855098694992992"/>
        </c:manualLayout>
      </c:layout>
      <c:barChart>
        <c:barDir val="bar"/>
        <c:grouping val="clustered"/>
        <c:varyColors val="0"/>
        <c:ser>
          <c:idx val="0"/>
          <c:order val="0"/>
          <c:tx>
            <c:strRef>
              <c:f>Sheet1!$B$1</c:f>
              <c:strCache>
                <c:ptCount val="1"/>
                <c:pt idx="0">
                  <c:v>Series 1</c:v>
                </c:pt>
              </c:strCache>
            </c:strRef>
          </c:tx>
          <c:spPr>
            <a:solidFill>
              <a:schemeClr val="accent1"/>
            </a:solidFill>
          </c:spPr>
          <c:invertIfNegative val="0"/>
          <c:cat>
            <c:strRef>
              <c:f>Sheet1!$A$2:$A$7</c:f>
              <c:strCache>
                <c:ptCount val="6"/>
                <c:pt idx="0">
                  <c:v>Label 1</c:v>
                </c:pt>
                <c:pt idx="1">
                  <c:v>Label 2</c:v>
                </c:pt>
                <c:pt idx="2">
                  <c:v>Label 3</c:v>
                </c:pt>
                <c:pt idx="3">
                  <c:v>Label 4</c:v>
                </c:pt>
                <c:pt idx="4">
                  <c:v>Label 5</c:v>
                </c:pt>
                <c:pt idx="5">
                  <c:v>Label 6</c:v>
                </c:pt>
              </c:strCache>
            </c:strRef>
          </c:cat>
          <c:val>
            <c:numRef>
              <c:f>Sheet1!$B$2:$B$7</c:f>
              <c:numCache>
                <c:formatCode>General</c:formatCode>
                <c:ptCount val="6"/>
                <c:pt idx="0">
                  <c:v>25</c:v>
                </c:pt>
                <c:pt idx="1">
                  <c:v>35</c:v>
                </c:pt>
                <c:pt idx="2">
                  <c:v>45</c:v>
                </c:pt>
                <c:pt idx="3">
                  <c:v>55</c:v>
                </c:pt>
                <c:pt idx="4">
                  <c:v>65</c:v>
                </c:pt>
                <c:pt idx="5">
                  <c:v>75</c:v>
                </c:pt>
              </c:numCache>
            </c:numRef>
          </c:val>
        </c:ser>
        <c:dLbls>
          <c:dLblPos val="outEnd"/>
          <c:showLegendKey val="0"/>
          <c:showVal val="1"/>
          <c:showCatName val="0"/>
          <c:showSerName val="0"/>
          <c:showPercent val="0"/>
          <c:showBubbleSize val="0"/>
        </c:dLbls>
        <c:gapWidth val="80"/>
        <c:axId val="105214720"/>
        <c:axId val="105216256"/>
      </c:barChart>
      <c:catAx>
        <c:axId val="105214720"/>
        <c:scaling>
          <c:orientation val="maxMin"/>
        </c:scaling>
        <c:delete val="0"/>
        <c:axPos val="l"/>
        <c:majorTickMark val="none"/>
        <c:minorTickMark val="none"/>
        <c:tickLblPos val="nextTo"/>
        <c:crossAx val="105216256"/>
        <c:crosses val="autoZero"/>
        <c:auto val="1"/>
        <c:lblAlgn val="ctr"/>
        <c:lblOffset val="100"/>
        <c:noMultiLvlLbl val="0"/>
      </c:catAx>
      <c:valAx>
        <c:axId val="105216256"/>
        <c:scaling>
          <c:orientation val="minMax"/>
        </c:scaling>
        <c:delete val="0"/>
        <c:axPos val="t"/>
        <c:numFmt formatCode="General" sourceLinked="1"/>
        <c:majorTickMark val="none"/>
        <c:minorTickMark val="none"/>
        <c:tickLblPos val="high"/>
        <c:spPr>
          <a:ln>
            <a:noFill/>
          </a:ln>
        </c:spPr>
        <c:crossAx val="105214720"/>
        <c:crosses val="autoZero"/>
        <c:crossBetween val="between"/>
      </c:valAx>
    </c:plotArea>
    <c:plotVisOnly val="1"/>
    <c:dispBlanksAs val="gap"/>
    <c:showDLblsOverMax val="0"/>
  </c:chart>
  <c:txPr>
    <a:bodyPr/>
    <a:lstStyle/>
    <a:p>
      <a:pPr>
        <a:defRPr sz="1400"/>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4296341578391923E-2"/>
          <c:y val="4.457411394499345E-2"/>
          <c:w val="0.93643367000909361"/>
          <c:h val="0.75969867431520366"/>
        </c:manualLayout>
      </c:layout>
      <c:barChart>
        <c:barDir val="bar"/>
        <c:grouping val="clustered"/>
        <c:varyColors val="0"/>
        <c:ser>
          <c:idx val="0"/>
          <c:order val="0"/>
          <c:tx>
            <c:strRef>
              <c:f>Sheet1!$B$1</c:f>
              <c:strCache>
                <c:ptCount val="1"/>
                <c:pt idx="0">
                  <c:v>Bar 1</c:v>
                </c:pt>
              </c:strCache>
            </c:strRef>
          </c:tx>
          <c:spPr>
            <a:solidFill>
              <a:schemeClr val="accent1"/>
            </a:solidFill>
          </c:spPr>
          <c:invertIfNegative val="0"/>
          <c:cat>
            <c:strRef>
              <c:f>Sheet1!$A$2:$A$4</c:f>
              <c:strCache>
                <c:ptCount val="3"/>
                <c:pt idx="0">
                  <c:v>Year One</c:v>
                </c:pt>
                <c:pt idx="1">
                  <c:v>Year Two</c:v>
                </c:pt>
                <c:pt idx="2">
                  <c:v>Year Three</c:v>
                </c:pt>
              </c:strCache>
            </c:strRef>
          </c:cat>
          <c:val>
            <c:numRef>
              <c:f>Sheet1!$B$2:$B$4</c:f>
              <c:numCache>
                <c:formatCode>General</c:formatCode>
                <c:ptCount val="3"/>
                <c:pt idx="0">
                  <c:v>60</c:v>
                </c:pt>
                <c:pt idx="1">
                  <c:v>60</c:v>
                </c:pt>
                <c:pt idx="2">
                  <c:v>60</c:v>
                </c:pt>
              </c:numCache>
            </c:numRef>
          </c:val>
        </c:ser>
        <c:ser>
          <c:idx val="1"/>
          <c:order val="1"/>
          <c:tx>
            <c:strRef>
              <c:f>Sheet1!$C$1</c:f>
              <c:strCache>
                <c:ptCount val="1"/>
                <c:pt idx="0">
                  <c:v>Bar 2</c:v>
                </c:pt>
              </c:strCache>
            </c:strRef>
          </c:tx>
          <c:spPr>
            <a:solidFill>
              <a:schemeClr val="accent2"/>
            </a:solidFill>
          </c:spPr>
          <c:invertIfNegative val="0"/>
          <c:dLbls>
            <c:dLbl>
              <c:idx val="0"/>
              <c:layout>
                <c:manualLayout>
                  <c:x val="0"/>
                  <c:y val="9.8039215686274508E-3"/>
                </c:manualLayout>
              </c:layout>
              <c:dLblPos val="outEnd"/>
              <c:showLegendKey val="0"/>
              <c:showVal val="1"/>
              <c:showCatName val="0"/>
              <c:showSerName val="0"/>
              <c:showPercent val="0"/>
              <c:showBubbleSize val="0"/>
            </c:dLbl>
            <c:dLbl>
              <c:idx val="1"/>
              <c:layout>
                <c:manualLayout>
                  <c:x val="0"/>
                  <c:y val="9.8039215686274508E-3"/>
                </c:manualLayout>
              </c:layout>
              <c:dLblPos val="outEnd"/>
              <c:showLegendKey val="0"/>
              <c:showVal val="1"/>
              <c:showCatName val="0"/>
              <c:showSerName val="0"/>
              <c:showPercent val="0"/>
              <c:showBubbleSize val="0"/>
            </c:dLbl>
            <c:dLbl>
              <c:idx val="2"/>
              <c:layout>
                <c:manualLayout>
                  <c:x val="0"/>
                  <c:y val="6.5359477124183009E-3"/>
                </c:manualLayout>
              </c:layout>
              <c:dLblPos val="outEnd"/>
              <c:showLegendKey val="0"/>
              <c:showVal val="1"/>
              <c:showCatName val="0"/>
              <c:showSerName val="0"/>
              <c:showPercent val="0"/>
              <c:showBubbleSize val="0"/>
            </c:dLbl>
            <c:dLblPos val="outEnd"/>
            <c:showLegendKey val="0"/>
            <c:showVal val="1"/>
            <c:showCatName val="0"/>
            <c:showSerName val="0"/>
            <c:showPercent val="0"/>
            <c:showBubbleSize val="0"/>
            <c:showLeaderLines val="0"/>
          </c:dLbls>
          <c:cat>
            <c:strRef>
              <c:f>Sheet1!$A$2:$A$4</c:f>
              <c:strCache>
                <c:ptCount val="3"/>
                <c:pt idx="0">
                  <c:v>Year One</c:v>
                </c:pt>
                <c:pt idx="1">
                  <c:v>Year Two</c:v>
                </c:pt>
                <c:pt idx="2">
                  <c:v>Year Three</c:v>
                </c:pt>
              </c:strCache>
            </c:strRef>
          </c:cat>
          <c:val>
            <c:numRef>
              <c:f>Sheet1!$C$2:$C$4</c:f>
              <c:numCache>
                <c:formatCode>General</c:formatCode>
                <c:ptCount val="3"/>
                <c:pt idx="0">
                  <c:v>65</c:v>
                </c:pt>
                <c:pt idx="1">
                  <c:v>65</c:v>
                </c:pt>
                <c:pt idx="2">
                  <c:v>65</c:v>
                </c:pt>
              </c:numCache>
            </c:numRef>
          </c:val>
        </c:ser>
        <c:ser>
          <c:idx val="2"/>
          <c:order val="2"/>
          <c:tx>
            <c:strRef>
              <c:f>Sheet1!$D$1</c:f>
              <c:strCache>
                <c:ptCount val="1"/>
                <c:pt idx="0">
                  <c:v>Bar 3</c:v>
                </c:pt>
              </c:strCache>
            </c:strRef>
          </c:tx>
          <c:invertIfNegative val="0"/>
          <c:dPt>
            <c:idx val="0"/>
            <c:invertIfNegative val="0"/>
            <c:bubble3D val="0"/>
            <c:spPr>
              <a:solidFill>
                <a:schemeClr val="accent3"/>
              </a:solidFill>
            </c:spPr>
          </c:dPt>
          <c:dLbls>
            <c:dLbl>
              <c:idx val="0"/>
              <c:layout>
                <c:manualLayout>
                  <c:x val="0"/>
                  <c:y val="9.8039215686274508E-3"/>
                </c:manualLayout>
              </c:layout>
              <c:dLblPos val="outEnd"/>
              <c:showLegendKey val="0"/>
              <c:showVal val="1"/>
              <c:showCatName val="0"/>
              <c:showSerName val="0"/>
              <c:showPercent val="0"/>
              <c:showBubbleSize val="0"/>
            </c:dLbl>
            <c:dLbl>
              <c:idx val="1"/>
              <c:layout>
                <c:manualLayout>
                  <c:x val="0"/>
                  <c:y val="9.8039215686274508E-3"/>
                </c:manualLayout>
              </c:layout>
              <c:dLblPos val="outEnd"/>
              <c:showLegendKey val="0"/>
              <c:showVal val="1"/>
              <c:showCatName val="0"/>
              <c:showSerName val="0"/>
              <c:showPercent val="0"/>
              <c:showBubbleSize val="0"/>
            </c:dLbl>
            <c:dLbl>
              <c:idx val="2"/>
              <c:layout>
                <c:manualLayout>
                  <c:x val="0"/>
                  <c:y val="9.8039215686274508E-3"/>
                </c:manualLayout>
              </c:layout>
              <c:dLblPos val="outEnd"/>
              <c:showLegendKey val="0"/>
              <c:showVal val="1"/>
              <c:showCatName val="0"/>
              <c:showSerName val="0"/>
              <c:showPercent val="0"/>
              <c:showBubbleSize val="0"/>
            </c:dLbl>
            <c:dLblPos val="outEnd"/>
            <c:showLegendKey val="0"/>
            <c:showVal val="1"/>
            <c:showCatName val="0"/>
            <c:showSerName val="0"/>
            <c:showPercent val="0"/>
            <c:showBubbleSize val="0"/>
            <c:showLeaderLines val="0"/>
          </c:dLbls>
          <c:cat>
            <c:strRef>
              <c:f>Sheet1!$A$2:$A$4</c:f>
              <c:strCache>
                <c:ptCount val="3"/>
                <c:pt idx="0">
                  <c:v>Year One</c:v>
                </c:pt>
                <c:pt idx="1">
                  <c:v>Year Two</c:v>
                </c:pt>
                <c:pt idx="2">
                  <c:v>Year Three</c:v>
                </c:pt>
              </c:strCache>
            </c:strRef>
          </c:cat>
          <c:val>
            <c:numRef>
              <c:f>Sheet1!$D$2:$D$4</c:f>
              <c:numCache>
                <c:formatCode>General</c:formatCode>
                <c:ptCount val="3"/>
                <c:pt idx="0">
                  <c:v>70</c:v>
                </c:pt>
                <c:pt idx="1">
                  <c:v>70</c:v>
                </c:pt>
                <c:pt idx="2">
                  <c:v>70</c:v>
                </c:pt>
              </c:numCache>
            </c:numRef>
          </c:val>
        </c:ser>
        <c:ser>
          <c:idx val="3"/>
          <c:order val="3"/>
          <c:tx>
            <c:strRef>
              <c:f>Sheet1!$E$1</c:f>
              <c:strCache>
                <c:ptCount val="1"/>
                <c:pt idx="0">
                  <c:v>Bar 4</c:v>
                </c:pt>
              </c:strCache>
            </c:strRef>
          </c:tx>
          <c:spPr>
            <a:solidFill>
              <a:schemeClr val="accent4"/>
            </a:solidFill>
          </c:spPr>
          <c:invertIfNegative val="0"/>
          <c:dLbls>
            <c:dLbl>
              <c:idx val="0"/>
              <c:layout>
                <c:manualLayout>
                  <c:x val="0"/>
                  <c:y val="1.3071895424836602E-2"/>
                </c:manualLayout>
              </c:layout>
              <c:dLblPos val="outEnd"/>
              <c:showLegendKey val="0"/>
              <c:showVal val="1"/>
              <c:showCatName val="0"/>
              <c:showSerName val="0"/>
              <c:showPercent val="0"/>
              <c:showBubbleSize val="0"/>
            </c:dLbl>
            <c:dLbl>
              <c:idx val="1"/>
              <c:layout>
                <c:manualLayout>
                  <c:x val="0"/>
                  <c:y val="1.3071895424836602E-2"/>
                </c:manualLayout>
              </c:layout>
              <c:dLblPos val="outEnd"/>
              <c:showLegendKey val="0"/>
              <c:showVal val="1"/>
              <c:showCatName val="0"/>
              <c:showSerName val="0"/>
              <c:showPercent val="0"/>
              <c:showBubbleSize val="0"/>
            </c:dLbl>
            <c:dLbl>
              <c:idx val="2"/>
              <c:layout>
                <c:manualLayout>
                  <c:x val="0"/>
                  <c:y val="1.3071895424836602E-2"/>
                </c:manualLayout>
              </c:layout>
              <c:dLblPos val="outEnd"/>
              <c:showLegendKey val="0"/>
              <c:showVal val="1"/>
              <c:showCatName val="0"/>
              <c:showSerName val="0"/>
              <c:showPercent val="0"/>
              <c:showBubbleSize val="0"/>
            </c:dLbl>
            <c:dLblPos val="outEnd"/>
            <c:showLegendKey val="0"/>
            <c:showVal val="1"/>
            <c:showCatName val="0"/>
            <c:showSerName val="0"/>
            <c:showPercent val="0"/>
            <c:showBubbleSize val="0"/>
            <c:showLeaderLines val="0"/>
          </c:dLbls>
          <c:cat>
            <c:strRef>
              <c:f>Sheet1!$A$2:$A$4</c:f>
              <c:strCache>
                <c:ptCount val="3"/>
                <c:pt idx="0">
                  <c:v>Year One</c:v>
                </c:pt>
                <c:pt idx="1">
                  <c:v>Year Two</c:v>
                </c:pt>
                <c:pt idx="2">
                  <c:v>Year Three</c:v>
                </c:pt>
              </c:strCache>
            </c:strRef>
          </c:cat>
          <c:val>
            <c:numRef>
              <c:f>Sheet1!$E$2:$E$4</c:f>
              <c:numCache>
                <c:formatCode>General</c:formatCode>
                <c:ptCount val="3"/>
                <c:pt idx="0">
                  <c:v>75</c:v>
                </c:pt>
                <c:pt idx="1">
                  <c:v>75</c:v>
                </c:pt>
                <c:pt idx="2">
                  <c:v>75</c:v>
                </c:pt>
              </c:numCache>
            </c:numRef>
          </c:val>
        </c:ser>
        <c:ser>
          <c:idx val="4"/>
          <c:order val="4"/>
          <c:tx>
            <c:strRef>
              <c:f>Sheet1!$F$1</c:f>
              <c:strCache>
                <c:ptCount val="1"/>
                <c:pt idx="0">
                  <c:v>Bar 5</c:v>
                </c:pt>
              </c:strCache>
            </c:strRef>
          </c:tx>
          <c:spPr>
            <a:solidFill>
              <a:schemeClr val="accent5"/>
            </a:solidFill>
          </c:spPr>
          <c:invertIfNegative val="0"/>
          <c:cat>
            <c:strRef>
              <c:f>Sheet1!$A$2:$A$4</c:f>
              <c:strCache>
                <c:ptCount val="3"/>
                <c:pt idx="0">
                  <c:v>Year One</c:v>
                </c:pt>
                <c:pt idx="1">
                  <c:v>Year Two</c:v>
                </c:pt>
                <c:pt idx="2">
                  <c:v>Year Three</c:v>
                </c:pt>
              </c:strCache>
            </c:strRef>
          </c:cat>
          <c:val>
            <c:numRef>
              <c:f>Sheet1!$F$2:$F$4</c:f>
              <c:numCache>
                <c:formatCode>General</c:formatCode>
                <c:ptCount val="3"/>
                <c:pt idx="0">
                  <c:v>80</c:v>
                </c:pt>
                <c:pt idx="1">
                  <c:v>80</c:v>
                </c:pt>
                <c:pt idx="2">
                  <c:v>80</c:v>
                </c:pt>
              </c:numCache>
            </c:numRef>
          </c:val>
        </c:ser>
        <c:ser>
          <c:idx val="5"/>
          <c:order val="5"/>
          <c:tx>
            <c:strRef>
              <c:f>Sheet1!$G$1</c:f>
              <c:strCache>
                <c:ptCount val="1"/>
                <c:pt idx="0">
                  <c:v>Bar 6</c:v>
                </c:pt>
              </c:strCache>
            </c:strRef>
          </c:tx>
          <c:spPr>
            <a:solidFill>
              <a:schemeClr val="accent6"/>
            </a:solidFill>
          </c:spPr>
          <c:invertIfNegative val="0"/>
          <c:cat>
            <c:strRef>
              <c:f>Sheet1!$A$2:$A$4</c:f>
              <c:strCache>
                <c:ptCount val="3"/>
                <c:pt idx="0">
                  <c:v>Year One</c:v>
                </c:pt>
                <c:pt idx="1">
                  <c:v>Year Two</c:v>
                </c:pt>
                <c:pt idx="2">
                  <c:v>Year Three</c:v>
                </c:pt>
              </c:strCache>
            </c:strRef>
          </c:cat>
          <c:val>
            <c:numRef>
              <c:f>Sheet1!$G$2:$G$4</c:f>
              <c:numCache>
                <c:formatCode>General</c:formatCode>
                <c:ptCount val="3"/>
                <c:pt idx="0">
                  <c:v>85</c:v>
                </c:pt>
                <c:pt idx="1">
                  <c:v>85</c:v>
                </c:pt>
                <c:pt idx="2">
                  <c:v>85</c:v>
                </c:pt>
              </c:numCache>
            </c:numRef>
          </c:val>
        </c:ser>
        <c:dLbls>
          <c:dLblPos val="outEnd"/>
          <c:showLegendKey val="0"/>
          <c:showVal val="1"/>
          <c:showCatName val="0"/>
          <c:showSerName val="0"/>
          <c:showPercent val="0"/>
          <c:showBubbleSize val="0"/>
        </c:dLbls>
        <c:gapWidth val="150"/>
        <c:overlap val="-20"/>
        <c:axId val="105243008"/>
        <c:axId val="105244544"/>
      </c:barChart>
      <c:catAx>
        <c:axId val="105243008"/>
        <c:scaling>
          <c:orientation val="maxMin"/>
        </c:scaling>
        <c:delete val="0"/>
        <c:axPos val="l"/>
        <c:majorTickMark val="none"/>
        <c:minorTickMark val="none"/>
        <c:tickLblPos val="nextTo"/>
        <c:crossAx val="105244544"/>
        <c:crosses val="autoZero"/>
        <c:auto val="1"/>
        <c:lblAlgn val="ctr"/>
        <c:lblOffset val="100"/>
        <c:noMultiLvlLbl val="0"/>
      </c:catAx>
      <c:valAx>
        <c:axId val="105244544"/>
        <c:scaling>
          <c:orientation val="minMax"/>
          <c:max val="100"/>
        </c:scaling>
        <c:delete val="0"/>
        <c:axPos val="t"/>
        <c:numFmt formatCode="General" sourceLinked="1"/>
        <c:majorTickMark val="none"/>
        <c:minorTickMark val="none"/>
        <c:tickLblPos val="high"/>
        <c:spPr>
          <a:ln>
            <a:noFill/>
          </a:ln>
        </c:spPr>
        <c:crossAx val="105243008"/>
        <c:crosses val="autoZero"/>
        <c:crossBetween val="between"/>
      </c:valAx>
    </c:plotArea>
    <c:legend>
      <c:legendPos val="b"/>
      <c:layout>
        <c:manualLayout>
          <c:xMode val="edge"/>
          <c:yMode val="edge"/>
          <c:x val="0.11170031903601853"/>
          <c:y val="0.91822172437650318"/>
          <c:w val="0.4992379023305748"/>
          <c:h val="7.5422372385250569E-2"/>
        </c:manualLayout>
      </c:layout>
      <c:overlay val="0"/>
    </c:legend>
    <c:plotVisOnly val="1"/>
    <c:dispBlanksAs val="gap"/>
    <c:showDLblsOverMax val="0"/>
  </c:chart>
  <c:txPr>
    <a:bodyPr/>
    <a:lstStyle/>
    <a:p>
      <a:pPr>
        <a:defRPr sz="1400"/>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4296341578391923E-2"/>
          <c:y val="4.457411394499345E-2"/>
          <c:w val="0.93643367000909361"/>
          <c:h val="0.75969867431520366"/>
        </c:manualLayout>
      </c:layout>
      <c:barChart>
        <c:barDir val="bar"/>
        <c:grouping val="stacked"/>
        <c:varyColors val="0"/>
        <c:ser>
          <c:idx val="0"/>
          <c:order val="0"/>
          <c:tx>
            <c:strRef>
              <c:f>Sheet1!$B$1</c:f>
              <c:strCache>
                <c:ptCount val="1"/>
                <c:pt idx="0">
                  <c:v>Series 1</c:v>
                </c:pt>
              </c:strCache>
            </c:strRef>
          </c:tx>
          <c:spPr>
            <a:ln>
              <a:solidFill>
                <a:srgbClr val="141738"/>
              </a:solidFill>
            </a:ln>
          </c:spPr>
          <c:invertIfNegative val="0"/>
          <c:dPt>
            <c:idx val="0"/>
            <c:invertIfNegative val="0"/>
            <c:bubble3D val="0"/>
            <c:spPr>
              <a:solidFill>
                <a:schemeClr val="accent1"/>
              </a:solidFill>
              <a:ln>
                <a:solidFill>
                  <a:srgbClr val="141738"/>
                </a:solidFill>
              </a:ln>
            </c:spPr>
          </c:dPt>
          <c:dLbls>
            <c:txPr>
              <a:bodyPr/>
              <a:lstStyle/>
              <a:p>
                <a:pPr>
                  <a:defRPr b="1">
                    <a:solidFill>
                      <a:srgbClr val="FFFFFF"/>
                    </a:solidFill>
                  </a:defRPr>
                </a:pPr>
                <a:endParaRPr lang="en-US"/>
              </a:p>
            </c:txPr>
            <c:showLegendKey val="0"/>
            <c:showVal val="1"/>
            <c:showCatName val="0"/>
            <c:showSerName val="0"/>
            <c:showPercent val="0"/>
            <c:showBubbleSize val="0"/>
            <c:showLeaderLines val="0"/>
          </c:dLbls>
          <c:cat>
            <c:strRef>
              <c:f>Sheet1!$A$2:$A$7</c:f>
              <c:strCache>
                <c:ptCount val="6"/>
                <c:pt idx="0">
                  <c:v>Column 1</c:v>
                </c:pt>
                <c:pt idx="1">
                  <c:v>Column 2</c:v>
                </c:pt>
                <c:pt idx="2">
                  <c:v>Column 3</c:v>
                </c:pt>
                <c:pt idx="3">
                  <c:v>Column 4</c:v>
                </c:pt>
                <c:pt idx="4">
                  <c:v>Column 5</c:v>
                </c:pt>
                <c:pt idx="5">
                  <c:v>Column 6</c:v>
                </c:pt>
              </c:strCache>
            </c:strRef>
          </c:cat>
          <c:val>
            <c:numRef>
              <c:f>Sheet1!$B$2:$B$7</c:f>
              <c:numCache>
                <c:formatCode>General</c:formatCode>
                <c:ptCount val="6"/>
                <c:pt idx="0">
                  <c:v>50</c:v>
                </c:pt>
                <c:pt idx="1">
                  <c:v>50</c:v>
                </c:pt>
                <c:pt idx="2">
                  <c:v>50</c:v>
                </c:pt>
                <c:pt idx="3">
                  <c:v>50</c:v>
                </c:pt>
                <c:pt idx="4">
                  <c:v>50</c:v>
                </c:pt>
                <c:pt idx="5">
                  <c:v>50</c:v>
                </c:pt>
              </c:numCache>
            </c:numRef>
          </c:val>
        </c:ser>
        <c:ser>
          <c:idx val="1"/>
          <c:order val="1"/>
          <c:tx>
            <c:strRef>
              <c:f>Sheet1!$C$1</c:f>
              <c:strCache>
                <c:ptCount val="1"/>
                <c:pt idx="0">
                  <c:v>Series 2</c:v>
                </c:pt>
              </c:strCache>
            </c:strRef>
          </c:tx>
          <c:spPr>
            <a:solidFill>
              <a:schemeClr val="accent2"/>
            </a:solidFill>
            <a:ln>
              <a:solidFill>
                <a:srgbClr val="141738"/>
              </a:solidFill>
            </a:ln>
          </c:spPr>
          <c:invertIfNegative val="0"/>
          <c:dLbls>
            <c:txPr>
              <a:bodyPr/>
              <a:lstStyle/>
              <a:p>
                <a:pPr>
                  <a:defRPr b="1">
                    <a:solidFill>
                      <a:srgbClr val="000000"/>
                    </a:solidFill>
                  </a:defRPr>
                </a:pPr>
                <a:endParaRPr lang="en-US"/>
              </a:p>
            </c:txPr>
            <c:showLegendKey val="0"/>
            <c:showVal val="1"/>
            <c:showCatName val="0"/>
            <c:showSerName val="0"/>
            <c:showPercent val="0"/>
            <c:showBubbleSize val="0"/>
            <c:showLeaderLines val="0"/>
          </c:dLbls>
          <c:cat>
            <c:strRef>
              <c:f>Sheet1!$A$2:$A$7</c:f>
              <c:strCache>
                <c:ptCount val="6"/>
                <c:pt idx="0">
                  <c:v>Column 1</c:v>
                </c:pt>
                <c:pt idx="1">
                  <c:v>Column 2</c:v>
                </c:pt>
                <c:pt idx="2">
                  <c:v>Column 3</c:v>
                </c:pt>
                <c:pt idx="3">
                  <c:v>Column 4</c:v>
                </c:pt>
                <c:pt idx="4">
                  <c:v>Column 5</c:v>
                </c:pt>
                <c:pt idx="5">
                  <c:v>Column 6</c:v>
                </c:pt>
              </c:strCache>
            </c:strRef>
          </c:cat>
          <c:val>
            <c:numRef>
              <c:f>Sheet1!$C$2:$C$7</c:f>
              <c:numCache>
                <c:formatCode>General</c:formatCode>
                <c:ptCount val="6"/>
                <c:pt idx="0">
                  <c:v>25</c:v>
                </c:pt>
                <c:pt idx="1">
                  <c:v>25</c:v>
                </c:pt>
                <c:pt idx="2">
                  <c:v>25</c:v>
                </c:pt>
                <c:pt idx="3">
                  <c:v>25</c:v>
                </c:pt>
                <c:pt idx="4">
                  <c:v>25</c:v>
                </c:pt>
                <c:pt idx="5">
                  <c:v>25</c:v>
                </c:pt>
              </c:numCache>
            </c:numRef>
          </c:val>
        </c:ser>
        <c:ser>
          <c:idx val="2"/>
          <c:order val="2"/>
          <c:tx>
            <c:strRef>
              <c:f>Sheet1!$D$1</c:f>
              <c:strCache>
                <c:ptCount val="1"/>
                <c:pt idx="0">
                  <c:v>Series 3</c:v>
                </c:pt>
              </c:strCache>
            </c:strRef>
          </c:tx>
          <c:spPr>
            <a:solidFill>
              <a:schemeClr val="accent3"/>
            </a:solidFill>
            <a:ln>
              <a:solidFill>
                <a:srgbClr val="141738"/>
              </a:solidFill>
            </a:ln>
          </c:spPr>
          <c:invertIfNegative val="0"/>
          <c:dLbls>
            <c:txPr>
              <a:bodyPr/>
              <a:lstStyle/>
              <a:p>
                <a:pPr>
                  <a:defRPr b="1">
                    <a:solidFill>
                      <a:srgbClr val="FFFFFF"/>
                    </a:solidFill>
                  </a:defRPr>
                </a:pPr>
                <a:endParaRPr lang="en-US"/>
              </a:p>
            </c:txPr>
            <c:showLegendKey val="0"/>
            <c:showVal val="1"/>
            <c:showCatName val="0"/>
            <c:showSerName val="0"/>
            <c:showPercent val="0"/>
            <c:showBubbleSize val="0"/>
            <c:showLeaderLines val="0"/>
          </c:dLbls>
          <c:cat>
            <c:strRef>
              <c:f>Sheet1!$A$2:$A$7</c:f>
              <c:strCache>
                <c:ptCount val="6"/>
                <c:pt idx="0">
                  <c:v>Column 1</c:v>
                </c:pt>
                <c:pt idx="1">
                  <c:v>Column 2</c:v>
                </c:pt>
                <c:pt idx="2">
                  <c:v>Column 3</c:v>
                </c:pt>
                <c:pt idx="3">
                  <c:v>Column 4</c:v>
                </c:pt>
                <c:pt idx="4">
                  <c:v>Column 5</c:v>
                </c:pt>
                <c:pt idx="5">
                  <c:v>Column 6</c:v>
                </c:pt>
              </c:strCache>
            </c:strRef>
          </c:cat>
          <c:val>
            <c:numRef>
              <c:f>Sheet1!$D$2:$D$7</c:f>
              <c:numCache>
                <c:formatCode>General</c:formatCode>
                <c:ptCount val="6"/>
                <c:pt idx="0">
                  <c:v>20</c:v>
                </c:pt>
                <c:pt idx="1">
                  <c:v>20</c:v>
                </c:pt>
                <c:pt idx="2">
                  <c:v>20</c:v>
                </c:pt>
                <c:pt idx="3">
                  <c:v>20</c:v>
                </c:pt>
                <c:pt idx="4">
                  <c:v>20</c:v>
                </c:pt>
                <c:pt idx="5">
                  <c:v>20</c:v>
                </c:pt>
              </c:numCache>
            </c:numRef>
          </c:val>
        </c:ser>
        <c:ser>
          <c:idx val="3"/>
          <c:order val="3"/>
          <c:tx>
            <c:strRef>
              <c:f>Sheet1!$E$1</c:f>
              <c:strCache>
                <c:ptCount val="1"/>
                <c:pt idx="0">
                  <c:v>Series 4</c:v>
                </c:pt>
              </c:strCache>
            </c:strRef>
          </c:tx>
          <c:spPr>
            <a:solidFill>
              <a:schemeClr val="accent4"/>
            </a:solidFill>
            <a:ln>
              <a:solidFill>
                <a:srgbClr val="141738"/>
              </a:solidFill>
            </a:ln>
          </c:spPr>
          <c:invertIfNegative val="0"/>
          <c:dLbls>
            <c:txPr>
              <a:bodyPr/>
              <a:lstStyle/>
              <a:p>
                <a:pPr>
                  <a:defRPr b="1">
                    <a:solidFill>
                      <a:srgbClr val="000000"/>
                    </a:solidFill>
                  </a:defRPr>
                </a:pPr>
                <a:endParaRPr lang="en-US"/>
              </a:p>
            </c:txPr>
            <c:showLegendKey val="0"/>
            <c:showVal val="1"/>
            <c:showCatName val="0"/>
            <c:showSerName val="0"/>
            <c:showPercent val="0"/>
            <c:showBubbleSize val="0"/>
            <c:showLeaderLines val="0"/>
          </c:dLbls>
          <c:cat>
            <c:strRef>
              <c:f>Sheet1!$A$2:$A$7</c:f>
              <c:strCache>
                <c:ptCount val="6"/>
                <c:pt idx="0">
                  <c:v>Column 1</c:v>
                </c:pt>
                <c:pt idx="1">
                  <c:v>Column 2</c:v>
                </c:pt>
                <c:pt idx="2">
                  <c:v>Column 3</c:v>
                </c:pt>
                <c:pt idx="3">
                  <c:v>Column 4</c:v>
                </c:pt>
                <c:pt idx="4">
                  <c:v>Column 5</c:v>
                </c:pt>
                <c:pt idx="5">
                  <c:v>Column 6</c:v>
                </c:pt>
              </c:strCache>
            </c:strRef>
          </c:cat>
          <c:val>
            <c:numRef>
              <c:f>Sheet1!$E$2:$E$7</c:f>
              <c:numCache>
                <c:formatCode>General</c:formatCode>
                <c:ptCount val="6"/>
                <c:pt idx="0">
                  <c:v>15</c:v>
                </c:pt>
                <c:pt idx="1">
                  <c:v>15</c:v>
                </c:pt>
                <c:pt idx="2">
                  <c:v>15</c:v>
                </c:pt>
                <c:pt idx="3">
                  <c:v>15</c:v>
                </c:pt>
                <c:pt idx="4">
                  <c:v>15</c:v>
                </c:pt>
                <c:pt idx="5">
                  <c:v>15</c:v>
                </c:pt>
              </c:numCache>
            </c:numRef>
          </c:val>
        </c:ser>
        <c:ser>
          <c:idx val="4"/>
          <c:order val="4"/>
          <c:tx>
            <c:strRef>
              <c:f>Sheet1!$F$1</c:f>
              <c:strCache>
                <c:ptCount val="1"/>
                <c:pt idx="0">
                  <c:v>Series 5</c:v>
                </c:pt>
              </c:strCache>
            </c:strRef>
          </c:tx>
          <c:spPr>
            <a:solidFill>
              <a:schemeClr val="accent5"/>
            </a:solidFill>
            <a:ln>
              <a:solidFill>
                <a:srgbClr val="141738"/>
              </a:solidFill>
            </a:ln>
          </c:spPr>
          <c:invertIfNegative val="0"/>
          <c:dLbls>
            <c:txPr>
              <a:bodyPr/>
              <a:lstStyle/>
              <a:p>
                <a:pPr>
                  <a:defRPr b="1">
                    <a:solidFill>
                      <a:srgbClr val="000000"/>
                    </a:solidFill>
                  </a:defRPr>
                </a:pPr>
                <a:endParaRPr lang="en-US"/>
              </a:p>
            </c:txPr>
            <c:showLegendKey val="0"/>
            <c:showVal val="1"/>
            <c:showCatName val="0"/>
            <c:showSerName val="0"/>
            <c:showPercent val="0"/>
            <c:showBubbleSize val="0"/>
            <c:showLeaderLines val="0"/>
          </c:dLbls>
          <c:cat>
            <c:strRef>
              <c:f>Sheet1!$A$2:$A$7</c:f>
              <c:strCache>
                <c:ptCount val="6"/>
                <c:pt idx="0">
                  <c:v>Column 1</c:v>
                </c:pt>
                <c:pt idx="1">
                  <c:v>Column 2</c:v>
                </c:pt>
                <c:pt idx="2">
                  <c:v>Column 3</c:v>
                </c:pt>
                <c:pt idx="3">
                  <c:v>Column 4</c:v>
                </c:pt>
                <c:pt idx="4">
                  <c:v>Column 5</c:v>
                </c:pt>
                <c:pt idx="5">
                  <c:v>Column 6</c:v>
                </c:pt>
              </c:strCache>
            </c:strRef>
          </c:cat>
          <c:val>
            <c:numRef>
              <c:f>Sheet1!$F$2:$F$7</c:f>
              <c:numCache>
                <c:formatCode>General</c:formatCode>
                <c:ptCount val="6"/>
                <c:pt idx="0">
                  <c:v>10</c:v>
                </c:pt>
                <c:pt idx="1">
                  <c:v>10</c:v>
                </c:pt>
                <c:pt idx="2">
                  <c:v>10</c:v>
                </c:pt>
                <c:pt idx="3">
                  <c:v>10</c:v>
                </c:pt>
                <c:pt idx="4">
                  <c:v>10</c:v>
                </c:pt>
                <c:pt idx="5">
                  <c:v>10</c:v>
                </c:pt>
              </c:numCache>
            </c:numRef>
          </c:val>
        </c:ser>
        <c:ser>
          <c:idx val="5"/>
          <c:order val="5"/>
          <c:tx>
            <c:strRef>
              <c:f>Sheet1!$G$1</c:f>
              <c:strCache>
                <c:ptCount val="1"/>
                <c:pt idx="0">
                  <c:v>Series 6</c:v>
                </c:pt>
              </c:strCache>
            </c:strRef>
          </c:tx>
          <c:spPr>
            <a:solidFill>
              <a:schemeClr val="accent6"/>
            </a:solidFill>
            <a:ln>
              <a:solidFill>
                <a:srgbClr val="141738"/>
              </a:solidFill>
            </a:ln>
          </c:spPr>
          <c:invertIfNegative val="0"/>
          <c:dLbls>
            <c:txPr>
              <a:bodyPr/>
              <a:lstStyle/>
              <a:p>
                <a:pPr>
                  <a:defRPr b="1">
                    <a:solidFill>
                      <a:srgbClr val="FFFFFF"/>
                    </a:solidFill>
                  </a:defRPr>
                </a:pPr>
                <a:endParaRPr lang="en-US"/>
              </a:p>
            </c:txPr>
            <c:showLegendKey val="0"/>
            <c:showVal val="1"/>
            <c:showCatName val="0"/>
            <c:showSerName val="0"/>
            <c:showPercent val="0"/>
            <c:showBubbleSize val="0"/>
            <c:showLeaderLines val="0"/>
          </c:dLbls>
          <c:cat>
            <c:strRef>
              <c:f>Sheet1!$A$2:$A$7</c:f>
              <c:strCache>
                <c:ptCount val="6"/>
                <c:pt idx="0">
                  <c:v>Column 1</c:v>
                </c:pt>
                <c:pt idx="1">
                  <c:v>Column 2</c:v>
                </c:pt>
                <c:pt idx="2">
                  <c:v>Column 3</c:v>
                </c:pt>
                <c:pt idx="3">
                  <c:v>Column 4</c:v>
                </c:pt>
                <c:pt idx="4">
                  <c:v>Column 5</c:v>
                </c:pt>
                <c:pt idx="5">
                  <c:v>Column 6</c:v>
                </c:pt>
              </c:strCache>
            </c:strRef>
          </c:cat>
          <c:val>
            <c:numRef>
              <c:f>Sheet1!$G$2:$G$7</c:f>
              <c:numCache>
                <c:formatCode>General</c:formatCode>
                <c:ptCount val="6"/>
                <c:pt idx="0">
                  <c:v>10</c:v>
                </c:pt>
                <c:pt idx="1">
                  <c:v>10</c:v>
                </c:pt>
                <c:pt idx="2">
                  <c:v>10</c:v>
                </c:pt>
                <c:pt idx="3">
                  <c:v>10</c:v>
                </c:pt>
                <c:pt idx="4">
                  <c:v>10</c:v>
                </c:pt>
                <c:pt idx="5">
                  <c:v>10</c:v>
                </c:pt>
              </c:numCache>
            </c:numRef>
          </c:val>
        </c:ser>
        <c:dLbls>
          <c:showLegendKey val="0"/>
          <c:showVal val="1"/>
          <c:showCatName val="0"/>
          <c:showSerName val="0"/>
          <c:showPercent val="0"/>
          <c:showBubbleSize val="0"/>
        </c:dLbls>
        <c:gapWidth val="80"/>
        <c:overlap val="100"/>
        <c:axId val="146698240"/>
        <c:axId val="146699776"/>
      </c:barChart>
      <c:catAx>
        <c:axId val="146698240"/>
        <c:scaling>
          <c:orientation val="maxMin"/>
        </c:scaling>
        <c:delete val="0"/>
        <c:axPos val="l"/>
        <c:majorTickMark val="none"/>
        <c:minorTickMark val="none"/>
        <c:tickLblPos val="nextTo"/>
        <c:crossAx val="146699776"/>
        <c:crosses val="autoZero"/>
        <c:auto val="1"/>
        <c:lblAlgn val="ctr"/>
        <c:lblOffset val="100"/>
        <c:noMultiLvlLbl val="0"/>
      </c:catAx>
      <c:valAx>
        <c:axId val="146699776"/>
        <c:scaling>
          <c:orientation val="minMax"/>
        </c:scaling>
        <c:delete val="0"/>
        <c:axPos val="t"/>
        <c:numFmt formatCode="General" sourceLinked="1"/>
        <c:majorTickMark val="none"/>
        <c:minorTickMark val="none"/>
        <c:tickLblPos val="high"/>
        <c:spPr>
          <a:ln>
            <a:noFill/>
          </a:ln>
        </c:spPr>
        <c:crossAx val="146698240"/>
        <c:crosses val="autoZero"/>
        <c:crossBetween val="between"/>
      </c:valAx>
    </c:plotArea>
    <c:legend>
      <c:legendPos val="b"/>
      <c:layout>
        <c:manualLayout>
          <c:xMode val="edge"/>
          <c:yMode val="edge"/>
          <c:x val="9.7795336417246803E-2"/>
          <c:y val="0.90483286660297169"/>
          <c:w val="0.67054813976758121"/>
          <c:h val="7.5422372385250569E-2"/>
        </c:manualLayout>
      </c:layout>
      <c:overlay val="0"/>
    </c:legend>
    <c:plotVisOnly val="1"/>
    <c:dispBlanksAs val="gap"/>
    <c:showDLblsOverMax val="0"/>
  </c:chart>
  <c:txPr>
    <a:bodyPr/>
    <a:lstStyle/>
    <a:p>
      <a:pPr>
        <a:defRPr sz="1400"/>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5.7010550390355318E-2"/>
          <c:y val="4.4574038640707705E-2"/>
          <c:w val="0.89474735380192494"/>
          <c:h val="0.75354356440739023"/>
        </c:manualLayout>
      </c:layout>
      <c:lineChart>
        <c:grouping val="standard"/>
        <c:varyColors val="0"/>
        <c:ser>
          <c:idx val="2"/>
          <c:order val="0"/>
          <c:tx>
            <c:strRef>
              <c:f>Sheet1!$B$1</c:f>
              <c:strCache>
                <c:ptCount val="1"/>
                <c:pt idx="0">
                  <c:v>Line 1</c:v>
                </c:pt>
              </c:strCache>
            </c:strRef>
          </c:tx>
          <c:spPr>
            <a:ln>
              <a:solidFill>
                <a:schemeClr val="accent1"/>
              </a:solidFill>
            </a:ln>
          </c:spPr>
          <c:marker>
            <c:symbol val="none"/>
          </c:marker>
          <c:cat>
            <c:numRef>
              <c:f>Sheet1!$A$2:$A$9</c:f>
              <c:numCache>
                <c:formatCode>General</c:formatCode>
                <c:ptCount val="8"/>
                <c:pt idx="0">
                  <c:v>2008</c:v>
                </c:pt>
                <c:pt idx="1">
                  <c:v>2009</c:v>
                </c:pt>
                <c:pt idx="2">
                  <c:v>2010</c:v>
                </c:pt>
                <c:pt idx="3">
                  <c:v>2011</c:v>
                </c:pt>
                <c:pt idx="4">
                  <c:v>2012</c:v>
                </c:pt>
                <c:pt idx="5">
                  <c:v>2013</c:v>
                </c:pt>
                <c:pt idx="6">
                  <c:v>2014</c:v>
                </c:pt>
                <c:pt idx="7">
                  <c:v>2015</c:v>
                </c:pt>
              </c:numCache>
            </c:numRef>
          </c:cat>
          <c:val>
            <c:numRef>
              <c:f>Sheet1!$B$2:$B$9</c:f>
              <c:numCache>
                <c:formatCode>General</c:formatCode>
                <c:ptCount val="8"/>
                <c:pt idx="0">
                  <c:v>40</c:v>
                </c:pt>
                <c:pt idx="1">
                  <c:v>50</c:v>
                </c:pt>
                <c:pt idx="2">
                  <c:v>20</c:v>
                </c:pt>
                <c:pt idx="3">
                  <c:v>35</c:v>
                </c:pt>
                <c:pt idx="4">
                  <c:v>50</c:v>
                </c:pt>
                <c:pt idx="5">
                  <c:v>55</c:v>
                </c:pt>
                <c:pt idx="6">
                  <c:v>60</c:v>
                </c:pt>
                <c:pt idx="7">
                  <c:v>50</c:v>
                </c:pt>
              </c:numCache>
            </c:numRef>
          </c:val>
          <c:smooth val="0"/>
        </c:ser>
        <c:ser>
          <c:idx val="3"/>
          <c:order val="1"/>
          <c:tx>
            <c:strRef>
              <c:f>Sheet1!$C$1</c:f>
              <c:strCache>
                <c:ptCount val="1"/>
                <c:pt idx="0">
                  <c:v>Line 2</c:v>
                </c:pt>
              </c:strCache>
            </c:strRef>
          </c:tx>
          <c:spPr>
            <a:ln>
              <a:solidFill>
                <a:srgbClr val="E3D7AB"/>
              </a:solidFill>
            </a:ln>
          </c:spPr>
          <c:marker>
            <c:symbol val="none"/>
          </c:marker>
          <c:cat>
            <c:numRef>
              <c:f>Sheet1!$A$2:$A$9</c:f>
              <c:numCache>
                <c:formatCode>General</c:formatCode>
                <c:ptCount val="8"/>
                <c:pt idx="0">
                  <c:v>2008</c:v>
                </c:pt>
                <c:pt idx="1">
                  <c:v>2009</c:v>
                </c:pt>
                <c:pt idx="2">
                  <c:v>2010</c:v>
                </c:pt>
                <c:pt idx="3">
                  <c:v>2011</c:v>
                </c:pt>
                <c:pt idx="4">
                  <c:v>2012</c:v>
                </c:pt>
                <c:pt idx="5">
                  <c:v>2013</c:v>
                </c:pt>
                <c:pt idx="6">
                  <c:v>2014</c:v>
                </c:pt>
                <c:pt idx="7">
                  <c:v>2015</c:v>
                </c:pt>
              </c:numCache>
            </c:numRef>
          </c:cat>
          <c:val>
            <c:numRef>
              <c:f>Sheet1!$C$2:$C$9</c:f>
              <c:numCache>
                <c:formatCode>General</c:formatCode>
                <c:ptCount val="8"/>
                <c:pt idx="0">
                  <c:v>45</c:v>
                </c:pt>
                <c:pt idx="1">
                  <c:v>55</c:v>
                </c:pt>
                <c:pt idx="2">
                  <c:v>25</c:v>
                </c:pt>
                <c:pt idx="3">
                  <c:v>40</c:v>
                </c:pt>
                <c:pt idx="4">
                  <c:v>55</c:v>
                </c:pt>
                <c:pt idx="5">
                  <c:v>60</c:v>
                </c:pt>
                <c:pt idx="6">
                  <c:v>65</c:v>
                </c:pt>
                <c:pt idx="7">
                  <c:v>55</c:v>
                </c:pt>
              </c:numCache>
            </c:numRef>
          </c:val>
          <c:smooth val="0"/>
        </c:ser>
        <c:ser>
          <c:idx val="0"/>
          <c:order val="2"/>
          <c:tx>
            <c:strRef>
              <c:f>Sheet1!$D$1</c:f>
              <c:strCache>
                <c:ptCount val="1"/>
                <c:pt idx="0">
                  <c:v>Line 3</c:v>
                </c:pt>
              </c:strCache>
            </c:strRef>
          </c:tx>
          <c:spPr>
            <a:ln>
              <a:solidFill>
                <a:schemeClr val="tx2"/>
              </a:solidFill>
            </a:ln>
          </c:spPr>
          <c:marker>
            <c:symbol val="none"/>
          </c:marker>
          <c:cat>
            <c:numRef>
              <c:f>Sheet1!$A$2:$A$9</c:f>
              <c:numCache>
                <c:formatCode>General</c:formatCode>
                <c:ptCount val="8"/>
                <c:pt idx="0">
                  <c:v>2008</c:v>
                </c:pt>
                <c:pt idx="1">
                  <c:v>2009</c:v>
                </c:pt>
                <c:pt idx="2">
                  <c:v>2010</c:v>
                </c:pt>
                <c:pt idx="3">
                  <c:v>2011</c:v>
                </c:pt>
                <c:pt idx="4">
                  <c:v>2012</c:v>
                </c:pt>
                <c:pt idx="5">
                  <c:v>2013</c:v>
                </c:pt>
                <c:pt idx="6">
                  <c:v>2014</c:v>
                </c:pt>
                <c:pt idx="7">
                  <c:v>2015</c:v>
                </c:pt>
              </c:numCache>
            </c:numRef>
          </c:cat>
          <c:val>
            <c:numRef>
              <c:f>Sheet1!$D$2:$D$9</c:f>
              <c:numCache>
                <c:formatCode>General</c:formatCode>
                <c:ptCount val="8"/>
                <c:pt idx="0">
                  <c:v>50</c:v>
                </c:pt>
                <c:pt idx="1">
                  <c:v>60</c:v>
                </c:pt>
                <c:pt idx="2">
                  <c:v>30</c:v>
                </c:pt>
                <c:pt idx="3">
                  <c:v>45</c:v>
                </c:pt>
                <c:pt idx="4">
                  <c:v>60</c:v>
                </c:pt>
                <c:pt idx="5">
                  <c:v>65</c:v>
                </c:pt>
                <c:pt idx="6">
                  <c:v>70</c:v>
                </c:pt>
                <c:pt idx="7">
                  <c:v>60</c:v>
                </c:pt>
              </c:numCache>
            </c:numRef>
          </c:val>
          <c:smooth val="0"/>
        </c:ser>
        <c:ser>
          <c:idx val="4"/>
          <c:order val="3"/>
          <c:tx>
            <c:strRef>
              <c:f>Sheet1!$E$1</c:f>
              <c:strCache>
                <c:ptCount val="1"/>
                <c:pt idx="0">
                  <c:v>Line 4</c:v>
                </c:pt>
              </c:strCache>
            </c:strRef>
          </c:tx>
          <c:spPr>
            <a:ln>
              <a:solidFill>
                <a:srgbClr val="C3842F"/>
              </a:solidFill>
            </a:ln>
          </c:spPr>
          <c:marker>
            <c:symbol val="none"/>
          </c:marker>
          <c:cat>
            <c:numRef>
              <c:f>Sheet1!$A$2:$A$9</c:f>
              <c:numCache>
                <c:formatCode>General</c:formatCode>
                <c:ptCount val="8"/>
                <c:pt idx="0">
                  <c:v>2008</c:v>
                </c:pt>
                <c:pt idx="1">
                  <c:v>2009</c:v>
                </c:pt>
                <c:pt idx="2">
                  <c:v>2010</c:v>
                </c:pt>
                <c:pt idx="3">
                  <c:v>2011</c:v>
                </c:pt>
                <c:pt idx="4">
                  <c:v>2012</c:v>
                </c:pt>
                <c:pt idx="5">
                  <c:v>2013</c:v>
                </c:pt>
                <c:pt idx="6">
                  <c:v>2014</c:v>
                </c:pt>
                <c:pt idx="7">
                  <c:v>2015</c:v>
                </c:pt>
              </c:numCache>
            </c:numRef>
          </c:cat>
          <c:val>
            <c:numRef>
              <c:f>Sheet1!$E$2:$E$9</c:f>
              <c:numCache>
                <c:formatCode>General</c:formatCode>
                <c:ptCount val="8"/>
                <c:pt idx="0">
                  <c:v>55</c:v>
                </c:pt>
                <c:pt idx="1">
                  <c:v>65</c:v>
                </c:pt>
                <c:pt idx="2">
                  <c:v>35</c:v>
                </c:pt>
                <c:pt idx="3">
                  <c:v>50</c:v>
                </c:pt>
                <c:pt idx="4">
                  <c:v>65</c:v>
                </c:pt>
                <c:pt idx="5">
                  <c:v>70</c:v>
                </c:pt>
                <c:pt idx="6">
                  <c:v>75</c:v>
                </c:pt>
                <c:pt idx="7">
                  <c:v>65</c:v>
                </c:pt>
              </c:numCache>
            </c:numRef>
          </c:val>
          <c:smooth val="0"/>
        </c:ser>
        <c:ser>
          <c:idx val="5"/>
          <c:order val="4"/>
          <c:tx>
            <c:strRef>
              <c:f>Sheet1!$F$1</c:f>
              <c:strCache>
                <c:ptCount val="1"/>
                <c:pt idx="0">
                  <c:v>Line 5</c:v>
                </c:pt>
              </c:strCache>
            </c:strRef>
          </c:tx>
          <c:spPr>
            <a:ln>
              <a:solidFill>
                <a:srgbClr val="92DECC"/>
              </a:solidFill>
            </a:ln>
          </c:spPr>
          <c:marker>
            <c:symbol val="none"/>
          </c:marker>
          <c:cat>
            <c:numRef>
              <c:f>Sheet1!$A$2:$A$9</c:f>
              <c:numCache>
                <c:formatCode>General</c:formatCode>
                <c:ptCount val="8"/>
                <c:pt idx="0">
                  <c:v>2008</c:v>
                </c:pt>
                <c:pt idx="1">
                  <c:v>2009</c:v>
                </c:pt>
                <c:pt idx="2">
                  <c:v>2010</c:v>
                </c:pt>
                <c:pt idx="3">
                  <c:v>2011</c:v>
                </c:pt>
                <c:pt idx="4">
                  <c:v>2012</c:v>
                </c:pt>
                <c:pt idx="5">
                  <c:v>2013</c:v>
                </c:pt>
                <c:pt idx="6">
                  <c:v>2014</c:v>
                </c:pt>
                <c:pt idx="7">
                  <c:v>2015</c:v>
                </c:pt>
              </c:numCache>
            </c:numRef>
          </c:cat>
          <c:val>
            <c:numRef>
              <c:f>Sheet1!$F$2:$F$9</c:f>
              <c:numCache>
                <c:formatCode>General</c:formatCode>
                <c:ptCount val="8"/>
                <c:pt idx="0">
                  <c:v>60</c:v>
                </c:pt>
                <c:pt idx="1">
                  <c:v>70</c:v>
                </c:pt>
                <c:pt idx="2">
                  <c:v>40</c:v>
                </c:pt>
                <c:pt idx="3">
                  <c:v>55</c:v>
                </c:pt>
                <c:pt idx="4">
                  <c:v>70</c:v>
                </c:pt>
                <c:pt idx="5">
                  <c:v>75</c:v>
                </c:pt>
                <c:pt idx="6">
                  <c:v>80</c:v>
                </c:pt>
                <c:pt idx="7">
                  <c:v>70</c:v>
                </c:pt>
              </c:numCache>
            </c:numRef>
          </c:val>
          <c:smooth val="0"/>
        </c:ser>
        <c:ser>
          <c:idx val="6"/>
          <c:order val="5"/>
          <c:tx>
            <c:strRef>
              <c:f>Sheet1!$G$1</c:f>
              <c:strCache>
                <c:ptCount val="1"/>
                <c:pt idx="0">
                  <c:v>Line 6</c:v>
                </c:pt>
              </c:strCache>
            </c:strRef>
          </c:tx>
          <c:spPr>
            <a:ln>
              <a:solidFill>
                <a:srgbClr val="2D8F78"/>
              </a:solidFill>
            </a:ln>
          </c:spPr>
          <c:marker>
            <c:symbol val="none"/>
          </c:marker>
          <c:cat>
            <c:numRef>
              <c:f>Sheet1!$A$2:$A$9</c:f>
              <c:numCache>
                <c:formatCode>General</c:formatCode>
                <c:ptCount val="8"/>
                <c:pt idx="0">
                  <c:v>2008</c:v>
                </c:pt>
                <c:pt idx="1">
                  <c:v>2009</c:v>
                </c:pt>
                <c:pt idx="2">
                  <c:v>2010</c:v>
                </c:pt>
                <c:pt idx="3">
                  <c:v>2011</c:v>
                </c:pt>
                <c:pt idx="4">
                  <c:v>2012</c:v>
                </c:pt>
                <c:pt idx="5">
                  <c:v>2013</c:v>
                </c:pt>
                <c:pt idx="6">
                  <c:v>2014</c:v>
                </c:pt>
                <c:pt idx="7">
                  <c:v>2015</c:v>
                </c:pt>
              </c:numCache>
            </c:numRef>
          </c:cat>
          <c:val>
            <c:numRef>
              <c:f>Sheet1!$G$2:$G$9</c:f>
              <c:numCache>
                <c:formatCode>General</c:formatCode>
                <c:ptCount val="8"/>
                <c:pt idx="0">
                  <c:v>65</c:v>
                </c:pt>
                <c:pt idx="1">
                  <c:v>75</c:v>
                </c:pt>
                <c:pt idx="2">
                  <c:v>45</c:v>
                </c:pt>
                <c:pt idx="3">
                  <c:v>60</c:v>
                </c:pt>
                <c:pt idx="4">
                  <c:v>75</c:v>
                </c:pt>
                <c:pt idx="5">
                  <c:v>80</c:v>
                </c:pt>
                <c:pt idx="6">
                  <c:v>85</c:v>
                </c:pt>
                <c:pt idx="7">
                  <c:v>75</c:v>
                </c:pt>
              </c:numCache>
            </c:numRef>
          </c:val>
          <c:smooth val="0"/>
        </c:ser>
        <c:dLbls>
          <c:showLegendKey val="0"/>
          <c:showVal val="0"/>
          <c:showCatName val="0"/>
          <c:showSerName val="0"/>
          <c:showPercent val="0"/>
          <c:showBubbleSize val="0"/>
        </c:dLbls>
        <c:marker val="1"/>
        <c:smooth val="0"/>
        <c:axId val="146748160"/>
        <c:axId val="146749696"/>
      </c:lineChart>
      <c:catAx>
        <c:axId val="146748160"/>
        <c:scaling>
          <c:orientation val="minMax"/>
        </c:scaling>
        <c:delete val="0"/>
        <c:axPos val="b"/>
        <c:numFmt formatCode="General" sourceLinked="1"/>
        <c:majorTickMark val="none"/>
        <c:minorTickMark val="none"/>
        <c:tickLblPos val="nextTo"/>
        <c:crossAx val="146749696"/>
        <c:crosses val="autoZero"/>
        <c:auto val="1"/>
        <c:lblAlgn val="ctr"/>
        <c:lblOffset val="100"/>
        <c:noMultiLvlLbl val="0"/>
      </c:catAx>
      <c:valAx>
        <c:axId val="146749696"/>
        <c:scaling>
          <c:orientation val="minMax"/>
          <c:max val="100"/>
        </c:scaling>
        <c:delete val="0"/>
        <c:axPos val="l"/>
        <c:numFmt formatCode="General" sourceLinked="1"/>
        <c:majorTickMark val="none"/>
        <c:minorTickMark val="none"/>
        <c:tickLblPos val="nextTo"/>
        <c:spPr>
          <a:ln>
            <a:noFill/>
          </a:ln>
        </c:spPr>
        <c:crossAx val="146748160"/>
        <c:crosses val="autoZero"/>
        <c:crossBetween val="between"/>
        <c:majorUnit val="20"/>
      </c:valAx>
    </c:plotArea>
    <c:legend>
      <c:legendPos val="b"/>
      <c:layout>
        <c:manualLayout>
          <c:xMode val="edge"/>
          <c:yMode val="edge"/>
          <c:x val="9.4067511549468824E-2"/>
          <c:y val="0.90170197344578784"/>
          <c:w val="0.6510707019096541"/>
          <c:h val="7.5422372385250569E-2"/>
        </c:manualLayout>
      </c:layout>
      <c:overlay val="0"/>
    </c:legend>
    <c:plotVisOnly val="1"/>
    <c:dispBlanksAs val="gap"/>
    <c:showDLblsOverMax val="0"/>
  </c:chart>
  <c:txPr>
    <a:bodyPr/>
    <a:lstStyle/>
    <a:p>
      <a:pPr>
        <a:defRPr sz="1400" baseline="0"/>
      </a:pPr>
      <a:endParaRPr lang="en-US"/>
    </a:p>
  </c:txPr>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FA3A822-3777-4E12-947B-448DF9BEBF61}"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D535FCCB-F8FD-46A9-BF1D-BDAD48A5F2A5}">
      <dgm:prSet phldrT="[Text]" custT="1"/>
      <dgm:spPr>
        <a:solidFill>
          <a:schemeClr val="accent3"/>
        </a:solidFill>
        <a:ln>
          <a:noFill/>
        </a:ln>
      </dgm:spPr>
      <dgm:t>
        <a:bodyPr lIns="45720" anchor="t"/>
        <a:lstStyle/>
        <a:p>
          <a:pPr algn="l">
            <a:lnSpc>
              <a:spcPct val="100000"/>
            </a:lnSpc>
            <a:spcAft>
              <a:spcPts val="0"/>
            </a:spcAft>
          </a:pPr>
          <a:r>
            <a:rPr lang="en-US" sz="1200" b="1" dirty="0" smtClean="0">
              <a:solidFill>
                <a:srgbClr val="FFFFFF"/>
              </a:solidFill>
            </a:rPr>
            <a:t>Name</a:t>
          </a:r>
        </a:p>
        <a:p>
          <a:pPr algn="l">
            <a:lnSpc>
              <a:spcPct val="100000"/>
            </a:lnSpc>
            <a:spcAft>
              <a:spcPts val="0"/>
            </a:spcAft>
          </a:pPr>
          <a:r>
            <a:rPr lang="en-US" sz="1200" b="1" i="1" u="none" dirty="0" smtClean="0">
              <a:solidFill>
                <a:srgbClr val="FFFFFF"/>
              </a:solidFill>
            </a:rPr>
            <a:t>Title</a:t>
          </a:r>
          <a:endParaRPr lang="en-US" sz="1200" b="1" dirty="0"/>
        </a:p>
      </dgm:t>
    </dgm:pt>
    <dgm:pt modelId="{39008964-CA88-43A5-ACA1-572ABD68F38D}" type="parTrans" cxnId="{C6F61BA6-8047-48BE-859D-2297052EA550}">
      <dgm:prSet/>
      <dgm:spPr>
        <a:ln w="6350">
          <a:solidFill>
            <a:schemeClr val="bg2"/>
          </a:solidFill>
        </a:ln>
      </dgm:spPr>
      <dgm:t>
        <a:bodyPr/>
        <a:lstStyle/>
        <a:p>
          <a:endParaRPr lang="en-US"/>
        </a:p>
      </dgm:t>
    </dgm:pt>
    <dgm:pt modelId="{2C217E31-0078-48E6-89E2-6EB6FC67C52C}" type="sibTrans" cxnId="{C6F61BA6-8047-48BE-859D-2297052EA550}">
      <dgm:prSet/>
      <dgm:spPr/>
      <dgm:t>
        <a:bodyPr/>
        <a:lstStyle/>
        <a:p>
          <a:endParaRPr lang="en-US"/>
        </a:p>
      </dgm:t>
    </dgm:pt>
    <dgm:pt modelId="{C0CA484F-767C-499B-A49A-D6F0C79D6190}">
      <dgm:prSet phldrT="[Text]" custT="1"/>
      <dgm:spPr>
        <a:solidFill>
          <a:schemeClr val="accent2"/>
        </a:solidFill>
        <a:ln>
          <a:noFill/>
        </a:ln>
      </dgm:spPr>
      <dgm:t>
        <a:bodyPr lIns="45720" anchor="t"/>
        <a:lstStyle/>
        <a:p>
          <a:pPr algn="l">
            <a:lnSpc>
              <a:spcPct val="100000"/>
            </a:lnSpc>
            <a:spcAft>
              <a:spcPts val="0"/>
            </a:spcAft>
          </a:pPr>
          <a:r>
            <a:rPr lang="en-US" sz="1200" b="1" dirty="0" smtClean="0">
              <a:solidFill>
                <a:srgbClr val="000000"/>
              </a:solidFill>
            </a:rPr>
            <a:t>Name</a:t>
          </a:r>
        </a:p>
        <a:p>
          <a:pPr algn="l">
            <a:lnSpc>
              <a:spcPct val="100000"/>
            </a:lnSpc>
            <a:spcAft>
              <a:spcPts val="0"/>
            </a:spcAft>
          </a:pPr>
          <a:r>
            <a:rPr lang="en-US" sz="1200" b="1" i="1" u="none" dirty="0" smtClean="0">
              <a:solidFill>
                <a:srgbClr val="000000"/>
              </a:solidFill>
            </a:rPr>
            <a:t>Title</a:t>
          </a:r>
          <a:endParaRPr lang="en-US" sz="1200" b="1" dirty="0">
            <a:solidFill>
              <a:srgbClr val="000000"/>
            </a:solidFill>
          </a:endParaRPr>
        </a:p>
      </dgm:t>
    </dgm:pt>
    <dgm:pt modelId="{51AF3AC9-5589-437B-AB6A-B6402D3B2DCB}" type="parTrans" cxnId="{429495C0-B7AB-45B9-8CD8-9F036D668520}">
      <dgm:prSet/>
      <dgm:spPr>
        <a:ln w="6350">
          <a:solidFill>
            <a:schemeClr val="bg2"/>
          </a:solidFill>
        </a:ln>
      </dgm:spPr>
      <dgm:t>
        <a:bodyPr/>
        <a:lstStyle/>
        <a:p>
          <a:endParaRPr lang="en-US"/>
        </a:p>
      </dgm:t>
    </dgm:pt>
    <dgm:pt modelId="{6DE8386C-B527-4AE4-BF51-C61712716835}" type="sibTrans" cxnId="{429495C0-B7AB-45B9-8CD8-9F036D668520}">
      <dgm:prSet/>
      <dgm:spPr/>
      <dgm:t>
        <a:bodyPr/>
        <a:lstStyle/>
        <a:p>
          <a:endParaRPr lang="en-US"/>
        </a:p>
      </dgm:t>
    </dgm:pt>
    <dgm:pt modelId="{2A04A0AA-D6FD-4BA9-A1F7-523DCCEB489E}">
      <dgm:prSet phldrT="[Text]" custT="1"/>
      <dgm:spPr>
        <a:solidFill>
          <a:schemeClr val="accent3"/>
        </a:solidFill>
        <a:ln>
          <a:noFill/>
        </a:ln>
      </dgm:spPr>
      <dgm:t>
        <a:bodyPr lIns="45720" anchor="t"/>
        <a:lstStyle/>
        <a:p>
          <a:pPr algn="l">
            <a:lnSpc>
              <a:spcPct val="100000"/>
            </a:lnSpc>
            <a:spcAft>
              <a:spcPts val="0"/>
            </a:spcAft>
          </a:pPr>
          <a:r>
            <a:rPr lang="en-US" sz="1200" b="1" dirty="0" smtClean="0">
              <a:solidFill>
                <a:srgbClr val="FFFFFF"/>
              </a:solidFill>
            </a:rPr>
            <a:t>Name</a:t>
          </a:r>
        </a:p>
        <a:p>
          <a:pPr algn="l">
            <a:lnSpc>
              <a:spcPct val="100000"/>
            </a:lnSpc>
            <a:spcAft>
              <a:spcPts val="0"/>
            </a:spcAft>
          </a:pPr>
          <a:r>
            <a:rPr lang="en-US" sz="1200" b="1" i="1" u="none" dirty="0" smtClean="0">
              <a:solidFill>
                <a:srgbClr val="FFFFFF"/>
              </a:solidFill>
            </a:rPr>
            <a:t>Title</a:t>
          </a:r>
          <a:endParaRPr lang="en-US" sz="1200" b="1" dirty="0"/>
        </a:p>
      </dgm:t>
    </dgm:pt>
    <dgm:pt modelId="{21130C13-205D-4535-BD4C-006A6527BAF3}" type="parTrans" cxnId="{47E06AF3-63BE-4624-A589-6272D587C6B2}">
      <dgm:prSet/>
      <dgm:spPr>
        <a:ln w="6350">
          <a:solidFill>
            <a:schemeClr val="bg2"/>
          </a:solidFill>
        </a:ln>
      </dgm:spPr>
      <dgm:t>
        <a:bodyPr/>
        <a:lstStyle/>
        <a:p>
          <a:endParaRPr lang="en-US"/>
        </a:p>
      </dgm:t>
    </dgm:pt>
    <dgm:pt modelId="{B3D5F2F7-0644-447D-B8A3-BB2B7C03CA4F}" type="sibTrans" cxnId="{47E06AF3-63BE-4624-A589-6272D587C6B2}">
      <dgm:prSet/>
      <dgm:spPr/>
      <dgm:t>
        <a:bodyPr/>
        <a:lstStyle/>
        <a:p>
          <a:endParaRPr lang="en-US"/>
        </a:p>
      </dgm:t>
    </dgm:pt>
    <dgm:pt modelId="{D2078330-F4F5-4F1D-8D79-593A60DFDBC2}">
      <dgm:prSet phldrT="[Text]" custT="1"/>
      <dgm:spPr>
        <a:solidFill>
          <a:schemeClr val="accent4"/>
        </a:solidFill>
        <a:ln>
          <a:noFill/>
        </a:ln>
      </dgm:spPr>
      <dgm:t>
        <a:bodyPr lIns="45720" anchor="t"/>
        <a:lstStyle/>
        <a:p>
          <a:pPr algn="l">
            <a:lnSpc>
              <a:spcPct val="100000"/>
            </a:lnSpc>
            <a:spcAft>
              <a:spcPts val="0"/>
            </a:spcAft>
          </a:pPr>
          <a:r>
            <a:rPr lang="en-US" sz="1200" b="1" dirty="0" smtClean="0">
              <a:solidFill>
                <a:srgbClr val="000000"/>
              </a:solidFill>
            </a:rPr>
            <a:t>Name</a:t>
          </a:r>
        </a:p>
        <a:p>
          <a:pPr algn="l">
            <a:lnSpc>
              <a:spcPct val="100000"/>
            </a:lnSpc>
            <a:spcAft>
              <a:spcPts val="0"/>
            </a:spcAft>
          </a:pPr>
          <a:r>
            <a:rPr lang="en-US" sz="1200" b="1" i="1" u="none" dirty="0" smtClean="0">
              <a:solidFill>
                <a:srgbClr val="000000"/>
              </a:solidFill>
            </a:rPr>
            <a:t>Title</a:t>
          </a:r>
          <a:endParaRPr lang="en-US" sz="1200" b="1" dirty="0">
            <a:solidFill>
              <a:srgbClr val="000000"/>
            </a:solidFill>
          </a:endParaRPr>
        </a:p>
      </dgm:t>
    </dgm:pt>
    <dgm:pt modelId="{6B7A86B3-811E-4483-952B-27AC792416AD}" type="parTrans" cxnId="{6F843553-B422-47B1-8E61-331FA2AC5454}">
      <dgm:prSet/>
      <dgm:spPr>
        <a:ln w="6350">
          <a:solidFill>
            <a:schemeClr val="bg2"/>
          </a:solidFill>
        </a:ln>
      </dgm:spPr>
      <dgm:t>
        <a:bodyPr/>
        <a:lstStyle/>
        <a:p>
          <a:endParaRPr lang="en-US"/>
        </a:p>
      </dgm:t>
    </dgm:pt>
    <dgm:pt modelId="{A73B7683-31AB-451B-A98D-2F7E296B9E18}" type="sibTrans" cxnId="{6F843553-B422-47B1-8E61-331FA2AC5454}">
      <dgm:prSet/>
      <dgm:spPr/>
      <dgm:t>
        <a:bodyPr/>
        <a:lstStyle/>
        <a:p>
          <a:endParaRPr lang="en-US"/>
        </a:p>
      </dgm:t>
    </dgm:pt>
    <dgm:pt modelId="{ABFDD54D-BBCA-45E6-A670-54A7965148E0}">
      <dgm:prSet phldrT="[Text]" custT="1"/>
      <dgm:spPr>
        <a:solidFill>
          <a:schemeClr val="accent4"/>
        </a:solidFill>
        <a:ln>
          <a:noFill/>
        </a:ln>
      </dgm:spPr>
      <dgm:t>
        <a:bodyPr lIns="45720" anchor="t"/>
        <a:lstStyle/>
        <a:p>
          <a:pPr algn="l">
            <a:lnSpc>
              <a:spcPct val="100000"/>
            </a:lnSpc>
            <a:spcAft>
              <a:spcPts val="0"/>
            </a:spcAft>
          </a:pPr>
          <a:r>
            <a:rPr lang="en-US" sz="1200" b="1" dirty="0" smtClean="0">
              <a:solidFill>
                <a:srgbClr val="000000"/>
              </a:solidFill>
            </a:rPr>
            <a:t>Name</a:t>
          </a:r>
        </a:p>
        <a:p>
          <a:pPr algn="l">
            <a:lnSpc>
              <a:spcPct val="100000"/>
            </a:lnSpc>
            <a:spcAft>
              <a:spcPts val="0"/>
            </a:spcAft>
          </a:pPr>
          <a:r>
            <a:rPr lang="en-US" sz="1200" b="1" i="1" u="none" dirty="0" smtClean="0">
              <a:solidFill>
                <a:srgbClr val="000000"/>
              </a:solidFill>
            </a:rPr>
            <a:t>Title</a:t>
          </a:r>
          <a:endParaRPr lang="en-US" sz="1200" b="1" dirty="0">
            <a:solidFill>
              <a:srgbClr val="000000"/>
            </a:solidFill>
          </a:endParaRPr>
        </a:p>
      </dgm:t>
    </dgm:pt>
    <dgm:pt modelId="{38FED12B-AE41-47F7-B2C1-2F63600E6B53}" type="parTrans" cxnId="{47438D49-A9CA-41D1-9750-2A852E0045A6}">
      <dgm:prSet/>
      <dgm:spPr>
        <a:ln w="6350">
          <a:solidFill>
            <a:schemeClr val="bg2"/>
          </a:solidFill>
        </a:ln>
      </dgm:spPr>
      <dgm:t>
        <a:bodyPr/>
        <a:lstStyle/>
        <a:p>
          <a:endParaRPr lang="en-US"/>
        </a:p>
      </dgm:t>
    </dgm:pt>
    <dgm:pt modelId="{A2D24E23-D9E6-4C9B-B174-C47DE084224C}" type="sibTrans" cxnId="{47438D49-A9CA-41D1-9750-2A852E0045A6}">
      <dgm:prSet/>
      <dgm:spPr/>
      <dgm:t>
        <a:bodyPr/>
        <a:lstStyle/>
        <a:p>
          <a:endParaRPr lang="en-US"/>
        </a:p>
      </dgm:t>
    </dgm:pt>
    <dgm:pt modelId="{2ACBE097-E77F-4BF4-BEB2-FF5357FCED8C}">
      <dgm:prSet phldrT="[Text]" custT="1"/>
      <dgm:spPr>
        <a:solidFill>
          <a:schemeClr val="accent3"/>
        </a:solidFill>
        <a:ln>
          <a:noFill/>
        </a:ln>
      </dgm:spPr>
      <dgm:t>
        <a:bodyPr lIns="45720" anchor="t"/>
        <a:lstStyle/>
        <a:p>
          <a:pPr algn="l">
            <a:lnSpc>
              <a:spcPct val="100000"/>
            </a:lnSpc>
            <a:spcAft>
              <a:spcPts val="0"/>
            </a:spcAft>
          </a:pPr>
          <a:r>
            <a:rPr lang="en-US" sz="1200" b="1" dirty="0" smtClean="0">
              <a:solidFill>
                <a:srgbClr val="FFFFFF"/>
              </a:solidFill>
            </a:rPr>
            <a:t>Name</a:t>
          </a:r>
        </a:p>
        <a:p>
          <a:pPr algn="l">
            <a:lnSpc>
              <a:spcPct val="100000"/>
            </a:lnSpc>
            <a:spcAft>
              <a:spcPts val="0"/>
            </a:spcAft>
          </a:pPr>
          <a:r>
            <a:rPr lang="en-US" sz="1200" b="1" i="1" u="none" dirty="0" smtClean="0">
              <a:solidFill>
                <a:srgbClr val="FFFFFF"/>
              </a:solidFill>
            </a:rPr>
            <a:t>Title</a:t>
          </a:r>
          <a:endParaRPr lang="en-US" sz="1200" b="1" dirty="0"/>
        </a:p>
      </dgm:t>
    </dgm:pt>
    <dgm:pt modelId="{A9A36D43-2D4F-4EEB-987B-244ED56FDE00}" type="parTrans" cxnId="{EE0E744A-AA03-4E85-84CC-0FB5625EE232}">
      <dgm:prSet/>
      <dgm:spPr>
        <a:ln w="6350">
          <a:solidFill>
            <a:schemeClr val="bg2"/>
          </a:solidFill>
        </a:ln>
      </dgm:spPr>
      <dgm:t>
        <a:bodyPr/>
        <a:lstStyle/>
        <a:p>
          <a:endParaRPr lang="en-US"/>
        </a:p>
      </dgm:t>
    </dgm:pt>
    <dgm:pt modelId="{C36EE2CF-6AD7-405B-86D6-8848FDE89C7F}" type="sibTrans" cxnId="{EE0E744A-AA03-4E85-84CC-0FB5625EE232}">
      <dgm:prSet/>
      <dgm:spPr/>
      <dgm:t>
        <a:bodyPr/>
        <a:lstStyle/>
        <a:p>
          <a:endParaRPr lang="en-US"/>
        </a:p>
      </dgm:t>
    </dgm:pt>
    <dgm:pt modelId="{2150E801-F07F-40E7-B226-937511DFFF67}">
      <dgm:prSet phldrT="[Text]" custT="1"/>
      <dgm:spPr>
        <a:solidFill>
          <a:schemeClr val="accent4"/>
        </a:solidFill>
        <a:ln>
          <a:noFill/>
        </a:ln>
      </dgm:spPr>
      <dgm:t>
        <a:bodyPr lIns="45720" anchor="t"/>
        <a:lstStyle/>
        <a:p>
          <a:pPr algn="l">
            <a:lnSpc>
              <a:spcPct val="100000"/>
            </a:lnSpc>
            <a:spcAft>
              <a:spcPts val="0"/>
            </a:spcAft>
          </a:pPr>
          <a:r>
            <a:rPr lang="en-US" sz="1200" b="1" dirty="0" smtClean="0">
              <a:solidFill>
                <a:srgbClr val="000000"/>
              </a:solidFill>
            </a:rPr>
            <a:t>Name</a:t>
          </a:r>
        </a:p>
        <a:p>
          <a:pPr algn="l">
            <a:lnSpc>
              <a:spcPct val="100000"/>
            </a:lnSpc>
            <a:spcAft>
              <a:spcPts val="0"/>
            </a:spcAft>
          </a:pPr>
          <a:r>
            <a:rPr lang="en-US" sz="1200" b="1" i="1" u="none" dirty="0" smtClean="0">
              <a:solidFill>
                <a:srgbClr val="000000"/>
              </a:solidFill>
            </a:rPr>
            <a:t>Title</a:t>
          </a:r>
          <a:endParaRPr lang="en-US" sz="1200" b="1" dirty="0">
            <a:solidFill>
              <a:srgbClr val="000000"/>
            </a:solidFill>
          </a:endParaRPr>
        </a:p>
      </dgm:t>
    </dgm:pt>
    <dgm:pt modelId="{90DFFCF8-25DA-4A62-8EF5-19FA553305D4}" type="parTrans" cxnId="{6CCD9EE0-1B24-4DE3-A3D5-ABCA42EF6F1F}">
      <dgm:prSet/>
      <dgm:spPr>
        <a:ln w="6350">
          <a:solidFill>
            <a:schemeClr val="bg2"/>
          </a:solidFill>
        </a:ln>
      </dgm:spPr>
      <dgm:t>
        <a:bodyPr/>
        <a:lstStyle/>
        <a:p>
          <a:endParaRPr lang="en-US"/>
        </a:p>
      </dgm:t>
    </dgm:pt>
    <dgm:pt modelId="{292B7BC1-C094-4673-B62D-DE78882140FD}" type="sibTrans" cxnId="{6CCD9EE0-1B24-4DE3-A3D5-ABCA42EF6F1F}">
      <dgm:prSet/>
      <dgm:spPr/>
      <dgm:t>
        <a:bodyPr/>
        <a:lstStyle/>
        <a:p>
          <a:endParaRPr lang="en-US"/>
        </a:p>
      </dgm:t>
    </dgm:pt>
    <dgm:pt modelId="{EB7AE0DC-B73D-40EE-B17F-FDB2F02234C6}">
      <dgm:prSet phldrT="[Text]" custT="1"/>
      <dgm:spPr>
        <a:solidFill>
          <a:schemeClr val="accent5"/>
        </a:solidFill>
        <a:ln>
          <a:noFill/>
        </a:ln>
      </dgm:spPr>
      <dgm:t>
        <a:bodyPr lIns="45720" anchor="t"/>
        <a:lstStyle/>
        <a:p>
          <a:pPr algn="l">
            <a:lnSpc>
              <a:spcPct val="100000"/>
            </a:lnSpc>
            <a:spcAft>
              <a:spcPts val="0"/>
            </a:spcAft>
          </a:pPr>
          <a:r>
            <a:rPr lang="en-US" sz="1200" b="1" dirty="0" smtClean="0">
              <a:solidFill>
                <a:srgbClr val="000000"/>
              </a:solidFill>
            </a:rPr>
            <a:t>Name</a:t>
          </a:r>
        </a:p>
        <a:p>
          <a:pPr algn="l">
            <a:lnSpc>
              <a:spcPct val="100000"/>
            </a:lnSpc>
            <a:spcAft>
              <a:spcPts val="0"/>
            </a:spcAft>
          </a:pPr>
          <a:r>
            <a:rPr lang="en-US" sz="1200" b="1" i="1" u="none" dirty="0" smtClean="0">
              <a:solidFill>
                <a:srgbClr val="000000"/>
              </a:solidFill>
            </a:rPr>
            <a:t>Title</a:t>
          </a:r>
          <a:endParaRPr lang="en-US" sz="1200" b="1" dirty="0">
            <a:solidFill>
              <a:srgbClr val="000000"/>
            </a:solidFill>
          </a:endParaRPr>
        </a:p>
      </dgm:t>
    </dgm:pt>
    <dgm:pt modelId="{AF3BCCA1-999D-4345-A21D-E412823E8F29}" type="parTrans" cxnId="{C8538C08-2F1B-4B60-8462-E3D26C0E177B}">
      <dgm:prSet/>
      <dgm:spPr>
        <a:ln w="6350">
          <a:solidFill>
            <a:schemeClr val="bg2"/>
          </a:solidFill>
        </a:ln>
      </dgm:spPr>
      <dgm:t>
        <a:bodyPr/>
        <a:lstStyle/>
        <a:p>
          <a:endParaRPr lang="en-US"/>
        </a:p>
      </dgm:t>
    </dgm:pt>
    <dgm:pt modelId="{BC131206-29A5-480E-AB28-650C1E764DEA}" type="sibTrans" cxnId="{C8538C08-2F1B-4B60-8462-E3D26C0E177B}">
      <dgm:prSet/>
      <dgm:spPr/>
      <dgm:t>
        <a:bodyPr/>
        <a:lstStyle/>
        <a:p>
          <a:endParaRPr lang="en-US"/>
        </a:p>
      </dgm:t>
    </dgm:pt>
    <dgm:pt modelId="{D8BBD121-6F35-4102-8742-6850F04FCAF0}">
      <dgm:prSet phldrT="[Text]" custT="1"/>
      <dgm:spPr>
        <a:solidFill>
          <a:schemeClr val="accent5"/>
        </a:solidFill>
        <a:ln>
          <a:noFill/>
        </a:ln>
      </dgm:spPr>
      <dgm:t>
        <a:bodyPr lIns="45720" anchor="t"/>
        <a:lstStyle/>
        <a:p>
          <a:pPr algn="l">
            <a:lnSpc>
              <a:spcPct val="100000"/>
            </a:lnSpc>
            <a:spcAft>
              <a:spcPts val="0"/>
            </a:spcAft>
          </a:pPr>
          <a:r>
            <a:rPr lang="en-US" sz="1200" b="1" dirty="0" smtClean="0">
              <a:solidFill>
                <a:srgbClr val="000000"/>
              </a:solidFill>
            </a:rPr>
            <a:t>Name</a:t>
          </a:r>
        </a:p>
        <a:p>
          <a:pPr algn="l">
            <a:lnSpc>
              <a:spcPct val="100000"/>
            </a:lnSpc>
            <a:spcAft>
              <a:spcPts val="0"/>
            </a:spcAft>
          </a:pPr>
          <a:r>
            <a:rPr lang="en-US" sz="1200" b="1" i="1" u="none" dirty="0" smtClean="0">
              <a:solidFill>
                <a:srgbClr val="000000"/>
              </a:solidFill>
            </a:rPr>
            <a:t>Title</a:t>
          </a:r>
          <a:endParaRPr lang="en-US" sz="1200" b="1" dirty="0">
            <a:solidFill>
              <a:srgbClr val="000000"/>
            </a:solidFill>
          </a:endParaRPr>
        </a:p>
      </dgm:t>
    </dgm:pt>
    <dgm:pt modelId="{C9DDC22A-0C81-4E61-8B13-4CCFD2B5CD43}" type="parTrans" cxnId="{B26878FD-B9BE-46CE-B404-84B9CE563184}">
      <dgm:prSet/>
      <dgm:spPr>
        <a:ln w="6350">
          <a:solidFill>
            <a:schemeClr val="bg2"/>
          </a:solidFill>
        </a:ln>
      </dgm:spPr>
      <dgm:t>
        <a:bodyPr/>
        <a:lstStyle/>
        <a:p>
          <a:endParaRPr lang="en-US"/>
        </a:p>
      </dgm:t>
    </dgm:pt>
    <dgm:pt modelId="{B0A44635-E0D8-4AE7-AC81-F5C38F6199AC}" type="sibTrans" cxnId="{B26878FD-B9BE-46CE-B404-84B9CE563184}">
      <dgm:prSet/>
      <dgm:spPr/>
      <dgm:t>
        <a:bodyPr/>
        <a:lstStyle/>
        <a:p>
          <a:endParaRPr lang="en-US"/>
        </a:p>
      </dgm:t>
    </dgm:pt>
    <dgm:pt modelId="{E972E2D4-8A99-4BE0-AE16-7D0B4A195FD5}">
      <dgm:prSet phldrT="[Text]" custT="1"/>
      <dgm:spPr>
        <a:solidFill>
          <a:schemeClr val="accent5"/>
        </a:solidFill>
        <a:ln>
          <a:noFill/>
        </a:ln>
      </dgm:spPr>
      <dgm:t>
        <a:bodyPr lIns="45720" anchor="t"/>
        <a:lstStyle/>
        <a:p>
          <a:pPr algn="l">
            <a:lnSpc>
              <a:spcPct val="100000"/>
            </a:lnSpc>
            <a:spcAft>
              <a:spcPts val="0"/>
            </a:spcAft>
          </a:pPr>
          <a:r>
            <a:rPr lang="en-US" sz="1200" b="1" dirty="0" smtClean="0">
              <a:solidFill>
                <a:srgbClr val="000000"/>
              </a:solidFill>
            </a:rPr>
            <a:t>Name</a:t>
          </a:r>
        </a:p>
        <a:p>
          <a:pPr algn="l">
            <a:lnSpc>
              <a:spcPct val="100000"/>
            </a:lnSpc>
            <a:spcAft>
              <a:spcPts val="0"/>
            </a:spcAft>
          </a:pPr>
          <a:r>
            <a:rPr lang="en-US" sz="1200" b="1" i="1" u="none" dirty="0" smtClean="0">
              <a:solidFill>
                <a:srgbClr val="000000"/>
              </a:solidFill>
            </a:rPr>
            <a:t>Title</a:t>
          </a:r>
          <a:endParaRPr lang="en-US" sz="1200" b="1" dirty="0">
            <a:solidFill>
              <a:srgbClr val="000000"/>
            </a:solidFill>
          </a:endParaRPr>
        </a:p>
      </dgm:t>
    </dgm:pt>
    <dgm:pt modelId="{9FE1F2AC-9418-4B3C-A037-508CA6A426C4}" type="parTrans" cxnId="{B5882193-DB64-4533-BA62-B14FB598666F}">
      <dgm:prSet/>
      <dgm:spPr>
        <a:ln w="6350">
          <a:solidFill>
            <a:schemeClr val="bg2"/>
          </a:solidFill>
        </a:ln>
      </dgm:spPr>
      <dgm:t>
        <a:bodyPr/>
        <a:lstStyle/>
        <a:p>
          <a:endParaRPr lang="en-US"/>
        </a:p>
      </dgm:t>
    </dgm:pt>
    <dgm:pt modelId="{0821D80A-DF6B-445F-8540-08B6DA7FD60A}" type="sibTrans" cxnId="{B5882193-DB64-4533-BA62-B14FB598666F}">
      <dgm:prSet/>
      <dgm:spPr/>
      <dgm:t>
        <a:bodyPr/>
        <a:lstStyle/>
        <a:p>
          <a:endParaRPr lang="en-US"/>
        </a:p>
      </dgm:t>
    </dgm:pt>
    <dgm:pt modelId="{703E97A8-80D0-4028-895C-1B58AB35CC31}">
      <dgm:prSet phldrT="[Text]" custT="1"/>
      <dgm:spPr>
        <a:solidFill>
          <a:schemeClr val="accent5"/>
        </a:solidFill>
        <a:ln>
          <a:noFill/>
        </a:ln>
      </dgm:spPr>
      <dgm:t>
        <a:bodyPr lIns="45720" anchor="t"/>
        <a:lstStyle/>
        <a:p>
          <a:pPr algn="l">
            <a:lnSpc>
              <a:spcPct val="100000"/>
            </a:lnSpc>
            <a:spcAft>
              <a:spcPts val="0"/>
            </a:spcAft>
          </a:pPr>
          <a:r>
            <a:rPr lang="en-US" sz="1200" b="1" dirty="0" smtClean="0">
              <a:solidFill>
                <a:srgbClr val="000000"/>
              </a:solidFill>
            </a:rPr>
            <a:t>Name</a:t>
          </a:r>
        </a:p>
        <a:p>
          <a:pPr algn="l">
            <a:lnSpc>
              <a:spcPct val="100000"/>
            </a:lnSpc>
            <a:spcAft>
              <a:spcPts val="0"/>
            </a:spcAft>
          </a:pPr>
          <a:r>
            <a:rPr lang="en-US" sz="1200" b="1" i="1" u="none" dirty="0" smtClean="0">
              <a:solidFill>
                <a:srgbClr val="000000"/>
              </a:solidFill>
            </a:rPr>
            <a:t>Title</a:t>
          </a:r>
          <a:endParaRPr lang="en-US" sz="1200" b="1" dirty="0">
            <a:solidFill>
              <a:srgbClr val="000000"/>
            </a:solidFill>
          </a:endParaRPr>
        </a:p>
      </dgm:t>
    </dgm:pt>
    <dgm:pt modelId="{B31684DC-494F-49EE-8848-516061B38F7D}" type="parTrans" cxnId="{DDF35CC6-A576-4224-B2C6-3817DE55B30B}">
      <dgm:prSet/>
      <dgm:spPr>
        <a:ln w="6350">
          <a:solidFill>
            <a:schemeClr val="bg2"/>
          </a:solidFill>
        </a:ln>
      </dgm:spPr>
      <dgm:t>
        <a:bodyPr/>
        <a:lstStyle/>
        <a:p>
          <a:endParaRPr lang="en-US"/>
        </a:p>
      </dgm:t>
    </dgm:pt>
    <dgm:pt modelId="{F9F7F009-A43F-49DB-AD67-74B89667525F}" type="sibTrans" cxnId="{DDF35CC6-A576-4224-B2C6-3817DE55B30B}">
      <dgm:prSet/>
      <dgm:spPr/>
      <dgm:t>
        <a:bodyPr/>
        <a:lstStyle/>
        <a:p>
          <a:endParaRPr lang="en-US"/>
        </a:p>
      </dgm:t>
    </dgm:pt>
    <dgm:pt modelId="{9E6505D1-F72F-44EA-8591-3F58B87D70CB}">
      <dgm:prSet phldrT="[Text]" custT="1"/>
      <dgm:spPr>
        <a:solidFill>
          <a:schemeClr val="accent4"/>
        </a:solidFill>
        <a:ln>
          <a:noFill/>
        </a:ln>
      </dgm:spPr>
      <dgm:t>
        <a:bodyPr lIns="45720" anchor="t"/>
        <a:lstStyle/>
        <a:p>
          <a:pPr algn="l">
            <a:lnSpc>
              <a:spcPct val="100000"/>
            </a:lnSpc>
            <a:spcAft>
              <a:spcPts val="0"/>
            </a:spcAft>
          </a:pPr>
          <a:r>
            <a:rPr lang="en-US" sz="1200" b="1" dirty="0" smtClean="0">
              <a:solidFill>
                <a:srgbClr val="000000"/>
              </a:solidFill>
            </a:rPr>
            <a:t>Name</a:t>
          </a:r>
        </a:p>
        <a:p>
          <a:pPr algn="l">
            <a:lnSpc>
              <a:spcPct val="100000"/>
            </a:lnSpc>
            <a:spcAft>
              <a:spcPts val="0"/>
            </a:spcAft>
          </a:pPr>
          <a:r>
            <a:rPr lang="en-US" sz="1200" b="1" i="1" u="none" dirty="0" smtClean="0">
              <a:solidFill>
                <a:srgbClr val="000000"/>
              </a:solidFill>
            </a:rPr>
            <a:t>Title</a:t>
          </a:r>
          <a:endParaRPr lang="en-US" sz="1200" b="1" dirty="0">
            <a:solidFill>
              <a:srgbClr val="000000"/>
            </a:solidFill>
          </a:endParaRPr>
        </a:p>
      </dgm:t>
    </dgm:pt>
    <dgm:pt modelId="{10EB9A43-C01F-4F0E-93FF-174AAC3A3321}" type="parTrans" cxnId="{E6A73DB0-F972-44AE-8AE3-9BF9000DDA56}">
      <dgm:prSet/>
      <dgm:spPr>
        <a:ln w="6350">
          <a:solidFill>
            <a:schemeClr val="bg2"/>
          </a:solidFill>
        </a:ln>
      </dgm:spPr>
      <dgm:t>
        <a:bodyPr/>
        <a:lstStyle/>
        <a:p>
          <a:endParaRPr lang="en-US"/>
        </a:p>
      </dgm:t>
    </dgm:pt>
    <dgm:pt modelId="{E328768A-A73A-4D66-BC0D-68769932F5D7}" type="sibTrans" cxnId="{E6A73DB0-F972-44AE-8AE3-9BF9000DDA56}">
      <dgm:prSet/>
      <dgm:spPr/>
      <dgm:t>
        <a:bodyPr/>
        <a:lstStyle/>
        <a:p>
          <a:endParaRPr lang="en-US"/>
        </a:p>
      </dgm:t>
    </dgm:pt>
    <dgm:pt modelId="{42DB65E8-E367-4416-BCD0-548D1EBBDE47}">
      <dgm:prSet phldrT="[Text]" custT="1"/>
      <dgm:spPr>
        <a:solidFill>
          <a:schemeClr val="accent2"/>
        </a:solidFill>
        <a:ln>
          <a:noFill/>
        </a:ln>
      </dgm:spPr>
      <dgm:t>
        <a:bodyPr lIns="45720" anchor="t"/>
        <a:lstStyle/>
        <a:p>
          <a:pPr algn="l">
            <a:lnSpc>
              <a:spcPct val="100000"/>
            </a:lnSpc>
            <a:spcAft>
              <a:spcPts val="0"/>
            </a:spcAft>
          </a:pPr>
          <a:r>
            <a:rPr lang="en-US" sz="1200" b="1" dirty="0" smtClean="0">
              <a:solidFill>
                <a:srgbClr val="000000"/>
              </a:solidFill>
            </a:rPr>
            <a:t>Name</a:t>
          </a:r>
        </a:p>
        <a:p>
          <a:pPr algn="l">
            <a:lnSpc>
              <a:spcPct val="100000"/>
            </a:lnSpc>
            <a:spcAft>
              <a:spcPts val="0"/>
            </a:spcAft>
          </a:pPr>
          <a:r>
            <a:rPr lang="en-US" sz="1200" b="1" i="1" u="none" dirty="0" smtClean="0">
              <a:solidFill>
                <a:srgbClr val="000000"/>
              </a:solidFill>
            </a:rPr>
            <a:t>Title</a:t>
          </a:r>
          <a:endParaRPr lang="en-US" sz="1200" b="1" dirty="0">
            <a:solidFill>
              <a:srgbClr val="000000"/>
            </a:solidFill>
          </a:endParaRPr>
        </a:p>
      </dgm:t>
    </dgm:pt>
    <dgm:pt modelId="{321DC7DB-2DEA-48C2-8248-02610728DD8A}" type="sibTrans" cxnId="{DFD813B7-BECE-4DF4-9A34-89C1BF8D63B5}">
      <dgm:prSet/>
      <dgm:spPr/>
      <dgm:t>
        <a:bodyPr/>
        <a:lstStyle/>
        <a:p>
          <a:endParaRPr lang="en-US" sz="900">
            <a:solidFill>
              <a:srgbClr val="FFFFFF"/>
            </a:solidFill>
          </a:endParaRPr>
        </a:p>
      </dgm:t>
    </dgm:pt>
    <dgm:pt modelId="{DD1BEC67-6968-479A-9F1C-5F728A5E0AC6}" type="parTrans" cxnId="{DFD813B7-BECE-4DF4-9A34-89C1BF8D63B5}">
      <dgm:prSet/>
      <dgm:spPr>
        <a:ln w="6350">
          <a:solidFill>
            <a:schemeClr val="bg2"/>
          </a:solidFill>
        </a:ln>
      </dgm:spPr>
      <dgm:t>
        <a:bodyPr/>
        <a:lstStyle/>
        <a:p>
          <a:endParaRPr lang="en-US" sz="900">
            <a:solidFill>
              <a:srgbClr val="FFFFFF"/>
            </a:solidFill>
          </a:endParaRPr>
        </a:p>
      </dgm:t>
    </dgm:pt>
    <dgm:pt modelId="{B875BACD-3461-4738-9142-52E8F26E275A}">
      <dgm:prSet phldrT="[Text]" custT="1"/>
      <dgm:spPr>
        <a:ln>
          <a:noFill/>
        </a:ln>
      </dgm:spPr>
      <dgm:t>
        <a:bodyPr lIns="45720" anchor="t"/>
        <a:lstStyle/>
        <a:p>
          <a:pPr algn="l">
            <a:lnSpc>
              <a:spcPct val="100000"/>
            </a:lnSpc>
            <a:spcAft>
              <a:spcPts val="0"/>
            </a:spcAft>
          </a:pPr>
          <a:r>
            <a:rPr lang="en-US" sz="1200" b="1" dirty="0" smtClean="0">
              <a:solidFill>
                <a:srgbClr val="FFFFFF"/>
              </a:solidFill>
            </a:rPr>
            <a:t>Name</a:t>
          </a:r>
        </a:p>
        <a:p>
          <a:pPr algn="l">
            <a:lnSpc>
              <a:spcPct val="100000"/>
            </a:lnSpc>
            <a:spcAft>
              <a:spcPts val="0"/>
            </a:spcAft>
          </a:pPr>
          <a:r>
            <a:rPr lang="en-US" sz="1200" b="1" i="1" u="none" dirty="0" smtClean="0">
              <a:solidFill>
                <a:srgbClr val="FFFFFF"/>
              </a:solidFill>
            </a:rPr>
            <a:t>Title</a:t>
          </a:r>
          <a:endParaRPr lang="en-US" sz="1200" b="1" i="1" u="none" dirty="0">
            <a:solidFill>
              <a:srgbClr val="FFFFFF"/>
            </a:solidFill>
          </a:endParaRPr>
        </a:p>
      </dgm:t>
    </dgm:pt>
    <dgm:pt modelId="{94FAAD24-08CB-4B42-A932-EBD9FCA951C2}" type="sibTrans" cxnId="{DE50BBB5-2824-4185-9D2C-577FADA4A398}">
      <dgm:prSet/>
      <dgm:spPr/>
      <dgm:t>
        <a:bodyPr/>
        <a:lstStyle/>
        <a:p>
          <a:endParaRPr lang="en-US" sz="900">
            <a:solidFill>
              <a:srgbClr val="FFFFFF"/>
            </a:solidFill>
          </a:endParaRPr>
        </a:p>
      </dgm:t>
    </dgm:pt>
    <dgm:pt modelId="{BEF9ABA8-DF08-41FA-9B6B-5A728B2C184C}" type="parTrans" cxnId="{DE50BBB5-2824-4185-9D2C-577FADA4A398}">
      <dgm:prSet/>
      <dgm:spPr>
        <a:ln w="6350">
          <a:solidFill>
            <a:schemeClr val="bg2"/>
          </a:solidFill>
        </a:ln>
      </dgm:spPr>
      <dgm:t>
        <a:bodyPr/>
        <a:lstStyle/>
        <a:p>
          <a:endParaRPr lang="en-US" sz="900">
            <a:solidFill>
              <a:srgbClr val="FFFFFF"/>
            </a:solidFill>
          </a:endParaRPr>
        </a:p>
      </dgm:t>
    </dgm:pt>
    <dgm:pt modelId="{29152AC0-B53A-4A83-B0BC-B1359544464C}">
      <dgm:prSet phldrT="[Text]" custT="1"/>
      <dgm:spPr>
        <a:solidFill>
          <a:schemeClr val="accent5"/>
        </a:solidFill>
        <a:ln>
          <a:noFill/>
        </a:ln>
      </dgm:spPr>
      <dgm:t>
        <a:bodyPr lIns="45720" anchor="t"/>
        <a:lstStyle/>
        <a:p>
          <a:pPr algn="l">
            <a:lnSpc>
              <a:spcPct val="100000"/>
            </a:lnSpc>
            <a:spcAft>
              <a:spcPts val="0"/>
            </a:spcAft>
          </a:pPr>
          <a:r>
            <a:rPr lang="en-US" sz="1200" b="1" dirty="0" smtClean="0">
              <a:solidFill>
                <a:srgbClr val="000000"/>
              </a:solidFill>
            </a:rPr>
            <a:t>Name</a:t>
          </a:r>
        </a:p>
        <a:p>
          <a:pPr algn="l">
            <a:lnSpc>
              <a:spcPct val="100000"/>
            </a:lnSpc>
            <a:spcAft>
              <a:spcPts val="0"/>
            </a:spcAft>
          </a:pPr>
          <a:r>
            <a:rPr lang="en-US" sz="1200" b="1" i="1" u="none" dirty="0" smtClean="0">
              <a:solidFill>
                <a:srgbClr val="000000"/>
              </a:solidFill>
            </a:rPr>
            <a:t>Title</a:t>
          </a:r>
          <a:endParaRPr lang="en-US" sz="1200" b="1" dirty="0">
            <a:solidFill>
              <a:srgbClr val="000000"/>
            </a:solidFill>
          </a:endParaRPr>
        </a:p>
      </dgm:t>
    </dgm:pt>
    <dgm:pt modelId="{69AC8D3C-D983-4DA0-A8E0-64B635901E75}" type="parTrans" cxnId="{07635A1D-B3DF-4B7F-AB49-56C71DE9C7B1}">
      <dgm:prSet/>
      <dgm:spPr>
        <a:ln w="6350">
          <a:solidFill>
            <a:schemeClr val="bg2"/>
          </a:solidFill>
        </a:ln>
      </dgm:spPr>
      <dgm:t>
        <a:bodyPr/>
        <a:lstStyle/>
        <a:p>
          <a:endParaRPr lang="en-US"/>
        </a:p>
      </dgm:t>
    </dgm:pt>
    <dgm:pt modelId="{1267E097-27FC-4680-8A21-9AF186570384}" type="sibTrans" cxnId="{07635A1D-B3DF-4B7F-AB49-56C71DE9C7B1}">
      <dgm:prSet/>
      <dgm:spPr/>
      <dgm:t>
        <a:bodyPr/>
        <a:lstStyle/>
        <a:p>
          <a:endParaRPr lang="en-US"/>
        </a:p>
      </dgm:t>
    </dgm:pt>
    <dgm:pt modelId="{FFBAD24F-23A6-44B3-9EA6-B6D09D8012EE}" type="pres">
      <dgm:prSet presAssocID="{EFA3A822-3777-4E12-947B-448DF9BEBF61}" presName="hierChild1" presStyleCnt="0">
        <dgm:presLayoutVars>
          <dgm:orgChart val="1"/>
          <dgm:chPref val="1"/>
          <dgm:dir/>
          <dgm:animOne val="branch"/>
          <dgm:animLvl val="lvl"/>
          <dgm:resizeHandles/>
        </dgm:presLayoutVars>
      </dgm:prSet>
      <dgm:spPr/>
      <dgm:t>
        <a:bodyPr/>
        <a:lstStyle/>
        <a:p>
          <a:endParaRPr lang="en-US"/>
        </a:p>
      </dgm:t>
    </dgm:pt>
    <dgm:pt modelId="{E99C0CD9-E6D7-4D5E-885A-6DF927BCB536}" type="pres">
      <dgm:prSet presAssocID="{B875BACD-3461-4738-9142-52E8F26E275A}" presName="hierRoot1" presStyleCnt="0">
        <dgm:presLayoutVars>
          <dgm:hierBranch val="init"/>
        </dgm:presLayoutVars>
      </dgm:prSet>
      <dgm:spPr/>
    </dgm:pt>
    <dgm:pt modelId="{D90A1060-0DD3-4DA2-AD9F-9C01F497E09E}" type="pres">
      <dgm:prSet presAssocID="{B875BACD-3461-4738-9142-52E8F26E275A}" presName="rootComposite1" presStyleCnt="0"/>
      <dgm:spPr/>
    </dgm:pt>
    <dgm:pt modelId="{C8CA1C14-AFB1-45E4-81A0-EECE6BAD0806}" type="pres">
      <dgm:prSet presAssocID="{B875BACD-3461-4738-9142-52E8F26E275A}" presName="rootText1" presStyleLbl="node0" presStyleIdx="0" presStyleCnt="1" custLinFactNeighborX="-71976" custLinFactNeighborY="-99">
        <dgm:presLayoutVars>
          <dgm:chPref val="3"/>
        </dgm:presLayoutVars>
      </dgm:prSet>
      <dgm:spPr/>
      <dgm:t>
        <a:bodyPr/>
        <a:lstStyle/>
        <a:p>
          <a:endParaRPr lang="en-US"/>
        </a:p>
      </dgm:t>
    </dgm:pt>
    <dgm:pt modelId="{DCDA19E4-21D4-4E2D-B84C-CB7507FD465A}" type="pres">
      <dgm:prSet presAssocID="{B875BACD-3461-4738-9142-52E8F26E275A}" presName="rootConnector1" presStyleLbl="node1" presStyleIdx="0" presStyleCnt="0"/>
      <dgm:spPr/>
      <dgm:t>
        <a:bodyPr/>
        <a:lstStyle/>
        <a:p>
          <a:endParaRPr lang="en-US"/>
        </a:p>
      </dgm:t>
    </dgm:pt>
    <dgm:pt modelId="{A4DB6AC8-9D93-4A63-8BEC-62C24297E916}" type="pres">
      <dgm:prSet presAssocID="{B875BACD-3461-4738-9142-52E8F26E275A}" presName="hierChild2" presStyleCnt="0"/>
      <dgm:spPr/>
    </dgm:pt>
    <dgm:pt modelId="{62F59F2C-D1AB-477B-9B48-923071406206}" type="pres">
      <dgm:prSet presAssocID="{DD1BEC67-6968-479A-9F1C-5F728A5E0AC6}" presName="Name37" presStyleLbl="parChTrans1D2" presStyleIdx="0" presStyleCnt="2"/>
      <dgm:spPr/>
      <dgm:t>
        <a:bodyPr/>
        <a:lstStyle/>
        <a:p>
          <a:endParaRPr lang="en-US"/>
        </a:p>
      </dgm:t>
    </dgm:pt>
    <dgm:pt modelId="{222B87E7-79FE-47D4-9CC7-44811E191283}" type="pres">
      <dgm:prSet presAssocID="{42DB65E8-E367-4416-BCD0-548D1EBBDE47}" presName="hierRoot2" presStyleCnt="0">
        <dgm:presLayoutVars>
          <dgm:hierBranch val="init"/>
        </dgm:presLayoutVars>
      </dgm:prSet>
      <dgm:spPr/>
    </dgm:pt>
    <dgm:pt modelId="{FBEB7967-AE04-487A-8B96-C422D9912237}" type="pres">
      <dgm:prSet presAssocID="{42DB65E8-E367-4416-BCD0-548D1EBBDE47}" presName="rootComposite" presStyleCnt="0"/>
      <dgm:spPr/>
    </dgm:pt>
    <dgm:pt modelId="{717C1EF8-601F-4E17-A04C-B395A7F0B68D}" type="pres">
      <dgm:prSet presAssocID="{42DB65E8-E367-4416-BCD0-548D1EBBDE47}" presName="rootText" presStyleLbl="node2" presStyleIdx="0" presStyleCnt="2" custLinFactNeighborX="-50916" custLinFactNeighborY="-585">
        <dgm:presLayoutVars>
          <dgm:chPref val="3"/>
        </dgm:presLayoutVars>
      </dgm:prSet>
      <dgm:spPr/>
      <dgm:t>
        <a:bodyPr/>
        <a:lstStyle/>
        <a:p>
          <a:endParaRPr lang="en-US"/>
        </a:p>
      </dgm:t>
    </dgm:pt>
    <dgm:pt modelId="{75BEEBCD-ED2A-4A1B-86A4-50FED21FB2D2}" type="pres">
      <dgm:prSet presAssocID="{42DB65E8-E367-4416-BCD0-548D1EBBDE47}" presName="rootConnector" presStyleLbl="node2" presStyleIdx="0" presStyleCnt="2"/>
      <dgm:spPr/>
      <dgm:t>
        <a:bodyPr/>
        <a:lstStyle/>
        <a:p>
          <a:endParaRPr lang="en-US"/>
        </a:p>
      </dgm:t>
    </dgm:pt>
    <dgm:pt modelId="{CD5B78F8-AD2D-472C-8740-306916594C99}" type="pres">
      <dgm:prSet presAssocID="{42DB65E8-E367-4416-BCD0-548D1EBBDE47}" presName="hierChild4" presStyleCnt="0"/>
      <dgm:spPr/>
    </dgm:pt>
    <dgm:pt modelId="{B09678B5-4D80-49B3-9FC9-1BEA72E2D411}" type="pres">
      <dgm:prSet presAssocID="{39008964-CA88-43A5-ACA1-572ABD68F38D}" presName="Name37" presStyleLbl="parChTrans1D3" presStyleIdx="0" presStyleCnt="3"/>
      <dgm:spPr/>
      <dgm:t>
        <a:bodyPr/>
        <a:lstStyle/>
        <a:p>
          <a:endParaRPr lang="en-US"/>
        </a:p>
      </dgm:t>
    </dgm:pt>
    <dgm:pt modelId="{C231A901-4586-466B-B71F-2BC6FE87082C}" type="pres">
      <dgm:prSet presAssocID="{D535FCCB-F8FD-46A9-BF1D-BDAD48A5F2A5}" presName="hierRoot2" presStyleCnt="0">
        <dgm:presLayoutVars>
          <dgm:hierBranch/>
        </dgm:presLayoutVars>
      </dgm:prSet>
      <dgm:spPr/>
    </dgm:pt>
    <dgm:pt modelId="{AA1ACF75-5800-411F-8D08-843E68B2B6BB}" type="pres">
      <dgm:prSet presAssocID="{D535FCCB-F8FD-46A9-BF1D-BDAD48A5F2A5}" presName="rootComposite" presStyleCnt="0"/>
      <dgm:spPr/>
    </dgm:pt>
    <dgm:pt modelId="{A8B6F6A5-A9F1-403D-BEF6-29E3B7E4403E}" type="pres">
      <dgm:prSet presAssocID="{D535FCCB-F8FD-46A9-BF1D-BDAD48A5F2A5}" presName="rootText" presStyleLbl="node3" presStyleIdx="0" presStyleCnt="3" custLinFactNeighborX="-67370" custLinFactNeighborY="-585">
        <dgm:presLayoutVars>
          <dgm:chPref val="3"/>
        </dgm:presLayoutVars>
      </dgm:prSet>
      <dgm:spPr/>
      <dgm:t>
        <a:bodyPr/>
        <a:lstStyle/>
        <a:p>
          <a:endParaRPr lang="en-US"/>
        </a:p>
      </dgm:t>
    </dgm:pt>
    <dgm:pt modelId="{C5E32A41-ED99-4954-9E05-08C341DE65C6}" type="pres">
      <dgm:prSet presAssocID="{D535FCCB-F8FD-46A9-BF1D-BDAD48A5F2A5}" presName="rootConnector" presStyleLbl="node3" presStyleIdx="0" presStyleCnt="3"/>
      <dgm:spPr/>
      <dgm:t>
        <a:bodyPr/>
        <a:lstStyle/>
        <a:p>
          <a:endParaRPr lang="en-US"/>
        </a:p>
      </dgm:t>
    </dgm:pt>
    <dgm:pt modelId="{137595E3-EDF3-4718-A514-7FD13DAF7155}" type="pres">
      <dgm:prSet presAssocID="{D535FCCB-F8FD-46A9-BF1D-BDAD48A5F2A5}" presName="hierChild4" presStyleCnt="0"/>
      <dgm:spPr/>
    </dgm:pt>
    <dgm:pt modelId="{1032DC23-61D6-464B-B2A3-71AD4372C347}" type="pres">
      <dgm:prSet presAssocID="{6B7A86B3-811E-4483-952B-27AC792416AD}" presName="Name35" presStyleLbl="parChTrans1D4" presStyleIdx="0" presStyleCnt="9"/>
      <dgm:spPr/>
      <dgm:t>
        <a:bodyPr/>
        <a:lstStyle/>
        <a:p>
          <a:endParaRPr lang="en-US"/>
        </a:p>
      </dgm:t>
    </dgm:pt>
    <dgm:pt modelId="{F2335CC3-0285-4C07-BF5E-C13410A6CF5A}" type="pres">
      <dgm:prSet presAssocID="{D2078330-F4F5-4F1D-8D79-593A60DFDBC2}" presName="hierRoot2" presStyleCnt="0">
        <dgm:presLayoutVars>
          <dgm:hierBranch/>
        </dgm:presLayoutVars>
      </dgm:prSet>
      <dgm:spPr/>
    </dgm:pt>
    <dgm:pt modelId="{0A6E52FC-6CBF-4BB6-B2A6-9D77E7E3E9BF}" type="pres">
      <dgm:prSet presAssocID="{D2078330-F4F5-4F1D-8D79-593A60DFDBC2}" presName="rootComposite" presStyleCnt="0"/>
      <dgm:spPr/>
    </dgm:pt>
    <dgm:pt modelId="{DB5C7D3B-D331-4DCC-9CC8-0C506ACD07D0}" type="pres">
      <dgm:prSet presAssocID="{D2078330-F4F5-4F1D-8D79-593A60DFDBC2}" presName="rootText" presStyleLbl="node4" presStyleIdx="0" presStyleCnt="9" custLinFactNeighborX="-65349" custLinFactNeighborY="-585">
        <dgm:presLayoutVars>
          <dgm:chPref val="3"/>
        </dgm:presLayoutVars>
      </dgm:prSet>
      <dgm:spPr/>
      <dgm:t>
        <a:bodyPr/>
        <a:lstStyle/>
        <a:p>
          <a:endParaRPr lang="en-US"/>
        </a:p>
      </dgm:t>
    </dgm:pt>
    <dgm:pt modelId="{DFD3770F-74F9-45AF-A12D-B555F6240433}" type="pres">
      <dgm:prSet presAssocID="{D2078330-F4F5-4F1D-8D79-593A60DFDBC2}" presName="rootConnector" presStyleLbl="node4" presStyleIdx="0" presStyleCnt="9"/>
      <dgm:spPr/>
      <dgm:t>
        <a:bodyPr/>
        <a:lstStyle/>
        <a:p>
          <a:endParaRPr lang="en-US"/>
        </a:p>
      </dgm:t>
    </dgm:pt>
    <dgm:pt modelId="{405F0A11-AE64-45C9-9431-9D31F80DD322}" type="pres">
      <dgm:prSet presAssocID="{D2078330-F4F5-4F1D-8D79-593A60DFDBC2}" presName="hierChild4" presStyleCnt="0"/>
      <dgm:spPr/>
    </dgm:pt>
    <dgm:pt modelId="{1C9E8845-F309-4B07-A9CA-7D0035824753}" type="pres">
      <dgm:prSet presAssocID="{AF3BCCA1-999D-4345-A21D-E412823E8F29}" presName="Name35" presStyleLbl="parChTrans1D4" presStyleIdx="1" presStyleCnt="9"/>
      <dgm:spPr/>
      <dgm:t>
        <a:bodyPr/>
        <a:lstStyle/>
        <a:p>
          <a:endParaRPr lang="en-US"/>
        </a:p>
      </dgm:t>
    </dgm:pt>
    <dgm:pt modelId="{49EECA2D-0ED1-412A-B1EF-4AD90C94CBE0}" type="pres">
      <dgm:prSet presAssocID="{EB7AE0DC-B73D-40EE-B17F-FDB2F02234C6}" presName="hierRoot2" presStyleCnt="0">
        <dgm:presLayoutVars>
          <dgm:hierBranch val="init"/>
        </dgm:presLayoutVars>
      </dgm:prSet>
      <dgm:spPr/>
    </dgm:pt>
    <dgm:pt modelId="{88C62A94-8E2F-40DB-88EA-D2955E4399DC}" type="pres">
      <dgm:prSet presAssocID="{EB7AE0DC-B73D-40EE-B17F-FDB2F02234C6}" presName="rootComposite" presStyleCnt="0"/>
      <dgm:spPr/>
    </dgm:pt>
    <dgm:pt modelId="{0D759302-8ACB-49EF-B7B9-7259FB15F18F}" type="pres">
      <dgm:prSet presAssocID="{EB7AE0DC-B73D-40EE-B17F-FDB2F02234C6}" presName="rootText" presStyleLbl="node4" presStyleIdx="1" presStyleCnt="9" custLinFactNeighborX="-94594" custLinFactNeighborY="-585">
        <dgm:presLayoutVars>
          <dgm:chPref val="3"/>
        </dgm:presLayoutVars>
      </dgm:prSet>
      <dgm:spPr/>
      <dgm:t>
        <a:bodyPr/>
        <a:lstStyle/>
        <a:p>
          <a:endParaRPr lang="en-US"/>
        </a:p>
      </dgm:t>
    </dgm:pt>
    <dgm:pt modelId="{394306F2-B22E-41B6-A457-CC7247DEF14C}" type="pres">
      <dgm:prSet presAssocID="{EB7AE0DC-B73D-40EE-B17F-FDB2F02234C6}" presName="rootConnector" presStyleLbl="node4" presStyleIdx="1" presStyleCnt="9"/>
      <dgm:spPr/>
      <dgm:t>
        <a:bodyPr/>
        <a:lstStyle/>
        <a:p>
          <a:endParaRPr lang="en-US"/>
        </a:p>
      </dgm:t>
    </dgm:pt>
    <dgm:pt modelId="{B3FCBD6F-C588-411C-89C0-D32417F5F8E0}" type="pres">
      <dgm:prSet presAssocID="{EB7AE0DC-B73D-40EE-B17F-FDB2F02234C6}" presName="hierChild4" presStyleCnt="0"/>
      <dgm:spPr/>
    </dgm:pt>
    <dgm:pt modelId="{D7FA7921-7C2F-4CFE-BE6E-3E99AA3EE71D}" type="pres">
      <dgm:prSet presAssocID="{EB7AE0DC-B73D-40EE-B17F-FDB2F02234C6}" presName="hierChild5" presStyleCnt="0"/>
      <dgm:spPr/>
    </dgm:pt>
    <dgm:pt modelId="{60A51B93-1786-46B6-97F0-DEDE533B0DF5}" type="pres">
      <dgm:prSet presAssocID="{C9DDC22A-0C81-4E61-8B13-4CCFD2B5CD43}" presName="Name35" presStyleLbl="parChTrans1D4" presStyleIdx="2" presStyleCnt="9"/>
      <dgm:spPr/>
      <dgm:t>
        <a:bodyPr/>
        <a:lstStyle/>
        <a:p>
          <a:endParaRPr lang="en-US"/>
        </a:p>
      </dgm:t>
    </dgm:pt>
    <dgm:pt modelId="{EF64D3E9-B537-44E8-AB3E-6F3B2F0312A5}" type="pres">
      <dgm:prSet presAssocID="{D8BBD121-6F35-4102-8742-6850F04FCAF0}" presName="hierRoot2" presStyleCnt="0">
        <dgm:presLayoutVars>
          <dgm:hierBranch val="init"/>
        </dgm:presLayoutVars>
      </dgm:prSet>
      <dgm:spPr/>
    </dgm:pt>
    <dgm:pt modelId="{0C807FEC-D5CA-4387-8785-8135942BCE00}" type="pres">
      <dgm:prSet presAssocID="{D8BBD121-6F35-4102-8742-6850F04FCAF0}" presName="rootComposite" presStyleCnt="0"/>
      <dgm:spPr/>
    </dgm:pt>
    <dgm:pt modelId="{FC262877-8CE5-4B93-8B10-00D285026029}" type="pres">
      <dgm:prSet presAssocID="{D8BBD121-6F35-4102-8742-6850F04FCAF0}" presName="rootText" presStyleLbl="node4" presStyleIdx="2" presStyleCnt="9" custLinFactNeighborX="-43339" custLinFactNeighborY="-585">
        <dgm:presLayoutVars>
          <dgm:chPref val="3"/>
        </dgm:presLayoutVars>
      </dgm:prSet>
      <dgm:spPr/>
      <dgm:t>
        <a:bodyPr/>
        <a:lstStyle/>
        <a:p>
          <a:endParaRPr lang="en-US"/>
        </a:p>
      </dgm:t>
    </dgm:pt>
    <dgm:pt modelId="{765AEAFB-6844-4EF5-A9B0-424F664C2BBE}" type="pres">
      <dgm:prSet presAssocID="{D8BBD121-6F35-4102-8742-6850F04FCAF0}" presName="rootConnector" presStyleLbl="node4" presStyleIdx="2" presStyleCnt="9"/>
      <dgm:spPr/>
      <dgm:t>
        <a:bodyPr/>
        <a:lstStyle/>
        <a:p>
          <a:endParaRPr lang="en-US"/>
        </a:p>
      </dgm:t>
    </dgm:pt>
    <dgm:pt modelId="{1F0B2D9D-1664-4FEE-A6CC-5A5BF6F25BF1}" type="pres">
      <dgm:prSet presAssocID="{D8BBD121-6F35-4102-8742-6850F04FCAF0}" presName="hierChild4" presStyleCnt="0"/>
      <dgm:spPr/>
    </dgm:pt>
    <dgm:pt modelId="{3025365A-76C2-427B-A726-B7306C75C07E}" type="pres">
      <dgm:prSet presAssocID="{D8BBD121-6F35-4102-8742-6850F04FCAF0}" presName="hierChild5" presStyleCnt="0"/>
      <dgm:spPr/>
    </dgm:pt>
    <dgm:pt modelId="{FC4E69A8-D291-4056-8700-E325E571BDFD}" type="pres">
      <dgm:prSet presAssocID="{D2078330-F4F5-4F1D-8D79-593A60DFDBC2}" presName="hierChild5" presStyleCnt="0"/>
      <dgm:spPr/>
    </dgm:pt>
    <dgm:pt modelId="{79F388D5-18BC-4FAA-98B6-C531A946E4B2}" type="pres">
      <dgm:prSet presAssocID="{38FED12B-AE41-47F7-B2C1-2F63600E6B53}" presName="Name35" presStyleLbl="parChTrans1D4" presStyleIdx="3" presStyleCnt="9"/>
      <dgm:spPr/>
      <dgm:t>
        <a:bodyPr/>
        <a:lstStyle/>
        <a:p>
          <a:endParaRPr lang="en-US"/>
        </a:p>
      </dgm:t>
    </dgm:pt>
    <dgm:pt modelId="{171840CF-8073-428D-B36F-3FF9BDCAE293}" type="pres">
      <dgm:prSet presAssocID="{ABFDD54D-BBCA-45E6-A670-54A7965148E0}" presName="hierRoot2" presStyleCnt="0">
        <dgm:presLayoutVars>
          <dgm:hierBranch val="init"/>
        </dgm:presLayoutVars>
      </dgm:prSet>
      <dgm:spPr/>
    </dgm:pt>
    <dgm:pt modelId="{A631425D-39F9-463F-A203-DEB68F8C958C}" type="pres">
      <dgm:prSet presAssocID="{ABFDD54D-BBCA-45E6-A670-54A7965148E0}" presName="rootComposite" presStyleCnt="0"/>
      <dgm:spPr/>
    </dgm:pt>
    <dgm:pt modelId="{F3E72C34-2778-402B-82A2-AE367A83887C}" type="pres">
      <dgm:prSet presAssocID="{ABFDD54D-BBCA-45E6-A670-54A7965148E0}" presName="rootText" presStyleLbl="node4" presStyleIdx="3" presStyleCnt="9" custLinFactNeighborX="-53839" custLinFactNeighborY="-585">
        <dgm:presLayoutVars>
          <dgm:chPref val="3"/>
        </dgm:presLayoutVars>
      </dgm:prSet>
      <dgm:spPr/>
      <dgm:t>
        <a:bodyPr/>
        <a:lstStyle/>
        <a:p>
          <a:endParaRPr lang="en-US"/>
        </a:p>
      </dgm:t>
    </dgm:pt>
    <dgm:pt modelId="{5D66C972-E0B9-4130-84E6-D1DEB2CBB879}" type="pres">
      <dgm:prSet presAssocID="{ABFDD54D-BBCA-45E6-A670-54A7965148E0}" presName="rootConnector" presStyleLbl="node4" presStyleIdx="3" presStyleCnt="9"/>
      <dgm:spPr/>
      <dgm:t>
        <a:bodyPr/>
        <a:lstStyle/>
        <a:p>
          <a:endParaRPr lang="en-US"/>
        </a:p>
      </dgm:t>
    </dgm:pt>
    <dgm:pt modelId="{CEC2551A-6B21-4986-A448-CF22B2AAA525}" type="pres">
      <dgm:prSet presAssocID="{ABFDD54D-BBCA-45E6-A670-54A7965148E0}" presName="hierChild4" presStyleCnt="0"/>
      <dgm:spPr/>
    </dgm:pt>
    <dgm:pt modelId="{0094F2AE-B410-4616-A172-FDCF47345628}" type="pres">
      <dgm:prSet presAssocID="{ABFDD54D-BBCA-45E6-A670-54A7965148E0}" presName="hierChild5" presStyleCnt="0"/>
      <dgm:spPr/>
    </dgm:pt>
    <dgm:pt modelId="{D7CA91F6-BF38-43D7-85C7-17C3BE381FD1}" type="pres">
      <dgm:prSet presAssocID="{D535FCCB-F8FD-46A9-BF1D-BDAD48A5F2A5}" presName="hierChild5" presStyleCnt="0"/>
      <dgm:spPr/>
    </dgm:pt>
    <dgm:pt modelId="{BD4A20E9-9BBE-4C19-BF99-5C822E365293}" type="pres">
      <dgm:prSet presAssocID="{A9A36D43-2D4F-4EEB-987B-244ED56FDE00}" presName="Name37" presStyleLbl="parChTrans1D3" presStyleIdx="1" presStyleCnt="3"/>
      <dgm:spPr/>
      <dgm:t>
        <a:bodyPr/>
        <a:lstStyle/>
        <a:p>
          <a:endParaRPr lang="en-US"/>
        </a:p>
      </dgm:t>
    </dgm:pt>
    <dgm:pt modelId="{37A0E692-11D2-4A1B-85A4-0FDAB6735FEB}" type="pres">
      <dgm:prSet presAssocID="{2ACBE097-E77F-4BF4-BEB2-FF5357FCED8C}" presName="hierRoot2" presStyleCnt="0">
        <dgm:presLayoutVars>
          <dgm:hierBranch/>
        </dgm:presLayoutVars>
      </dgm:prSet>
      <dgm:spPr/>
    </dgm:pt>
    <dgm:pt modelId="{065BBA8E-F22E-44E0-A18E-8EDBB8FDDA0D}" type="pres">
      <dgm:prSet presAssocID="{2ACBE097-E77F-4BF4-BEB2-FF5357FCED8C}" presName="rootComposite" presStyleCnt="0"/>
      <dgm:spPr/>
    </dgm:pt>
    <dgm:pt modelId="{9106AE8E-385C-43F4-BAE0-D227A301B352}" type="pres">
      <dgm:prSet presAssocID="{2ACBE097-E77F-4BF4-BEB2-FF5357FCED8C}" presName="rootText" presStyleLbl="node3" presStyleIdx="1" presStyleCnt="3" custLinFactNeighborX="-29766" custLinFactNeighborY="-585">
        <dgm:presLayoutVars>
          <dgm:chPref val="3"/>
        </dgm:presLayoutVars>
      </dgm:prSet>
      <dgm:spPr/>
      <dgm:t>
        <a:bodyPr/>
        <a:lstStyle/>
        <a:p>
          <a:endParaRPr lang="en-US"/>
        </a:p>
      </dgm:t>
    </dgm:pt>
    <dgm:pt modelId="{0DCDE9D6-4107-451F-929E-B484703593F5}" type="pres">
      <dgm:prSet presAssocID="{2ACBE097-E77F-4BF4-BEB2-FF5357FCED8C}" presName="rootConnector" presStyleLbl="node3" presStyleIdx="1" presStyleCnt="3"/>
      <dgm:spPr/>
      <dgm:t>
        <a:bodyPr/>
        <a:lstStyle/>
        <a:p>
          <a:endParaRPr lang="en-US"/>
        </a:p>
      </dgm:t>
    </dgm:pt>
    <dgm:pt modelId="{1AA8362E-7042-4603-ABCF-237D46271082}" type="pres">
      <dgm:prSet presAssocID="{2ACBE097-E77F-4BF4-BEB2-FF5357FCED8C}" presName="hierChild4" presStyleCnt="0"/>
      <dgm:spPr/>
    </dgm:pt>
    <dgm:pt modelId="{343E3E9D-42D7-4286-A097-6FE00899ED33}" type="pres">
      <dgm:prSet presAssocID="{90DFFCF8-25DA-4A62-8EF5-19FA553305D4}" presName="Name35" presStyleLbl="parChTrans1D4" presStyleIdx="4" presStyleCnt="9"/>
      <dgm:spPr/>
      <dgm:t>
        <a:bodyPr/>
        <a:lstStyle/>
        <a:p>
          <a:endParaRPr lang="en-US"/>
        </a:p>
      </dgm:t>
    </dgm:pt>
    <dgm:pt modelId="{78619996-07D7-468A-B2C8-F8EC779F6B16}" type="pres">
      <dgm:prSet presAssocID="{2150E801-F07F-40E7-B226-937511DFFF67}" presName="hierRoot2" presStyleCnt="0">
        <dgm:presLayoutVars>
          <dgm:hierBranch/>
        </dgm:presLayoutVars>
      </dgm:prSet>
      <dgm:spPr/>
    </dgm:pt>
    <dgm:pt modelId="{D6A7313B-84E6-4E1B-B54F-796BD0F017BE}" type="pres">
      <dgm:prSet presAssocID="{2150E801-F07F-40E7-B226-937511DFFF67}" presName="rootComposite" presStyleCnt="0"/>
      <dgm:spPr/>
    </dgm:pt>
    <dgm:pt modelId="{E622FEAF-93D4-45E7-9B0E-AA0627740489}" type="pres">
      <dgm:prSet presAssocID="{2150E801-F07F-40E7-B226-937511DFFF67}" presName="rootText" presStyleLbl="node4" presStyleIdx="4" presStyleCnt="9" custLinFactNeighborX="-29766" custLinFactNeighborY="-585">
        <dgm:presLayoutVars>
          <dgm:chPref val="3"/>
        </dgm:presLayoutVars>
      </dgm:prSet>
      <dgm:spPr/>
      <dgm:t>
        <a:bodyPr/>
        <a:lstStyle/>
        <a:p>
          <a:endParaRPr lang="en-US"/>
        </a:p>
      </dgm:t>
    </dgm:pt>
    <dgm:pt modelId="{64FEA9A5-7187-4970-A3D6-0869741F65F7}" type="pres">
      <dgm:prSet presAssocID="{2150E801-F07F-40E7-B226-937511DFFF67}" presName="rootConnector" presStyleLbl="node4" presStyleIdx="4" presStyleCnt="9"/>
      <dgm:spPr/>
      <dgm:t>
        <a:bodyPr/>
        <a:lstStyle/>
        <a:p>
          <a:endParaRPr lang="en-US"/>
        </a:p>
      </dgm:t>
    </dgm:pt>
    <dgm:pt modelId="{181B7A07-0A0F-44A4-A285-70982BCAF969}" type="pres">
      <dgm:prSet presAssocID="{2150E801-F07F-40E7-B226-937511DFFF67}" presName="hierChild4" presStyleCnt="0"/>
      <dgm:spPr/>
    </dgm:pt>
    <dgm:pt modelId="{3FB3891C-F00B-4884-8758-7CE95D7EB444}" type="pres">
      <dgm:prSet presAssocID="{9FE1F2AC-9418-4B3C-A037-508CA6A426C4}" presName="Name35" presStyleLbl="parChTrans1D4" presStyleIdx="5" presStyleCnt="9"/>
      <dgm:spPr/>
      <dgm:t>
        <a:bodyPr/>
        <a:lstStyle/>
        <a:p>
          <a:endParaRPr lang="en-US"/>
        </a:p>
      </dgm:t>
    </dgm:pt>
    <dgm:pt modelId="{6BD4DE2B-E8B5-4D4E-AF5F-D3C35609A6FC}" type="pres">
      <dgm:prSet presAssocID="{E972E2D4-8A99-4BE0-AE16-7D0B4A195FD5}" presName="hierRoot2" presStyleCnt="0">
        <dgm:presLayoutVars>
          <dgm:hierBranch val="init"/>
        </dgm:presLayoutVars>
      </dgm:prSet>
      <dgm:spPr/>
    </dgm:pt>
    <dgm:pt modelId="{5F4D2D9E-55BB-44E9-AA6F-12BE83981EE3}" type="pres">
      <dgm:prSet presAssocID="{E972E2D4-8A99-4BE0-AE16-7D0B4A195FD5}" presName="rootComposite" presStyleCnt="0"/>
      <dgm:spPr/>
    </dgm:pt>
    <dgm:pt modelId="{1F39D4AB-E128-4ECE-9EA7-428B45AC17A7}" type="pres">
      <dgm:prSet presAssocID="{E972E2D4-8A99-4BE0-AE16-7D0B4A195FD5}" presName="rootText" presStyleLbl="node4" presStyleIdx="5" presStyleCnt="9" custLinFactNeighborX="-46649" custLinFactNeighborY="-585">
        <dgm:presLayoutVars>
          <dgm:chPref val="3"/>
        </dgm:presLayoutVars>
      </dgm:prSet>
      <dgm:spPr/>
      <dgm:t>
        <a:bodyPr/>
        <a:lstStyle/>
        <a:p>
          <a:endParaRPr lang="en-US"/>
        </a:p>
      </dgm:t>
    </dgm:pt>
    <dgm:pt modelId="{D3C28996-26D0-45F5-AB97-9D25E8F5FCF0}" type="pres">
      <dgm:prSet presAssocID="{E972E2D4-8A99-4BE0-AE16-7D0B4A195FD5}" presName="rootConnector" presStyleLbl="node4" presStyleIdx="5" presStyleCnt="9"/>
      <dgm:spPr/>
      <dgm:t>
        <a:bodyPr/>
        <a:lstStyle/>
        <a:p>
          <a:endParaRPr lang="en-US"/>
        </a:p>
      </dgm:t>
    </dgm:pt>
    <dgm:pt modelId="{E4FB7F69-700B-42F5-9E25-3F619BFE5666}" type="pres">
      <dgm:prSet presAssocID="{E972E2D4-8A99-4BE0-AE16-7D0B4A195FD5}" presName="hierChild4" presStyleCnt="0"/>
      <dgm:spPr/>
    </dgm:pt>
    <dgm:pt modelId="{C3A219D0-560C-42EA-9464-9EE4D6B76E60}" type="pres">
      <dgm:prSet presAssocID="{E972E2D4-8A99-4BE0-AE16-7D0B4A195FD5}" presName="hierChild5" presStyleCnt="0"/>
      <dgm:spPr/>
    </dgm:pt>
    <dgm:pt modelId="{364020F6-7C0D-40C0-953A-F057656F0EA8}" type="pres">
      <dgm:prSet presAssocID="{B31684DC-494F-49EE-8848-516061B38F7D}" presName="Name35" presStyleLbl="parChTrans1D4" presStyleIdx="6" presStyleCnt="9"/>
      <dgm:spPr/>
      <dgm:t>
        <a:bodyPr/>
        <a:lstStyle/>
        <a:p>
          <a:endParaRPr lang="en-US"/>
        </a:p>
      </dgm:t>
    </dgm:pt>
    <dgm:pt modelId="{07D3B143-5406-4C7B-9041-D0EC13212744}" type="pres">
      <dgm:prSet presAssocID="{703E97A8-80D0-4028-895C-1B58AB35CC31}" presName="hierRoot2" presStyleCnt="0">
        <dgm:presLayoutVars>
          <dgm:hierBranch val="init"/>
        </dgm:presLayoutVars>
      </dgm:prSet>
      <dgm:spPr/>
    </dgm:pt>
    <dgm:pt modelId="{20F4D857-7137-4A56-B417-2A400980D86F}" type="pres">
      <dgm:prSet presAssocID="{703E97A8-80D0-4028-895C-1B58AB35CC31}" presName="rootComposite" presStyleCnt="0"/>
      <dgm:spPr/>
    </dgm:pt>
    <dgm:pt modelId="{F20C656F-9623-4870-83FD-2CD4E1FDB5A0}" type="pres">
      <dgm:prSet presAssocID="{703E97A8-80D0-4028-895C-1B58AB35CC31}" presName="rootText" presStyleLbl="node4" presStyleIdx="6" presStyleCnt="9" custLinFactNeighborX="4938" custLinFactNeighborY="-585">
        <dgm:presLayoutVars>
          <dgm:chPref val="3"/>
        </dgm:presLayoutVars>
      </dgm:prSet>
      <dgm:spPr/>
      <dgm:t>
        <a:bodyPr/>
        <a:lstStyle/>
        <a:p>
          <a:endParaRPr lang="en-US"/>
        </a:p>
      </dgm:t>
    </dgm:pt>
    <dgm:pt modelId="{426269CB-86EF-4BBF-BCC9-582870B47824}" type="pres">
      <dgm:prSet presAssocID="{703E97A8-80D0-4028-895C-1B58AB35CC31}" presName="rootConnector" presStyleLbl="node4" presStyleIdx="6" presStyleCnt="9"/>
      <dgm:spPr/>
      <dgm:t>
        <a:bodyPr/>
        <a:lstStyle/>
        <a:p>
          <a:endParaRPr lang="en-US"/>
        </a:p>
      </dgm:t>
    </dgm:pt>
    <dgm:pt modelId="{1CC78874-329E-4EC4-A024-761520F6FC0F}" type="pres">
      <dgm:prSet presAssocID="{703E97A8-80D0-4028-895C-1B58AB35CC31}" presName="hierChild4" presStyleCnt="0"/>
      <dgm:spPr/>
    </dgm:pt>
    <dgm:pt modelId="{1DB14257-E4CF-456F-9732-D49B56C86B1D}" type="pres">
      <dgm:prSet presAssocID="{703E97A8-80D0-4028-895C-1B58AB35CC31}" presName="hierChild5" presStyleCnt="0"/>
      <dgm:spPr/>
    </dgm:pt>
    <dgm:pt modelId="{03FD2144-3F20-4477-8731-773788A3026E}" type="pres">
      <dgm:prSet presAssocID="{2150E801-F07F-40E7-B226-937511DFFF67}" presName="hierChild5" presStyleCnt="0"/>
      <dgm:spPr/>
    </dgm:pt>
    <dgm:pt modelId="{7ECA94A1-70C8-4C98-AFF7-C3F254F572DB}" type="pres">
      <dgm:prSet presAssocID="{2ACBE097-E77F-4BF4-BEB2-FF5357FCED8C}" presName="hierChild5" presStyleCnt="0"/>
      <dgm:spPr/>
    </dgm:pt>
    <dgm:pt modelId="{9DBE4B45-C406-4466-9D4A-82363B96AC1E}" type="pres">
      <dgm:prSet presAssocID="{42DB65E8-E367-4416-BCD0-548D1EBBDE47}" presName="hierChild5" presStyleCnt="0"/>
      <dgm:spPr/>
    </dgm:pt>
    <dgm:pt modelId="{0C837D6F-46FF-420B-91F1-9FBD4AF76ADB}" type="pres">
      <dgm:prSet presAssocID="{51AF3AC9-5589-437B-AB6A-B6402D3B2DCB}" presName="Name37" presStyleLbl="parChTrans1D2" presStyleIdx="1" presStyleCnt="2"/>
      <dgm:spPr/>
      <dgm:t>
        <a:bodyPr/>
        <a:lstStyle/>
        <a:p>
          <a:endParaRPr lang="en-US"/>
        </a:p>
      </dgm:t>
    </dgm:pt>
    <dgm:pt modelId="{92C23AA9-12F8-4BB8-AA56-C928C556FCA0}" type="pres">
      <dgm:prSet presAssocID="{C0CA484F-767C-499B-A49A-D6F0C79D6190}" presName="hierRoot2" presStyleCnt="0">
        <dgm:presLayoutVars>
          <dgm:hierBranch/>
        </dgm:presLayoutVars>
      </dgm:prSet>
      <dgm:spPr/>
    </dgm:pt>
    <dgm:pt modelId="{924E4ADB-B1A2-42FB-AA13-6D3B451248C0}" type="pres">
      <dgm:prSet presAssocID="{C0CA484F-767C-499B-A49A-D6F0C79D6190}" presName="rootComposite" presStyleCnt="0"/>
      <dgm:spPr/>
    </dgm:pt>
    <dgm:pt modelId="{CEF0DDAC-316B-44FC-B223-78B1650AE386}" type="pres">
      <dgm:prSet presAssocID="{C0CA484F-767C-499B-A49A-D6F0C79D6190}" presName="rootText" presStyleLbl="node2" presStyleIdx="1" presStyleCnt="2" custLinFactNeighborX="-98811" custLinFactNeighborY="-585">
        <dgm:presLayoutVars>
          <dgm:chPref val="3"/>
        </dgm:presLayoutVars>
      </dgm:prSet>
      <dgm:spPr/>
      <dgm:t>
        <a:bodyPr/>
        <a:lstStyle/>
        <a:p>
          <a:endParaRPr lang="en-US"/>
        </a:p>
      </dgm:t>
    </dgm:pt>
    <dgm:pt modelId="{49D452FA-E822-4AA4-8BF9-11914070C73A}" type="pres">
      <dgm:prSet presAssocID="{C0CA484F-767C-499B-A49A-D6F0C79D6190}" presName="rootConnector" presStyleLbl="node2" presStyleIdx="1" presStyleCnt="2"/>
      <dgm:spPr/>
      <dgm:t>
        <a:bodyPr/>
        <a:lstStyle/>
        <a:p>
          <a:endParaRPr lang="en-US"/>
        </a:p>
      </dgm:t>
    </dgm:pt>
    <dgm:pt modelId="{F3B30A98-CF33-4F95-8746-F3E79BA7A5FD}" type="pres">
      <dgm:prSet presAssocID="{C0CA484F-767C-499B-A49A-D6F0C79D6190}" presName="hierChild4" presStyleCnt="0"/>
      <dgm:spPr/>
    </dgm:pt>
    <dgm:pt modelId="{47E00C23-3A06-4786-BFD4-EF746E8721BE}" type="pres">
      <dgm:prSet presAssocID="{21130C13-205D-4535-BD4C-006A6527BAF3}" presName="Name35" presStyleLbl="parChTrans1D3" presStyleIdx="2" presStyleCnt="3"/>
      <dgm:spPr/>
      <dgm:t>
        <a:bodyPr/>
        <a:lstStyle/>
        <a:p>
          <a:endParaRPr lang="en-US"/>
        </a:p>
      </dgm:t>
    </dgm:pt>
    <dgm:pt modelId="{315480E3-1652-4EAF-AFFF-A8027F1F6ADD}" type="pres">
      <dgm:prSet presAssocID="{2A04A0AA-D6FD-4BA9-A1F7-523DCCEB489E}" presName="hierRoot2" presStyleCnt="0">
        <dgm:presLayoutVars>
          <dgm:hierBranch/>
        </dgm:presLayoutVars>
      </dgm:prSet>
      <dgm:spPr/>
    </dgm:pt>
    <dgm:pt modelId="{C657888D-863D-421F-A21A-2531A91FDC0D}" type="pres">
      <dgm:prSet presAssocID="{2A04A0AA-D6FD-4BA9-A1F7-523DCCEB489E}" presName="rootComposite" presStyleCnt="0"/>
      <dgm:spPr/>
    </dgm:pt>
    <dgm:pt modelId="{E2DD0CF0-2B2E-439F-BBA0-ACEBDB0C6BB2}" type="pres">
      <dgm:prSet presAssocID="{2A04A0AA-D6FD-4BA9-A1F7-523DCCEB489E}" presName="rootText" presStyleLbl="node3" presStyleIdx="2" presStyleCnt="3" custLinFactNeighborX="-39347" custLinFactNeighborY="-585">
        <dgm:presLayoutVars>
          <dgm:chPref val="3"/>
        </dgm:presLayoutVars>
      </dgm:prSet>
      <dgm:spPr/>
      <dgm:t>
        <a:bodyPr/>
        <a:lstStyle/>
        <a:p>
          <a:endParaRPr lang="en-US"/>
        </a:p>
      </dgm:t>
    </dgm:pt>
    <dgm:pt modelId="{24427BB2-8702-43AA-A86E-25C9ACDA8A97}" type="pres">
      <dgm:prSet presAssocID="{2A04A0AA-D6FD-4BA9-A1F7-523DCCEB489E}" presName="rootConnector" presStyleLbl="node3" presStyleIdx="2" presStyleCnt="3"/>
      <dgm:spPr/>
      <dgm:t>
        <a:bodyPr/>
        <a:lstStyle/>
        <a:p>
          <a:endParaRPr lang="en-US"/>
        </a:p>
      </dgm:t>
    </dgm:pt>
    <dgm:pt modelId="{9A414681-7425-44EB-AC2F-5CEDFF666FC7}" type="pres">
      <dgm:prSet presAssocID="{2A04A0AA-D6FD-4BA9-A1F7-523DCCEB489E}" presName="hierChild4" presStyleCnt="0"/>
      <dgm:spPr/>
    </dgm:pt>
    <dgm:pt modelId="{959985A1-A896-4C07-B29B-3CB9F70DD09D}" type="pres">
      <dgm:prSet presAssocID="{10EB9A43-C01F-4F0E-93FF-174AAC3A3321}" presName="Name35" presStyleLbl="parChTrans1D4" presStyleIdx="7" presStyleCnt="9"/>
      <dgm:spPr/>
      <dgm:t>
        <a:bodyPr/>
        <a:lstStyle/>
        <a:p>
          <a:endParaRPr lang="en-US"/>
        </a:p>
      </dgm:t>
    </dgm:pt>
    <dgm:pt modelId="{BC8A0057-2C24-48FD-A445-B7DA99E8CE0E}" type="pres">
      <dgm:prSet presAssocID="{9E6505D1-F72F-44EA-8591-3F58B87D70CB}" presName="hierRoot2" presStyleCnt="0">
        <dgm:presLayoutVars>
          <dgm:hierBranch/>
        </dgm:presLayoutVars>
      </dgm:prSet>
      <dgm:spPr/>
    </dgm:pt>
    <dgm:pt modelId="{2B19921F-23D5-4B51-8A3F-A3AD064B26D2}" type="pres">
      <dgm:prSet presAssocID="{9E6505D1-F72F-44EA-8591-3F58B87D70CB}" presName="rootComposite" presStyleCnt="0"/>
      <dgm:spPr/>
    </dgm:pt>
    <dgm:pt modelId="{05F34877-E726-4D3D-9F8C-0D6859B2F6DE}" type="pres">
      <dgm:prSet presAssocID="{9E6505D1-F72F-44EA-8591-3F58B87D70CB}" presName="rootText" presStyleLbl="node4" presStyleIdx="7" presStyleCnt="9" custLinFactNeighborX="21638" custLinFactNeighborY="-585">
        <dgm:presLayoutVars>
          <dgm:chPref val="3"/>
        </dgm:presLayoutVars>
      </dgm:prSet>
      <dgm:spPr/>
      <dgm:t>
        <a:bodyPr/>
        <a:lstStyle/>
        <a:p>
          <a:endParaRPr lang="en-US"/>
        </a:p>
      </dgm:t>
    </dgm:pt>
    <dgm:pt modelId="{63C12897-4B2E-4810-A8F4-7278AC3E85FB}" type="pres">
      <dgm:prSet presAssocID="{9E6505D1-F72F-44EA-8591-3F58B87D70CB}" presName="rootConnector" presStyleLbl="node4" presStyleIdx="7" presStyleCnt="9"/>
      <dgm:spPr/>
      <dgm:t>
        <a:bodyPr/>
        <a:lstStyle/>
        <a:p>
          <a:endParaRPr lang="en-US"/>
        </a:p>
      </dgm:t>
    </dgm:pt>
    <dgm:pt modelId="{F9353F8F-4EF6-4D66-ADEF-F5E9414C34BA}" type="pres">
      <dgm:prSet presAssocID="{9E6505D1-F72F-44EA-8591-3F58B87D70CB}" presName="hierChild4" presStyleCnt="0"/>
      <dgm:spPr/>
    </dgm:pt>
    <dgm:pt modelId="{2782D4E2-FF41-4C44-AE26-5A4748F8FCCD}" type="pres">
      <dgm:prSet presAssocID="{69AC8D3C-D983-4DA0-A8E0-64B635901E75}" presName="Name35" presStyleLbl="parChTrans1D4" presStyleIdx="8" presStyleCnt="9"/>
      <dgm:spPr/>
      <dgm:t>
        <a:bodyPr/>
        <a:lstStyle/>
        <a:p>
          <a:endParaRPr lang="en-US"/>
        </a:p>
      </dgm:t>
    </dgm:pt>
    <dgm:pt modelId="{D31E03D6-099E-4AFE-8441-A2097098AE1D}" type="pres">
      <dgm:prSet presAssocID="{29152AC0-B53A-4A83-B0BC-B1359544464C}" presName="hierRoot2" presStyleCnt="0">
        <dgm:presLayoutVars>
          <dgm:hierBranch val="init"/>
        </dgm:presLayoutVars>
      </dgm:prSet>
      <dgm:spPr/>
    </dgm:pt>
    <dgm:pt modelId="{BDE4D653-19CC-4B6E-92BB-019857D64B45}" type="pres">
      <dgm:prSet presAssocID="{29152AC0-B53A-4A83-B0BC-B1359544464C}" presName="rootComposite" presStyleCnt="0"/>
      <dgm:spPr/>
    </dgm:pt>
    <dgm:pt modelId="{5B294389-CE5B-4B1A-8DC7-3FE8E79AA78D}" type="pres">
      <dgm:prSet presAssocID="{29152AC0-B53A-4A83-B0BC-B1359544464C}" presName="rootText" presStyleLbl="node4" presStyleIdx="8" presStyleCnt="9" custLinFactNeighborX="80424" custLinFactNeighborY="-585">
        <dgm:presLayoutVars>
          <dgm:chPref val="3"/>
        </dgm:presLayoutVars>
      </dgm:prSet>
      <dgm:spPr/>
      <dgm:t>
        <a:bodyPr/>
        <a:lstStyle/>
        <a:p>
          <a:endParaRPr lang="en-US"/>
        </a:p>
      </dgm:t>
    </dgm:pt>
    <dgm:pt modelId="{2D32A47C-1E3F-4FE8-B33C-A740C08152EA}" type="pres">
      <dgm:prSet presAssocID="{29152AC0-B53A-4A83-B0BC-B1359544464C}" presName="rootConnector" presStyleLbl="node4" presStyleIdx="8" presStyleCnt="9"/>
      <dgm:spPr/>
      <dgm:t>
        <a:bodyPr/>
        <a:lstStyle/>
        <a:p>
          <a:endParaRPr lang="en-US"/>
        </a:p>
      </dgm:t>
    </dgm:pt>
    <dgm:pt modelId="{42D40D86-4674-445E-A380-C682E1ED5FF0}" type="pres">
      <dgm:prSet presAssocID="{29152AC0-B53A-4A83-B0BC-B1359544464C}" presName="hierChild4" presStyleCnt="0"/>
      <dgm:spPr/>
    </dgm:pt>
    <dgm:pt modelId="{26AFEFD9-08A5-4413-8149-B9BBA6753BB2}" type="pres">
      <dgm:prSet presAssocID="{29152AC0-B53A-4A83-B0BC-B1359544464C}" presName="hierChild5" presStyleCnt="0"/>
      <dgm:spPr/>
    </dgm:pt>
    <dgm:pt modelId="{D750DFFD-47F1-4B7A-9807-D1D2EC0DA597}" type="pres">
      <dgm:prSet presAssocID="{9E6505D1-F72F-44EA-8591-3F58B87D70CB}" presName="hierChild5" presStyleCnt="0"/>
      <dgm:spPr/>
    </dgm:pt>
    <dgm:pt modelId="{E73B5B12-F5D0-4635-8A03-89FE854F6AF8}" type="pres">
      <dgm:prSet presAssocID="{2A04A0AA-D6FD-4BA9-A1F7-523DCCEB489E}" presName="hierChild5" presStyleCnt="0"/>
      <dgm:spPr/>
    </dgm:pt>
    <dgm:pt modelId="{8E803646-135D-46A5-99D3-54B871B0848A}" type="pres">
      <dgm:prSet presAssocID="{C0CA484F-767C-499B-A49A-D6F0C79D6190}" presName="hierChild5" presStyleCnt="0"/>
      <dgm:spPr/>
    </dgm:pt>
    <dgm:pt modelId="{6C64B3BC-DF6E-49CD-B018-FA2C110ACE09}" type="pres">
      <dgm:prSet presAssocID="{B875BACD-3461-4738-9142-52E8F26E275A}" presName="hierChild3" presStyleCnt="0"/>
      <dgm:spPr/>
    </dgm:pt>
  </dgm:ptLst>
  <dgm:cxnLst>
    <dgm:cxn modelId="{DE50BBB5-2824-4185-9D2C-577FADA4A398}" srcId="{EFA3A822-3777-4E12-947B-448DF9BEBF61}" destId="{B875BACD-3461-4738-9142-52E8F26E275A}" srcOrd="0" destOrd="0" parTransId="{BEF9ABA8-DF08-41FA-9B6B-5A728B2C184C}" sibTransId="{94FAAD24-08CB-4B42-A932-EBD9FCA951C2}"/>
    <dgm:cxn modelId="{4E0C736E-E6D5-4804-B95E-2364C9F6D278}" type="presOf" srcId="{E972E2D4-8A99-4BE0-AE16-7D0B4A195FD5}" destId="{D3C28996-26D0-45F5-AB97-9D25E8F5FCF0}" srcOrd="1" destOrd="0" presId="urn:microsoft.com/office/officeart/2005/8/layout/orgChart1"/>
    <dgm:cxn modelId="{A44739C6-9EE3-41B8-9519-ACECC0E55DEB}" type="presOf" srcId="{9FE1F2AC-9418-4B3C-A037-508CA6A426C4}" destId="{3FB3891C-F00B-4884-8758-7CE95D7EB444}" srcOrd="0" destOrd="0" presId="urn:microsoft.com/office/officeart/2005/8/layout/orgChart1"/>
    <dgm:cxn modelId="{FE0D27FA-DB6E-4C9A-AA55-C1B01CB8A6E9}" type="presOf" srcId="{B875BACD-3461-4738-9142-52E8F26E275A}" destId="{DCDA19E4-21D4-4E2D-B84C-CB7507FD465A}" srcOrd="1" destOrd="0" presId="urn:microsoft.com/office/officeart/2005/8/layout/orgChart1"/>
    <dgm:cxn modelId="{F0C1344D-74FA-4372-A731-904D845A5FEA}" type="presOf" srcId="{C0CA484F-767C-499B-A49A-D6F0C79D6190}" destId="{CEF0DDAC-316B-44FC-B223-78B1650AE386}" srcOrd="0" destOrd="0" presId="urn:microsoft.com/office/officeart/2005/8/layout/orgChart1"/>
    <dgm:cxn modelId="{34CD345F-B18A-4429-8A40-28FBEEF88815}" type="presOf" srcId="{39008964-CA88-43A5-ACA1-572ABD68F38D}" destId="{B09678B5-4D80-49B3-9FC9-1BEA72E2D411}" srcOrd="0" destOrd="0" presId="urn:microsoft.com/office/officeart/2005/8/layout/orgChart1"/>
    <dgm:cxn modelId="{EE0E744A-AA03-4E85-84CC-0FB5625EE232}" srcId="{42DB65E8-E367-4416-BCD0-548D1EBBDE47}" destId="{2ACBE097-E77F-4BF4-BEB2-FF5357FCED8C}" srcOrd="1" destOrd="0" parTransId="{A9A36D43-2D4F-4EEB-987B-244ED56FDE00}" sibTransId="{C36EE2CF-6AD7-405B-86D6-8848FDE89C7F}"/>
    <dgm:cxn modelId="{21EB7534-82D6-4D7F-BEFE-52C85B799030}" type="presOf" srcId="{D8BBD121-6F35-4102-8742-6850F04FCAF0}" destId="{FC262877-8CE5-4B93-8B10-00D285026029}" srcOrd="0" destOrd="0" presId="urn:microsoft.com/office/officeart/2005/8/layout/orgChart1"/>
    <dgm:cxn modelId="{0B317A27-AFC4-4902-BC65-0A06A3A0A1A5}" type="presOf" srcId="{EFA3A822-3777-4E12-947B-448DF9BEBF61}" destId="{FFBAD24F-23A6-44B3-9EA6-B6D09D8012EE}" srcOrd="0" destOrd="0" presId="urn:microsoft.com/office/officeart/2005/8/layout/orgChart1"/>
    <dgm:cxn modelId="{B012FDE5-2813-4801-B7A8-7C37DFD40232}" type="presOf" srcId="{D2078330-F4F5-4F1D-8D79-593A60DFDBC2}" destId="{DB5C7D3B-D331-4DCC-9CC8-0C506ACD07D0}" srcOrd="0" destOrd="0" presId="urn:microsoft.com/office/officeart/2005/8/layout/orgChart1"/>
    <dgm:cxn modelId="{47438D49-A9CA-41D1-9750-2A852E0045A6}" srcId="{D535FCCB-F8FD-46A9-BF1D-BDAD48A5F2A5}" destId="{ABFDD54D-BBCA-45E6-A670-54A7965148E0}" srcOrd="1" destOrd="0" parTransId="{38FED12B-AE41-47F7-B2C1-2F63600E6B53}" sibTransId="{A2D24E23-D9E6-4C9B-B174-C47DE084224C}"/>
    <dgm:cxn modelId="{E98E7414-4AAE-4F87-8818-0E5B38F55D01}" type="presOf" srcId="{2ACBE097-E77F-4BF4-BEB2-FF5357FCED8C}" destId="{0DCDE9D6-4107-451F-929E-B484703593F5}" srcOrd="1" destOrd="0" presId="urn:microsoft.com/office/officeart/2005/8/layout/orgChart1"/>
    <dgm:cxn modelId="{C6F61BA6-8047-48BE-859D-2297052EA550}" srcId="{42DB65E8-E367-4416-BCD0-548D1EBBDE47}" destId="{D535FCCB-F8FD-46A9-BF1D-BDAD48A5F2A5}" srcOrd="0" destOrd="0" parTransId="{39008964-CA88-43A5-ACA1-572ABD68F38D}" sibTransId="{2C217E31-0078-48E6-89E2-6EB6FC67C52C}"/>
    <dgm:cxn modelId="{89F2D88E-B46B-4CEB-9A3D-A86874AB2DAB}" type="presOf" srcId="{42DB65E8-E367-4416-BCD0-548D1EBBDE47}" destId="{75BEEBCD-ED2A-4A1B-86A4-50FED21FB2D2}" srcOrd="1" destOrd="0" presId="urn:microsoft.com/office/officeart/2005/8/layout/orgChart1"/>
    <dgm:cxn modelId="{B5882193-DB64-4533-BA62-B14FB598666F}" srcId="{2150E801-F07F-40E7-B226-937511DFFF67}" destId="{E972E2D4-8A99-4BE0-AE16-7D0B4A195FD5}" srcOrd="0" destOrd="0" parTransId="{9FE1F2AC-9418-4B3C-A037-508CA6A426C4}" sibTransId="{0821D80A-DF6B-445F-8540-08B6DA7FD60A}"/>
    <dgm:cxn modelId="{E5E228B2-1FCC-403C-B5E7-FE57E544CF7E}" type="presOf" srcId="{B875BACD-3461-4738-9142-52E8F26E275A}" destId="{C8CA1C14-AFB1-45E4-81A0-EECE6BAD0806}" srcOrd="0" destOrd="0" presId="urn:microsoft.com/office/officeart/2005/8/layout/orgChart1"/>
    <dgm:cxn modelId="{EB9C9671-1AA4-4C4B-BC8E-A039F73C994A}" type="presOf" srcId="{B31684DC-494F-49EE-8848-516061B38F7D}" destId="{364020F6-7C0D-40C0-953A-F057656F0EA8}" srcOrd="0" destOrd="0" presId="urn:microsoft.com/office/officeart/2005/8/layout/orgChart1"/>
    <dgm:cxn modelId="{F16E1DFF-4A87-4409-AAC4-FFA4A5F6E66D}" type="presOf" srcId="{21130C13-205D-4535-BD4C-006A6527BAF3}" destId="{47E00C23-3A06-4786-BFD4-EF746E8721BE}" srcOrd="0" destOrd="0" presId="urn:microsoft.com/office/officeart/2005/8/layout/orgChart1"/>
    <dgm:cxn modelId="{2B62FBF4-4EA2-49FA-A199-7D79137AD270}" type="presOf" srcId="{DD1BEC67-6968-479A-9F1C-5F728A5E0AC6}" destId="{62F59F2C-D1AB-477B-9B48-923071406206}" srcOrd="0" destOrd="0" presId="urn:microsoft.com/office/officeart/2005/8/layout/orgChart1"/>
    <dgm:cxn modelId="{97A685E5-69EF-4DE1-B90A-E1345B6427ED}" type="presOf" srcId="{2A04A0AA-D6FD-4BA9-A1F7-523DCCEB489E}" destId="{24427BB2-8702-43AA-A86E-25C9ACDA8A97}" srcOrd="1" destOrd="0" presId="urn:microsoft.com/office/officeart/2005/8/layout/orgChart1"/>
    <dgm:cxn modelId="{DDD61C72-6AE6-454E-A107-AE405A8229B7}" type="presOf" srcId="{E972E2D4-8A99-4BE0-AE16-7D0B4A195FD5}" destId="{1F39D4AB-E128-4ECE-9EA7-428B45AC17A7}" srcOrd="0" destOrd="0" presId="urn:microsoft.com/office/officeart/2005/8/layout/orgChart1"/>
    <dgm:cxn modelId="{0634A43E-6F67-401D-9F4A-F2C5C000D0FB}" type="presOf" srcId="{29152AC0-B53A-4A83-B0BC-B1359544464C}" destId="{5B294389-CE5B-4B1A-8DC7-3FE8E79AA78D}" srcOrd="0" destOrd="0" presId="urn:microsoft.com/office/officeart/2005/8/layout/orgChart1"/>
    <dgm:cxn modelId="{E6A73DB0-F972-44AE-8AE3-9BF9000DDA56}" srcId="{2A04A0AA-D6FD-4BA9-A1F7-523DCCEB489E}" destId="{9E6505D1-F72F-44EA-8591-3F58B87D70CB}" srcOrd="0" destOrd="0" parTransId="{10EB9A43-C01F-4F0E-93FF-174AAC3A3321}" sibTransId="{E328768A-A73A-4D66-BC0D-68769932F5D7}"/>
    <dgm:cxn modelId="{BF9B02EF-05D8-4DB3-B6DD-0B73BCDAF910}" type="presOf" srcId="{C9DDC22A-0C81-4E61-8B13-4CCFD2B5CD43}" destId="{60A51B93-1786-46B6-97F0-DEDE533B0DF5}" srcOrd="0" destOrd="0" presId="urn:microsoft.com/office/officeart/2005/8/layout/orgChart1"/>
    <dgm:cxn modelId="{1D072B6A-A9E3-43DD-8E29-81986F948D05}" type="presOf" srcId="{ABFDD54D-BBCA-45E6-A670-54A7965148E0}" destId="{5D66C972-E0B9-4130-84E6-D1DEB2CBB879}" srcOrd="1" destOrd="0" presId="urn:microsoft.com/office/officeart/2005/8/layout/orgChart1"/>
    <dgm:cxn modelId="{EAA52655-E35C-42E2-856D-85B48CFC3DF5}" type="presOf" srcId="{703E97A8-80D0-4028-895C-1B58AB35CC31}" destId="{426269CB-86EF-4BBF-BCC9-582870B47824}" srcOrd="1" destOrd="0" presId="urn:microsoft.com/office/officeart/2005/8/layout/orgChart1"/>
    <dgm:cxn modelId="{335F50CB-5E65-423C-99D9-1C6D29B15521}" type="presOf" srcId="{29152AC0-B53A-4A83-B0BC-B1359544464C}" destId="{2D32A47C-1E3F-4FE8-B33C-A740C08152EA}" srcOrd="1" destOrd="0" presId="urn:microsoft.com/office/officeart/2005/8/layout/orgChart1"/>
    <dgm:cxn modelId="{DFD813B7-BECE-4DF4-9A34-89C1BF8D63B5}" srcId="{B875BACD-3461-4738-9142-52E8F26E275A}" destId="{42DB65E8-E367-4416-BCD0-548D1EBBDE47}" srcOrd="0" destOrd="0" parTransId="{DD1BEC67-6968-479A-9F1C-5F728A5E0AC6}" sibTransId="{321DC7DB-2DEA-48C2-8248-02610728DD8A}"/>
    <dgm:cxn modelId="{47E06AF3-63BE-4624-A589-6272D587C6B2}" srcId="{C0CA484F-767C-499B-A49A-D6F0C79D6190}" destId="{2A04A0AA-D6FD-4BA9-A1F7-523DCCEB489E}" srcOrd="0" destOrd="0" parTransId="{21130C13-205D-4535-BD4C-006A6527BAF3}" sibTransId="{B3D5F2F7-0644-447D-B8A3-BB2B7C03CA4F}"/>
    <dgm:cxn modelId="{74F22815-CEEB-4C58-A74E-09BD36B3F5E3}" type="presOf" srcId="{D535FCCB-F8FD-46A9-BF1D-BDAD48A5F2A5}" destId="{C5E32A41-ED99-4954-9E05-08C341DE65C6}" srcOrd="1" destOrd="0" presId="urn:microsoft.com/office/officeart/2005/8/layout/orgChart1"/>
    <dgm:cxn modelId="{5799485B-7B72-4BA6-BA86-E347EC5789D3}" type="presOf" srcId="{2ACBE097-E77F-4BF4-BEB2-FF5357FCED8C}" destId="{9106AE8E-385C-43F4-BAE0-D227A301B352}" srcOrd="0" destOrd="0" presId="urn:microsoft.com/office/officeart/2005/8/layout/orgChart1"/>
    <dgm:cxn modelId="{042F7892-9F5A-46AC-852C-9E5DE4423D0A}" type="presOf" srcId="{51AF3AC9-5589-437B-AB6A-B6402D3B2DCB}" destId="{0C837D6F-46FF-420B-91F1-9FBD4AF76ADB}" srcOrd="0" destOrd="0" presId="urn:microsoft.com/office/officeart/2005/8/layout/orgChart1"/>
    <dgm:cxn modelId="{6E5FCAD8-8811-4839-992F-5F2477E94560}" type="presOf" srcId="{2A04A0AA-D6FD-4BA9-A1F7-523DCCEB489E}" destId="{E2DD0CF0-2B2E-439F-BBA0-ACEBDB0C6BB2}" srcOrd="0" destOrd="0" presId="urn:microsoft.com/office/officeart/2005/8/layout/orgChart1"/>
    <dgm:cxn modelId="{C8538C08-2F1B-4B60-8462-E3D26C0E177B}" srcId="{D2078330-F4F5-4F1D-8D79-593A60DFDBC2}" destId="{EB7AE0DC-B73D-40EE-B17F-FDB2F02234C6}" srcOrd="0" destOrd="0" parTransId="{AF3BCCA1-999D-4345-A21D-E412823E8F29}" sibTransId="{BC131206-29A5-480E-AB28-650C1E764DEA}"/>
    <dgm:cxn modelId="{B3E0A0A7-2B27-4066-A16A-FFC545B9FC57}" type="presOf" srcId="{D2078330-F4F5-4F1D-8D79-593A60DFDBC2}" destId="{DFD3770F-74F9-45AF-A12D-B555F6240433}" srcOrd="1" destOrd="0" presId="urn:microsoft.com/office/officeart/2005/8/layout/orgChart1"/>
    <dgm:cxn modelId="{5195B77F-291B-4372-9834-95EB74060BB0}" type="presOf" srcId="{9E6505D1-F72F-44EA-8591-3F58B87D70CB}" destId="{63C12897-4B2E-4810-A8F4-7278AC3E85FB}" srcOrd="1" destOrd="0" presId="urn:microsoft.com/office/officeart/2005/8/layout/orgChart1"/>
    <dgm:cxn modelId="{3BE979CD-6329-4D4B-AC85-BD57938602D5}" type="presOf" srcId="{2150E801-F07F-40E7-B226-937511DFFF67}" destId="{E622FEAF-93D4-45E7-9B0E-AA0627740489}" srcOrd="0" destOrd="0" presId="urn:microsoft.com/office/officeart/2005/8/layout/orgChart1"/>
    <dgm:cxn modelId="{4D0EDA43-F52A-4373-A581-7688572C0FB9}" type="presOf" srcId="{10EB9A43-C01F-4F0E-93FF-174AAC3A3321}" destId="{959985A1-A896-4C07-B29B-3CB9F70DD09D}" srcOrd="0" destOrd="0" presId="urn:microsoft.com/office/officeart/2005/8/layout/orgChart1"/>
    <dgm:cxn modelId="{429495C0-B7AB-45B9-8CD8-9F036D668520}" srcId="{B875BACD-3461-4738-9142-52E8F26E275A}" destId="{C0CA484F-767C-499B-A49A-D6F0C79D6190}" srcOrd="1" destOrd="0" parTransId="{51AF3AC9-5589-437B-AB6A-B6402D3B2DCB}" sibTransId="{6DE8386C-B527-4AE4-BF51-C61712716835}"/>
    <dgm:cxn modelId="{DE77DC2B-5118-4EE4-AC57-C52B9ABADA0D}" type="presOf" srcId="{AF3BCCA1-999D-4345-A21D-E412823E8F29}" destId="{1C9E8845-F309-4B07-A9CA-7D0035824753}" srcOrd="0" destOrd="0" presId="urn:microsoft.com/office/officeart/2005/8/layout/orgChart1"/>
    <dgm:cxn modelId="{AFC5BEC8-C5D2-442B-B00E-EA6A9670C4F0}" type="presOf" srcId="{A9A36D43-2D4F-4EEB-987B-244ED56FDE00}" destId="{BD4A20E9-9BBE-4C19-BF99-5C822E365293}" srcOrd="0" destOrd="0" presId="urn:microsoft.com/office/officeart/2005/8/layout/orgChart1"/>
    <dgm:cxn modelId="{B0B2CAAC-A0E3-436D-B9C6-7AEBDF1E1EAE}" type="presOf" srcId="{C0CA484F-767C-499B-A49A-D6F0C79D6190}" destId="{49D452FA-E822-4AA4-8BF9-11914070C73A}" srcOrd="1" destOrd="0" presId="urn:microsoft.com/office/officeart/2005/8/layout/orgChart1"/>
    <dgm:cxn modelId="{C59F8B97-25FC-48E8-A6AC-79FD42B8BC66}" type="presOf" srcId="{D8BBD121-6F35-4102-8742-6850F04FCAF0}" destId="{765AEAFB-6844-4EF5-A9B0-424F664C2BBE}" srcOrd="1" destOrd="0" presId="urn:microsoft.com/office/officeart/2005/8/layout/orgChart1"/>
    <dgm:cxn modelId="{6F843553-B422-47B1-8E61-331FA2AC5454}" srcId="{D535FCCB-F8FD-46A9-BF1D-BDAD48A5F2A5}" destId="{D2078330-F4F5-4F1D-8D79-593A60DFDBC2}" srcOrd="0" destOrd="0" parTransId="{6B7A86B3-811E-4483-952B-27AC792416AD}" sibTransId="{A73B7683-31AB-451B-A98D-2F7E296B9E18}"/>
    <dgm:cxn modelId="{3A71950C-F05C-4782-9DA0-0994006E06CB}" type="presOf" srcId="{42DB65E8-E367-4416-BCD0-548D1EBBDE47}" destId="{717C1EF8-601F-4E17-A04C-B395A7F0B68D}" srcOrd="0" destOrd="0" presId="urn:microsoft.com/office/officeart/2005/8/layout/orgChart1"/>
    <dgm:cxn modelId="{39C638CC-4701-415F-9FCF-5294C1FAB9AF}" type="presOf" srcId="{ABFDD54D-BBCA-45E6-A670-54A7965148E0}" destId="{F3E72C34-2778-402B-82A2-AE367A83887C}" srcOrd="0" destOrd="0" presId="urn:microsoft.com/office/officeart/2005/8/layout/orgChart1"/>
    <dgm:cxn modelId="{D5E581D6-ADBF-435E-B340-B9F0814B4C9E}" type="presOf" srcId="{6B7A86B3-811E-4483-952B-27AC792416AD}" destId="{1032DC23-61D6-464B-B2A3-71AD4372C347}" srcOrd="0" destOrd="0" presId="urn:microsoft.com/office/officeart/2005/8/layout/orgChart1"/>
    <dgm:cxn modelId="{C2E0813F-4511-422D-BF47-09B008B33003}" type="presOf" srcId="{9E6505D1-F72F-44EA-8591-3F58B87D70CB}" destId="{05F34877-E726-4D3D-9F8C-0D6859B2F6DE}" srcOrd="0" destOrd="0" presId="urn:microsoft.com/office/officeart/2005/8/layout/orgChart1"/>
    <dgm:cxn modelId="{DDF35CC6-A576-4224-B2C6-3817DE55B30B}" srcId="{2150E801-F07F-40E7-B226-937511DFFF67}" destId="{703E97A8-80D0-4028-895C-1B58AB35CC31}" srcOrd="1" destOrd="0" parTransId="{B31684DC-494F-49EE-8848-516061B38F7D}" sibTransId="{F9F7F009-A43F-49DB-AD67-74B89667525F}"/>
    <dgm:cxn modelId="{2150A5AD-22A5-48DD-8A2A-D4D5466B9ACB}" type="presOf" srcId="{90DFFCF8-25DA-4A62-8EF5-19FA553305D4}" destId="{343E3E9D-42D7-4286-A097-6FE00899ED33}" srcOrd="0" destOrd="0" presId="urn:microsoft.com/office/officeart/2005/8/layout/orgChart1"/>
    <dgm:cxn modelId="{B26878FD-B9BE-46CE-B404-84B9CE563184}" srcId="{D2078330-F4F5-4F1D-8D79-593A60DFDBC2}" destId="{D8BBD121-6F35-4102-8742-6850F04FCAF0}" srcOrd="1" destOrd="0" parTransId="{C9DDC22A-0C81-4E61-8B13-4CCFD2B5CD43}" sibTransId="{B0A44635-E0D8-4AE7-AC81-F5C38F6199AC}"/>
    <dgm:cxn modelId="{B62F6D73-E6D4-4E4C-BA4E-FD50853BAA2D}" type="presOf" srcId="{D535FCCB-F8FD-46A9-BF1D-BDAD48A5F2A5}" destId="{A8B6F6A5-A9F1-403D-BEF6-29E3B7E4403E}" srcOrd="0" destOrd="0" presId="urn:microsoft.com/office/officeart/2005/8/layout/orgChart1"/>
    <dgm:cxn modelId="{6A5D886C-4A01-4DD1-B431-2AA883A0E4BB}" type="presOf" srcId="{EB7AE0DC-B73D-40EE-B17F-FDB2F02234C6}" destId="{394306F2-B22E-41B6-A457-CC7247DEF14C}" srcOrd="1" destOrd="0" presId="urn:microsoft.com/office/officeart/2005/8/layout/orgChart1"/>
    <dgm:cxn modelId="{E9789FC2-F177-4A15-9C85-7A2FF62509D0}" type="presOf" srcId="{703E97A8-80D0-4028-895C-1B58AB35CC31}" destId="{F20C656F-9623-4870-83FD-2CD4E1FDB5A0}" srcOrd="0" destOrd="0" presId="urn:microsoft.com/office/officeart/2005/8/layout/orgChart1"/>
    <dgm:cxn modelId="{0D732BDF-3E92-4B88-A211-6CDC50C83EC5}" type="presOf" srcId="{69AC8D3C-D983-4DA0-A8E0-64B635901E75}" destId="{2782D4E2-FF41-4C44-AE26-5A4748F8FCCD}" srcOrd="0" destOrd="0" presId="urn:microsoft.com/office/officeart/2005/8/layout/orgChart1"/>
    <dgm:cxn modelId="{6CCD9EE0-1B24-4DE3-A3D5-ABCA42EF6F1F}" srcId="{2ACBE097-E77F-4BF4-BEB2-FF5357FCED8C}" destId="{2150E801-F07F-40E7-B226-937511DFFF67}" srcOrd="0" destOrd="0" parTransId="{90DFFCF8-25DA-4A62-8EF5-19FA553305D4}" sibTransId="{292B7BC1-C094-4673-B62D-DE78882140FD}"/>
    <dgm:cxn modelId="{0D3BC4BD-F685-49AE-9F5F-CCD906AFE346}" type="presOf" srcId="{EB7AE0DC-B73D-40EE-B17F-FDB2F02234C6}" destId="{0D759302-8ACB-49EF-B7B9-7259FB15F18F}" srcOrd="0" destOrd="0" presId="urn:microsoft.com/office/officeart/2005/8/layout/orgChart1"/>
    <dgm:cxn modelId="{2AE4E6F9-0EF0-4C49-BC88-FC8F8D4FC639}" type="presOf" srcId="{2150E801-F07F-40E7-B226-937511DFFF67}" destId="{64FEA9A5-7187-4970-A3D6-0869741F65F7}" srcOrd="1" destOrd="0" presId="urn:microsoft.com/office/officeart/2005/8/layout/orgChart1"/>
    <dgm:cxn modelId="{07635A1D-B3DF-4B7F-AB49-56C71DE9C7B1}" srcId="{9E6505D1-F72F-44EA-8591-3F58B87D70CB}" destId="{29152AC0-B53A-4A83-B0BC-B1359544464C}" srcOrd="0" destOrd="0" parTransId="{69AC8D3C-D983-4DA0-A8E0-64B635901E75}" sibTransId="{1267E097-27FC-4680-8A21-9AF186570384}"/>
    <dgm:cxn modelId="{22D45791-6C18-494F-92B7-6BDE56BE29EF}" type="presOf" srcId="{38FED12B-AE41-47F7-B2C1-2F63600E6B53}" destId="{79F388D5-18BC-4FAA-98B6-C531A946E4B2}" srcOrd="0" destOrd="0" presId="urn:microsoft.com/office/officeart/2005/8/layout/orgChart1"/>
    <dgm:cxn modelId="{7B5DEB87-789A-4F4C-9C84-E18C31A236DD}" type="presParOf" srcId="{FFBAD24F-23A6-44B3-9EA6-B6D09D8012EE}" destId="{E99C0CD9-E6D7-4D5E-885A-6DF927BCB536}" srcOrd="0" destOrd="0" presId="urn:microsoft.com/office/officeart/2005/8/layout/orgChart1"/>
    <dgm:cxn modelId="{92957C08-9304-4AAA-984A-80B9F7F45A57}" type="presParOf" srcId="{E99C0CD9-E6D7-4D5E-885A-6DF927BCB536}" destId="{D90A1060-0DD3-4DA2-AD9F-9C01F497E09E}" srcOrd="0" destOrd="0" presId="urn:microsoft.com/office/officeart/2005/8/layout/orgChart1"/>
    <dgm:cxn modelId="{141903C1-5A46-4AC9-A0AE-EFCD9E28939D}" type="presParOf" srcId="{D90A1060-0DD3-4DA2-AD9F-9C01F497E09E}" destId="{C8CA1C14-AFB1-45E4-81A0-EECE6BAD0806}" srcOrd="0" destOrd="0" presId="urn:microsoft.com/office/officeart/2005/8/layout/orgChart1"/>
    <dgm:cxn modelId="{5CDE1AC8-CD77-4092-A5EC-4A1720C5C37E}" type="presParOf" srcId="{D90A1060-0DD3-4DA2-AD9F-9C01F497E09E}" destId="{DCDA19E4-21D4-4E2D-B84C-CB7507FD465A}" srcOrd="1" destOrd="0" presId="urn:microsoft.com/office/officeart/2005/8/layout/orgChart1"/>
    <dgm:cxn modelId="{0D669441-8261-44F6-B15B-474B6DDDE69B}" type="presParOf" srcId="{E99C0CD9-E6D7-4D5E-885A-6DF927BCB536}" destId="{A4DB6AC8-9D93-4A63-8BEC-62C24297E916}" srcOrd="1" destOrd="0" presId="urn:microsoft.com/office/officeart/2005/8/layout/orgChart1"/>
    <dgm:cxn modelId="{A0AD871B-6B56-4806-8A66-C05B12193810}" type="presParOf" srcId="{A4DB6AC8-9D93-4A63-8BEC-62C24297E916}" destId="{62F59F2C-D1AB-477B-9B48-923071406206}" srcOrd="0" destOrd="0" presId="urn:microsoft.com/office/officeart/2005/8/layout/orgChart1"/>
    <dgm:cxn modelId="{CF950A11-42E2-49D7-8D62-DD38F732B650}" type="presParOf" srcId="{A4DB6AC8-9D93-4A63-8BEC-62C24297E916}" destId="{222B87E7-79FE-47D4-9CC7-44811E191283}" srcOrd="1" destOrd="0" presId="urn:microsoft.com/office/officeart/2005/8/layout/orgChart1"/>
    <dgm:cxn modelId="{92CBF437-DEBD-4D32-9E7B-ADC2BA36247E}" type="presParOf" srcId="{222B87E7-79FE-47D4-9CC7-44811E191283}" destId="{FBEB7967-AE04-487A-8B96-C422D9912237}" srcOrd="0" destOrd="0" presId="urn:microsoft.com/office/officeart/2005/8/layout/orgChart1"/>
    <dgm:cxn modelId="{02B308FF-397E-403D-8A1A-48D831A0C779}" type="presParOf" srcId="{FBEB7967-AE04-487A-8B96-C422D9912237}" destId="{717C1EF8-601F-4E17-A04C-B395A7F0B68D}" srcOrd="0" destOrd="0" presId="urn:microsoft.com/office/officeart/2005/8/layout/orgChart1"/>
    <dgm:cxn modelId="{D9824FFF-8C38-46A5-9F17-D84737CD4E19}" type="presParOf" srcId="{FBEB7967-AE04-487A-8B96-C422D9912237}" destId="{75BEEBCD-ED2A-4A1B-86A4-50FED21FB2D2}" srcOrd="1" destOrd="0" presId="urn:microsoft.com/office/officeart/2005/8/layout/orgChart1"/>
    <dgm:cxn modelId="{70AC0865-818F-4E66-A5C0-90C7134B7F25}" type="presParOf" srcId="{222B87E7-79FE-47D4-9CC7-44811E191283}" destId="{CD5B78F8-AD2D-472C-8740-306916594C99}" srcOrd="1" destOrd="0" presId="urn:microsoft.com/office/officeart/2005/8/layout/orgChart1"/>
    <dgm:cxn modelId="{646E38D8-E556-4B94-B744-612BBC4738C6}" type="presParOf" srcId="{CD5B78F8-AD2D-472C-8740-306916594C99}" destId="{B09678B5-4D80-49B3-9FC9-1BEA72E2D411}" srcOrd="0" destOrd="0" presId="urn:microsoft.com/office/officeart/2005/8/layout/orgChart1"/>
    <dgm:cxn modelId="{AB36A437-519B-4FDD-8A0B-0459836B88AB}" type="presParOf" srcId="{CD5B78F8-AD2D-472C-8740-306916594C99}" destId="{C231A901-4586-466B-B71F-2BC6FE87082C}" srcOrd="1" destOrd="0" presId="urn:microsoft.com/office/officeart/2005/8/layout/orgChart1"/>
    <dgm:cxn modelId="{593FDEBC-4290-400E-B5DC-9A6444EB8D33}" type="presParOf" srcId="{C231A901-4586-466B-B71F-2BC6FE87082C}" destId="{AA1ACF75-5800-411F-8D08-843E68B2B6BB}" srcOrd="0" destOrd="0" presId="urn:microsoft.com/office/officeart/2005/8/layout/orgChart1"/>
    <dgm:cxn modelId="{3B9B6F85-4670-4EF2-BD38-C1E8BDDDA638}" type="presParOf" srcId="{AA1ACF75-5800-411F-8D08-843E68B2B6BB}" destId="{A8B6F6A5-A9F1-403D-BEF6-29E3B7E4403E}" srcOrd="0" destOrd="0" presId="urn:microsoft.com/office/officeart/2005/8/layout/orgChart1"/>
    <dgm:cxn modelId="{71C31D8D-C3B8-45D3-B8BF-6A271AEB333A}" type="presParOf" srcId="{AA1ACF75-5800-411F-8D08-843E68B2B6BB}" destId="{C5E32A41-ED99-4954-9E05-08C341DE65C6}" srcOrd="1" destOrd="0" presId="urn:microsoft.com/office/officeart/2005/8/layout/orgChart1"/>
    <dgm:cxn modelId="{05784D96-8FB2-437A-BB40-577D698B1FED}" type="presParOf" srcId="{C231A901-4586-466B-B71F-2BC6FE87082C}" destId="{137595E3-EDF3-4718-A514-7FD13DAF7155}" srcOrd="1" destOrd="0" presId="urn:microsoft.com/office/officeart/2005/8/layout/orgChart1"/>
    <dgm:cxn modelId="{2BE11018-F157-4AA0-9CA2-B5BD60DB31D8}" type="presParOf" srcId="{137595E3-EDF3-4718-A514-7FD13DAF7155}" destId="{1032DC23-61D6-464B-B2A3-71AD4372C347}" srcOrd="0" destOrd="0" presId="urn:microsoft.com/office/officeart/2005/8/layout/orgChart1"/>
    <dgm:cxn modelId="{A1C42FE6-695A-454F-9F36-996140411D1A}" type="presParOf" srcId="{137595E3-EDF3-4718-A514-7FD13DAF7155}" destId="{F2335CC3-0285-4C07-BF5E-C13410A6CF5A}" srcOrd="1" destOrd="0" presId="urn:microsoft.com/office/officeart/2005/8/layout/orgChart1"/>
    <dgm:cxn modelId="{EB8C25D3-7C52-4CC0-9661-8AB55E0A4EE4}" type="presParOf" srcId="{F2335CC3-0285-4C07-BF5E-C13410A6CF5A}" destId="{0A6E52FC-6CBF-4BB6-B2A6-9D77E7E3E9BF}" srcOrd="0" destOrd="0" presId="urn:microsoft.com/office/officeart/2005/8/layout/orgChart1"/>
    <dgm:cxn modelId="{33030E1B-DDF6-4014-A7E2-630E99C16603}" type="presParOf" srcId="{0A6E52FC-6CBF-4BB6-B2A6-9D77E7E3E9BF}" destId="{DB5C7D3B-D331-4DCC-9CC8-0C506ACD07D0}" srcOrd="0" destOrd="0" presId="urn:microsoft.com/office/officeart/2005/8/layout/orgChart1"/>
    <dgm:cxn modelId="{96113A15-D845-47D1-917B-A06CFC3A5EA4}" type="presParOf" srcId="{0A6E52FC-6CBF-4BB6-B2A6-9D77E7E3E9BF}" destId="{DFD3770F-74F9-45AF-A12D-B555F6240433}" srcOrd="1" destOrd="0" presId="urn:microsoft.com/office/officeart/2005/8/layout/orgChart1"/>
    <dgm:cxn modelId="{D4F1BCD7-2FE6-4935-9792-0865683D231F}" type="presParOf" srcId="{F2335CC3-0285-4C07-BF5E-C13410A6CF5A}" destId="{405F0A11-AE64-45C9-9431-9D31F80DD322}" srcOrd="1" destOrd="0" presId="urn:microsoft.com/office/officeart/2005/8/layout/orgChart1"/>
    <dgm:cxn modelId="{DDF5C20C-BE47-4041-9F1E-03EB215C544C}" type="presParOf" srcId="{405F0A11-AE64-45C9-9431-9D31F80DD322}" destId="{1C9E8845-F309-4B07-A9CA-7D0035824753}" srcOrd="0" destOrd="0" presId="urn:microsoft.com/office/officeart/2005/8/layout/orgChart1"/>
    <dgm:cxn modelId="{3DB5AFB3-77A0-4047-91A9-B49B3D770B0B}" type="presParOf" srcId="{405F0A11-AE64-45C9-9431-9D31F80DD322}" destId="{49EECA2D-0ED1-412A-B1EF-4AD90C94CBE0}" srcOrd="1" destOrd="0" presId="urn:microsoft.com/office/officeart/2005/8/layout/orgChart1"/>
    <dgm:cxn modelId="{3BB14536-678B-4F4F-8471-E6E240F75C03}" type="presParOf" srcId="{49EECA2D-0ED1-412A-B1EF-4AD90C94CBE0}" destId="{88C62A94-8E2F-40DB-88EA-D2955E4399DC}" srcOrd="0" destOrd="0" presId="urn:microsoft.com/office/officeart/2005/8/layout/orgChart1"/>
    <dgm:cxn modelId="{C76228AF-F90E-4F1B-B3AF-08AE41ECFA12}" type="presParOf" srcId="{88C62A94-8E2F-40DB-88EA-D2955E4399DC}" destId="{0D759302-8ACB-49EF-B7B9-7259FB15F18F}" srcOrd="0" destOrd="0" presId="urn:microsoft.com/office/officeart/2005/8/layout/orgChart1"/>
    <dgm:cxn modelId="{53ACBE69-4677-41FA-8640-3589C5467405}" type="presParOf" srcId="{88C62A94-8E2F-40DB-88EA-D2955E4399DC}" destId="{394306F2-B22E-41B6-A457-CC7247DEF14C}" srcOrd="1" destOrd="0" presId="urn:microsoft.com/office/officeart/2005/8/layout/orgChart1"/>
    <dgm:cxn modelId="{30A00C14-4F29-451D-BECF-77B0F9DEA4AD}" type="presParOf" srcId="{49EECA2D-0ED1-412A-B1EF-4AD90C94CBE0}" destId="{B3FCBD6F-C588-411C-89C0-D32417F5F8E0}" srcOrd="1" destOrd="0" presId="urn:microsoft.com/office/officeart/2005/8/layout/orgChart1"/>
    <dgm:cxn modelId="{DFCB1666-BE74-4F47-B564-D02B6073F418}" type="presParOf" srcId="{49EECA2D-0ED1-412A-B1EF-4AD90C94CBE0}" destId="{D7FA7921-7C2F-4CFE-BE6E-3E99AA3EE71D}" srcOrd="2" destOrd="0" presId="urn:microsoft.com/office/officeart/2005/8/layout/orgChart1"/>
    <dgm:cxn modelId="{1AD495A3-95BC-44C5-A5B4-B85237329893}" type="presParOf" srcId="{405F0A11-AE64-45C9-9431-9D31F80DD322}" destId="{60A51B93-1786-46B6-97F0-DEDE533B0DF5}" srcOrd="2" destOrd="0" presId="urn:microsoft.com/office/officeart/2005/8/layout/orgChart1"/>
    <dgm:cxn modelId="{58E2B1A2-C454-4935-B55C-E3B83FE0F786}" type="presParOf" srcId="{405F0A11-AE64-45C9-9431-9D31F80DD322}" destId="{EF64D3E9-B537-44E8-AB3E-6F3B2F0312A5}" srcOrd="3" destOrd="0" presId="urn:microsoft.com/office/officeart/2005/8/layout/orgChart1"/>
    <dgm:cxn modelId="{276FE9D4-E072-4AE2-8227-77688593427B}" type="presParOf" srcId="{EF64D3E9-B537-44E8-AB3E-6F3B2F0312A5}" destId="{0C807FEC-D5CA-4387-8785-8135942BCE00}" srcOrd="0" destOrd="0" presId="urn:microsoft.com/office/officeart/2005/8/layout/orgChart1"/>
    <dgm:cxn modelId="{3C930671-3EDC-4CF9-A0C6-C507A846ECB7}" type="presParOf" srcId="{0C807FEC-D5CA-4387-8785-8135942BCE00}" destId="{FC262877-8CE5-4B93-8B10-00D285026029}" srcOrd="0" destOrd="0" presId="urn:microsoft.com/office/officeart/2005/8/layout/orgChart1"/>
    <dgm:cxn modelId="{3CABA374-ECE5-442F-AA3B-A001843B72BE}" type="presParOf" srcId="{0C807FEC-D5CA-4387-8785-8135942BCE00}" destId="{765AEAFB-6844-4EF5-A9B0-424F664C2BBE}" srcOrd="1" destOrd="0" presId="urn:microsoft.com/office/officeart/2005/8/layout/orgChart1"/>
    <dgm:cxn modelId="{5580B347-8723-4BA7-B0C4-10631952A150}" type="presParOf" srcId="{EF64D3E9-B537-44E8-AB3E-6F3B2F0312A5}" destId="{1F0B2D9D-1664-4FEE-A6CC-5A5BF6F25BF1}" srcOrd="1" destOrd="0" presId="urn:microsoft.com/office/officeart/2005/8/layout/orgChart1"/>
    <dgm:cxn modelId="{866FE3A8-7FB2-4AA2-858C-B5EB6DCF8F4C}" type="presParOf" srcId="{EF64D3E9-B537-44E8-AB3E-6F3B2F0312A5}" destId="{3025365A-76C2-427B-A726-B7306C75C07E}" srcOrd="2" destOrd="0" presId="urn:microsoft.com/office/officeart/2005/8/layout/orgChart1"/>
    <dgm:cxn modelId="{9B509044-B059-412F-925F-7845E243F137}" type="presParOf" srcId="{F2335CC3-0285-4C07-BF5E-C13410A6CF5A}" destId="{FC4E69A8-D291-4056-8700-E325E571BDFD}" srcOrd="2" destOrd="0" presId="urn:microsoft.com/office/officeart/2005/8/layout/orgChart1"/>
    <dgm:cxn modelId="{8DB97086-ADD9-4257-96ED-6806715E5496}" type="presParOf" srcId="{137595E3-EDF3-4718-A514-7FD13DAF7155}" destId="{79F388D5-18BC-4FAA-98B6-C531A946E4B2}" srcOrd="2" destOrd="0" presId="urn:microsoft.com/office/officeart/2005/8/layout/orgChart1"/>
    <dgm:cxn modelId="{1C6EFF6A-BCC6-450D-A598-32419E94D333}" type="presParOf" srcId="{137595E3-EDF3-4718-A514-7FD13DAF7155}" destId="{171840CF-8073-428D-B36F-3FF9BDCAE293}" srcOrd="3" destOrd="0" presId="urn:microsoft.com/office/officeart/2005/8/layout/orgChart1"/>
    <dgm:cxn modelId="{592F5800-27A2-4730-86FD-7442098E4FF4}" type="presParOf" srcId="{171840CF-8073-428D-B36F-3FF9BDCAE293}" destId="{A631425D-39F9-463F-A203-DEB68F8C958C}" srcOrd="0" destOrd="0" presId="urn:microsoft.com/office/officeart/2005/8/layout/orgChart1"/>
    <dgm:cxn modelId="{5D797D2B-4D45-4742-B1ED-C4A9DDC4C8A4}" type="presParOf" srcId="{A631425D-39F9-463F-A203-DEB68F8C958C}" destId="{F3E72C34-2778-402B-82A2-AE367A83887C}" srcOrd="0" destOrd="0" presId="urn:microsoft.com/office/officeart/2005/8/layout/orgChart1"/>
    <dgm:cxn modelId="{14814F7D-FA77-405D-9250-633F2762A6A4}" type="presParOf" srcId="{A631425D-39F9-463F-A203-DEB68F8C958C}" destId="{5D66C972-E0B9-4130-84E6-D1DEB2CBB879}" srcOrd="1" destOrd="0" presId="urn:microsoft.com/office/officeart/2005/8/layout/orgChart1"/>
    <dgm:cxn modelId="{FBD30D63-0414-4A1D-83A8-B275CF3D30F2}" type="presParOf" srcId="{171840CF-8073-428D-B36F-3FF9BDCAE293}" destId="{CEC2551A-6B21-4986-A448-CF22B2AAA525}" srcOrd="1" destOrd="0" presId="urn:microsoft.com/office/officeart/2005/8/layout/orgChart1"/>
    <dgm:cxn modelId="{5562D5A0-40DE-41FB-A4E7-C1D999BEFE4A}" type="presParOf" srcId="{171840CF-8073-428D-B36F-3FF9BDCAE293}" destId="{0094F2AE-B410-4616-A172-FDCF47345628}" srcOrd="2" destOrd="0" presId="urn:microsoft.com/office/officeart/2005/8/layout/orgChart1"/>
    <dgm:cxn modelId="{D75D39E7-C4CF-4593-94A2-C3FBEA5FC115}" type="presParOf" srcId="{C231A901-4586-466B-B71F-2BC6FE87082C}" destId="{D7CA91F6-BF38-43D7-85C7-17C3BE381FD1}" srcOrd="2" destOrd="0" presId="urn:microsoft.com/office/officeart/2005/8/layout/orgChart1"/>
    <dgm:cxn modelId="{9FCD3AC0-1217-47DF-B770-6BC3CB1175A5}" type="presParOf" srcId="{CD5B78F8-AD2D-472C-8740-306916594C99}" destId="{BD4A20E9-9BBE-4C19-BF99-5C822E365293}" srcOrd="2" destOrd="0" presId="urn:microsoft.com/office/officeart/2005/8/layout/orgChart1"/>
    <dgm:cxn modelId="{DF90ED20-4D2D-4F1F-B687-98D4C381CD59}" type="presParOf" srcId="{CD5B78F8-AD2D-472C-8740-306916594C99}" destId="{37A0E692-11D2-4A1B-85A4-0FDAB6735FEB}" srcOrd="3" destOrd="0" presId="urn:microsoft.com/office/officeart/2005/8/layout/orgChart1"/>
    <dgm:cxn modelId="{7741EEB9-B376-4B6F-853F-9A7A9AF52928}" type="presParOf" srcId="{37A0E692-11D2-4A1B-85A4-0FDAB6735FEB}" destId="{065BBA8E-F22E-44E0-A18E-8EDBB8FDDA0D}" srcOrd="0" destOrd="0" presId="urn:microsoft.com/office/officeart/2005/8/layout/orgChart1"/>
    <dgm:cxn modelId="{4CF300B4-FFBC-4C4B-ADB9-6327B71740BA}" type="presParOf" srcId="{065BBA8E-F22E-44E0-A18E-8EDBB8FDDA0D}" destId="{9106AE8E-385C-43F4-BAE0-D227A301B352}" srcOrd="0" destOrd="0" presId="urn:microsoft.com/office/officeart/2005/8/layout/orgChart1"/>
    <dgm:cxn modelId="{3C0C937F-0C78-4680-9ABE-2143FC084AC1}" type="presParOf" srcId="{065BBA8E-F22E-44E0-A18E-8EDBB8FDDA0D}" destId="{0DCDE9D6-4107-451F-929E-B484703593F5}" srcOrd="1" destOrd="0" presId="urn:microsoft.com/office/officeart/2005/8/layout/orgChart1"/>
    <dgm:cxn modelId="{00BFB9AC-1A13-4524-B19C-5618AAB574EF}" type="presParOf" srcId="{37A0E692-11D2-4A1B-85A4-0FDAB6735FEB}" destId="{1AA8362E-7042-4603-ABCF-237D46271082}" srcOrd="1" destOrd="0" presId="urn:microsoft.com/office/officeart/2005/8/layout/orgChart1"/>
    <dgm:cxn modelId="{39C0AF7A-8E71-4EA8-9561-801528D47BB8}" type="presParOf" srcId="{1AA8362E-7042-4603-ABCF-237D46271082}" destId="{343E3E9D-42D7-4286-A097-6FE00899ED33}" srcOrd="0" destOrd="0" presId="urn:microsoft.com/office/officeart/2005/8/layout/orgChart1"/>
    <dgm:cxn modelId="{CEEDBFCC-AE3E-45F9-8A25-6BE8678964FD}" type="presParOf" srcId="{1AA8362E-7042-4603-ABCF-237D46271082}" destId="{78619996-07D7-468A-B2C8-F8EC779F6B16}" srcOrd="1" destOrd="0" presId="urn:microsoft.com/office/officeart/2005/8/layout/orgChart1"/>
    <dgm:cxn modelId="{B4CDD7A9-5233-4F37-98F9-544282A457E0}" type="presParOf" srcId="{78619996-07D7-468A-B2C8-F8EC779F6B16}" destId="{D6A7313B-84E6-4E1B-B54F-796BD0F017BE}" srcOrd="0" destOrd="0" presId="urn:microsoft.com/office/officeart/2005/8/layout/orgChart1"/>
    <dgm:cxn modelId="{36496281-7A4D-45B7-B8E3-5DA9F534DFED}" type="presParOf" srcId="{D6A7313B-84E6-4E1B-B54F-796BD0F017BE}" destId="{E622FEAF-93D4-45E7-9B0E-AA0627740489}" srcOrd="0" destOrd="0" presId="urn:microsoft.com/office/officeart/2005/8/layout/orgChart1"/>
    <dgm:cxn modelId="{B4F4047E-8939-438A-A693-2E1E554F94B8}" type="presParOf" srcId="{D6A7313B-84E6-4E1B-B54F-796BD0F017BE}" destId="{64FEA9A5-7187-4970-A3D6-0869741F65F7}" srcOrd="1" destOrd="0" presId="urn:microsoft.com/office/officeart/2005/8/layout/orgChart1"/>
    <dgm:cxn modelId="{59DABEFF-889D-44F4-A74C-1193E6BFA1A8}" type="presParOf" srcId="{78619996-07D7-468A-B2C8-F8EC779F6B16}" destId="{181B7A07-0A0F-44A4-A285-70982BCAF969}" srcOrd="1" destOrd="0" presId="urn:microsoft.com/office/officeart/2005/8/layout/orgChart1"/>
    <dgm:cxn modelId="{16A0DF0D-793D-44D6-B280-7D62049EE65C}" type="presParOf" srcId="{181B7A07-0A0F-44A4-A285-70982BCAF969}" destId="{3FB3891C-F00B-4884-8758-7CE95D7EB444}" srcOrd="0" destOrd="0" presId="urn:microsoft.com/office/officeart/2005/8/layout/orgChart1"/>
    <dgm:cxn modelId="{3E9F8872-3121-4781-9F51-86E54B9D0C78}" type="presParOf" srcId="{181B7A07-0A0F-44A4-A285-70982BCAF969}" destId="{6BD4DE2B-E8B5-4D4E-AF5F-D3C35609A6FC}" srcOrd="1" destOrd="0" presId="urn:microsoft.com/office/officeart/2005/8/layout/orgChart1"/>
    <dgm:cxn modelId="{17B9F13A-BE4C-4163-9108-B6CB1B071488}" type="presParOf" srcId="{6BD4DE2B-E8B5-4D4E-AF5F-D3C35609A6FC}" destId="{5F4D2D9E-55BB-44E9-AA6F-12BE83981EE3}" srcOrd="0" destOrd="0" presId="urn:microsoft.com/office/officeart/2005/8/layout/orgChart1"/>
    <dgm:cxn modelId="{01EC0330-036C-4539-A7B2-A1B5AB5303BE}" type="presParOf" srcId="{5F4D2D9E-55BB-44E9-AA6F-12BE83981EE3}" destId="{1F39D4AB-E128-4ECE-9EA7-428B45AC17A7}" srcOrd="0" destOrd="0" presId="urn:microsoft.com/office/officeart/2005/8/layout/orgChart1"/>
    <dgm:cxn modelId="{9D9872F6-C449-4013-B86F-CC3E3EC5B3B6}" type="presParOf" srcId="{5F4D2D9E-55BB-44E9-AA6F-12BE83981EE3}" destId="{D3C28996-26D0-45F5-AB97-9D25E8F5FCF0}" srcOrd="1" destOrd="0" presId="urn:microsoft.com/office/officeart/2005/8/layout/orgChart1"/>
    <dgm:cxn modelId="{40AE7CC0-7E73-4E53-B2C8-EEB9F2473522}" type="presParOf" srcId="{6BD4DE2B-E8B5-4D4E-AF5F-D3C35609A6FC}" destId="{E4FB7F69-700B-42F5-9E25-3F619BFE5666}" srcOrd="1" destOrd="0" presId="urn:microsoft.com/office/officeart/2005/8/layout/orgChart1"/>
    <dgm:cxn modelId="{BE427CDB-C2C2-4343-B1E3-1FFD9C989A9E}" type="presParOf" srcId="{6BD4DE2B-E8B5-4D4E-AF5F-D3C35609A6FC}" destId="{C3A219D0-560C-42EA-9464-9EE4D6B76E60}" srcOrd="2" destOrd="0" presId="urn:microsoft.com/office/officeart/2005/8/layout/orgChart1"/>
    <dgm:cxn modelId="{13F28109-E2D0-48B5-AA8E-278489A69E40}" type="presParOf" srcId="{181B7A07-0A0F-44A4-A285-70982BCAF969}" destId="{364020F6-7C0D-40C0-953A-F057656F0EA8}" srcOrd="2" destOrd="0" presId="urn:microsoft.com/office/officeart/2005/8/layout/orgChart1"/>
    <dgm:cxn modelId="{AE897F51-1224-437D-80F3-704BA3A1C7B7}" type="presParOf" srcId="{181B7A07-0A0F-44A4-A285-70982BCAF969}" destId="{07D3B143-5406-4C7B-9041-D0EC13212744}" srcOrd="3" destOrd="0" presId="urn:microsoft.com/office/officeart/2005/8/layout/orgChart1"/>
    <dgm:cxn modelId="{22FA10C3-9E69-4B2E-8643-7AAE26475713}" type="presParOf" srcId="{07D3B143-5406-4C7B-9041-D0EC13212744}" destId="{20F4D857-7137-4A56-B417-2A400980D86F}" srcOrd="0" destOrd="0" presId="urn:microsoft.com/office/officeart/2005/8/layout/orgChart1"/>
    <dgm:cxn modelId="{5ACF91D2-9448-47A5-AE50-5D27253BB93F}" type="presParOf" srcId="{20F4D857-7137-4A56-B417-2A400980D86F}" destId="{F20C656F-9623-4870-83FD-2CD4E1FDB5A0}" srcOrd="0" destOrd="0" presId="urn:microsoft.com/office/officeart/2005/8/layout/orgChart1"/>
    <dgm:cxn modelId="{9FBB3260-D940-4B7C-87C5-64FADB3D4E3D}" type="presParOf" srcId="{20F4D857-7137-4A56-B417-2A400980D86F}" destId="{426269CB-86EF-4BBF-BCC9-582870B47824}" srcOrd="1" destOrd="0" presId="urn:microsoft.com/office/officeart/2005/8/layout/orgChart1"/>
    <dgm:cxn modelId="{EB7248E6-E422-4CC7-92EB-8DD18720D9FB}" type="presParOf" srcId="{07D3B143-5406-4C7B-9041-D0EC13212744}" destId="{1CC78874-329E-4EC4-A024-761520F6FC0F}" srcOrd="1" destOrd="0" presId="urn:microsoft.com/office/officeart/2005/8/layout/orgChart1"/>
    <dgm:cxn modelId="{C3855C49-5F25-44A1-9C22-71014A1EA93E}" type="presParOf" srcId="{07D3B143-5406-4C7B-9041-D0EC13212744}" destId="{1DB14257-E4CF-456F-9732-D49B56C86B1D}" srcOrd="2" destOrd="0" presId="urn:microsoft.com/office/officeart/2005/8/layout/orgChart1"/>
    <dgm:cxn modelId="{7193D133-A7E7-4DEC-9DBA-976FD5D190AA}" type="presParOf" srcId="{78619996-07D7-468A-B2C8-F8EC779F6B16}" destId="{03FD2144-3F20-4477-8731-773788A3026E}" srcOrd="2" destOrd="0" presId="urn:microsoft.com/office/officeart/2005/8/layout/orgChart1"/>
    <dgm:cxn modelId="{8397F0A6-BD18-4D2C-B733-B7DE67572770}" type="presParOf" srcId="{37A0E692-11D2-4A1B-85A4-0FDAB6735FEB}" destId="{7ECA94A1-70C8-4C98-AFF7-C3F254F572DB}" srcOrd="2" destOrd="0" presId="urn:microsoft.com/office/officeart/2005/8/layout/orgChart1"/>
    <dgm:cxn modelId="{23F802E2-2F7E-45C0-8490-281BF4FF2441}" type="presParOf" srcId="{222B87E7-79FE-47D4-9CC7-44811E191283}" destId="{9DBE4B45-C406-4466-9D4A-82363B96AC1E}" srcOrd="2" destOrd="0" presId="urn:microsoft.com/office/officeart/2005/8/layout/orgChart1"/>
    <dgm:cxn modelId="{E9D2DEE3-28EA-4768-BCA5-2FC3E0967053}" type="presParOf" srcId="{A4DB6AC8-9D93-4A63-8BEC-62C24297E916}" destId="{0C837D6F-46FF-420B-91F1-9FBD4AF76ADB}" srcOrd="2" destOrd="0" presId="urn:microsoft.com/office/officeart/2005/8/layout/orgChart1"/>
    <dgm:cxn modelId="{7049E067-1A99-406A-9403-FBF258923914}" type="presParOf" srcId="{A4DB6AC8-9D93-4A63-8BEC-62C24297E916}" destId="{92C23AA9-12F8-4BB8-AA56-C928C556FCA0}" srcOrd="3" destOrd="0" presId="urn:microsoft.com/office/officeart/2005/8/layout/orgChart1"/>
    <dgm:cxn modelId="{F4C35EBC-18D9-412E-8A0A-F887827B015E}" type="presParOf" srcId="{92C23AA9-12F8-4BB8-AA56-C928C556FCA0}" destId="{924E4ADB-B1A2-42FB-AA13-6D3B451248C0}" srcOrd="0" destOrd="0" presId="urn:microsoft.com/office/officeart/2005/8/layout/orgChart1"/>
    <dgm:cxn modelId="{884DF189-4A04-43F3-B52B-2CB6448026DD}" type="presParOf" srcId="{924E4ADB-B1A2-42FB-AA13-6D3B451248C0}" destId="{CEF0DDAC-316B-44FC-B223-78B1650AE386}" srcOrd="0" destOrd="0" presId="urn:microsoft.com/office/officeart/2005/8/layout/orgChart1"/>
    <dgm:cxn modelId="{211C74ED-A239-44BD-A9D2-230BE9B10ACB}" type="presParOf" srcId="{924E4ADB-B1A2-42FB-AA13-6D3B451248C0}" destId="{49D452FA-E822-4AA4-8BF9-11914070C73A}" srcOrd="1" destOrd="0" presId="urn:microsoft.com/office/officeart/2005/8/layout/orgChart1"/>
    <dgm:cxn modelId="{7792694C-048E-4D7A-8F05-672708873F7C}" type="presParOf" srcId="{92C23AA9-12F8-4BB8-AA56-C928C556FCA0}" destId="{F3B30A98-CF33-4F95-8746-F3E79BA7A5FD}" srcOrd="1" destOrd="0" presId="urn:microsoft.com/office/officeart/2005/8/layout/orgChart1"/>
    <dgm:cxn modelId="{052B2F0D-D6A5-436F-8289-01E48D78370E}" type="presParOf" srcId="{F3B30A98-CF33-4F95-8746-F3E79BA7A5FD}" destId="{47E00C23-3A06-4786-BFD4-EF746E8721BE}" srcOrd="0" destOrd="0" presId="urn:microsoft.com/office/officeart/2005/8/layout/orgChart1"/>
    <dgm:cxn modelId="{CDEC7E2D-F740-49FA-8832-4260DC80C5A2}" type="presParOf" srcId="{F3B30A98-CF33-4F95-8746-F3E79BA7A5FD}" destId="{315480E3-1652-4EAF-AFFF-A8027F1F6ADD}" srcOrd="1" destOrd="0" presId="urn:microsoft.com/office/officeart/2005/8/layout/orgChart1"/>
    <dgm:cxn modelId="{35200522-476D-4D0F-9DE3-364A22C7E03A}" type="presParOf" srcId="{315480E3-1652-4EAF-AFFF-A8027F1F6ADD}" destId="{C657888D-863D-421F-A21A-2531A91FDC0D}" srcOrd="0" destOrd="0" presId="urn:microsoft.com/office/officeart/2005/8/layout/orgChart1"/>
    <dgm:cxn modelId="{880A7177-CFCF-430E-B8DC-68D83F07ED13}" type="presParOf" srcId="{C657888D-863D-421F-A21A-2531A91FDC0D}" destId="{E2DD0CF0-2B2E-439F-BBA0-ACEBDB0C6BB2}" srcOrd="0" destOrd="0" presId="urn:microsoft.com/office/officeart/2005/8/layout/orgChart1"/>
    <dgm:cxn modelId="{B105487F-982F-4154-87AC-80A09E57AB2F}" type="presParOf" srcId="{C657888D-863D-421F-A21A-2531A91FDC0D}" destId="{24427BB2-8702-43AA-A86E-25C9ACDA8A97}" srcOrd="1" destOrd="0" presId="urn:microsoft.com/office/officeart/2005/8/layout/orgChart1"/>
    <dgm:cxn modelId="{65AAE9B4-A7D6-41AF-9A75-525661CB842B}" type="presParOf" srcId="{315480E3-1652-4EAF-AFFF-A8027F1F6ADD}" destId="{9A414681-7425-44EB-AC2F-5CEDFF666FC7}" srcOrd="1" destOrd="0" presId="urn:microsoft.com/office/officeart/2005/8/layout/orgChart1"/>
    <dgm:cxn modelId="{14D647B5-2878-4109-81D4-1CE6762362AB}" type="presParOf" srcId="{9A414681-7425-44EB-AC2F-5CEDFF666FC7}" destId="{959985A1-A896-4C07-B29B-3CB9F70DD09D}" srcOrd="0" destOrd="0" presId="urn:microsoft.com/office/officeart/2005/8/layout/orgChart1"/>
    <dgm:cxn modelId="{A24E1989-8184-43D7-A93B-957A9AF15FFD}" type="presParOf" srcId="{9A414681-7425-44EB-AC2F-5CEDFF666FC7}" destId="{BC8A0057-2C24-48FD-A445-B7DA99E8CE0E}" srcOrd="1" destOrd="0" presId="urn:microsoft.com/office/officeart/2005/8/layout/orgChart1"/>
    <dgm:cxn modelId="{9089E500-684C-4CE5-8437-9B4879F5A326}" type="presParOf" srcId="{BC8A0057-2C24-48FD-A445-B7DA99E8CE0E}" destId="{2B19921F-23D5-4B51-8A3F-A3AD064B26D2}" srcOrd="0" destOrd="0" presId="urn:microsoft.com/office/officeart/2005/8/layout/orgChart1"/>
    <dgm:cxn modelId="{03DB437C-2B17-4931-9552-3E05BC6E7F49}" type="presParOf" srcId="{2B19921F-23D5-4B51-8A3F-A3AD064B26D2}" destId="{05F34877-E726-4D3D-9F8C-0D6859B2F6DE}" srcOrd="0" destOrd="0" presId="urn:microsoft.com/office/officeart/2005/8/layout/orgChart1"/>
    <dgm:cxn modelId="{3D979334-6121-45CF-BA10-A4C3D2C58C1E}" type="presParOf" srcId="{2B19921F-23D5-4B51-8A3F-A3AD064B26D2}" destId="{63C12897-4B2E-4810-A8F4-7278AC3E85FB}" srcOrd="1" destOrd="0" presId="urn:microsoft.com/office/officeart/2005/8/layout/orgChart1"/>
    <dgm:cxn modelId="{0B3670EE-3784-476D-BB52-26662C22BA06}" type="presParOf" srcId="{BC8A0057-2C24-48FD-A445-B7DA99E8CE0E}" destId="{F9353F8F-4EF6-4D66-ADEF-F5E9414C34BA}" srcOrd="1" destOrd="0" presId="urn:microsoft.com/office/officeart/2005/8/layout/orgChart1"/>
    <dgm:cxn modelId="{2EA41EF2-EDAD-49D2-8C37-44FD9FE64161}" type="presParOf" srcId="{F9353F8F-4EF6-4D66-ADEF-F5E9414C34BA}" destId="{2782D4E2-FF41-4C44-AE26-5A4748F8FCCD}" srcOrd="0" destOrd="0" presId="urn:microsoft.com/office/officeart/2005/8/layout/orgChart1"/>
    <dgm:cxn modelId="{0735CF06-B06A-4315-B29C-1A4671700DA2}" type="presParOf" srcId="{F9353F8F-4EF6-4D66-ADEF-F5E9414C34BA}" destId="{D31E03D6-099E-4AFE-8441-A2097098AE1D}" srcOrd="1" destOrd="0" presId="urn:microsoft.com/office/officeart/2005/8/layout/orgChart1"/>
    <dgm:cxn modelId="{922F84F6-7D94-4A82-9A10-0C3A639CA337}" type="presParOf" srcId="{D31E03D6-099E-4AFE-8441-A2097098AE1D}" destId="{BDE4D653-19CC-4B6E-92BB-019857D64B45}" srcOrd="0" destOrd="0" presId="urn:microsoft.com/office/officeart/2005/8/layout/orgChart1"/>
    <dgm:cxn modelId="{357E6FD0-0255-4A4D-B0B5-D2CE76BE934C}" type="presParOf" srcId="{BDE4D653-19CC-4B6E-92BB-019857D64B45}" destId="{5B294389-CE5B-4B1A-8DC7-3FE8E79AA78D}" srcOrd="0" destOrd="0" presId="urn:microsoft.com/office/officeart/2005/8/layout/orgChart1"/>
    <dgm:cxn modelId="{AA874668-AB86-4C65-A1F7-C365C8BE50A8}" type="presParOf" srcId="{BDE4D653-19CC-4B6E-92BB-019857D64B45}" destId="{2D32A47C-1E3F-4FE8-B33C-A740C08152EA}" srcOrd="1" destOrd="0" presId="urn:microsoft.com/office/officeart/2005/8/layout/orgChart1"/>
    <dgm:cxn modelId="{88E37B9F-6877-475D-93AF-068310FC8C17}" type="presParOf" srcId="{D31E03D6-099E-4AFE-8441-A2097098AE1D}" destId="{42D40D86-4674-445E-A380-C682E1ED5FF0}" srcOrd="1" destOrd="0" presId="urn:microsoft.com/office/officeart/2005/8/layout/orgChart1"/>
    <dgm:cxn modelId="{E59CFF0D-5251-457E-AAF5-5D30BC1D5BBC}" type="presParOf" srcId="{D31E03D6-099E-4AFE-8441-A2097098AE1D}" destId="{26AFEFD9-08A5-4413-8149-B9BBA6753BB2}" srcOrd="2" destOrd="0" presId="urn:microsoft.com/office/officeart/2005/8/layout/orgChart1"/>
    <dgm:cxn modelId="{0D906F33-C4ED-49CA-809C-3C3A132331B6}" type="presParOf" srcId="{BC8A0057-2C24-48FD-A445-B7DA99E8CE0E}" destId="{D750DFFD-47F1-4B7A-9807-D1D2EC0DA597}" srcOrd="2" destOrd="0" presId="urn:microsoft.com/office/officeart/2005/8/layout/orgChart1"/>
    <dgm:cxn modelId="{AC75F81E-7C81-4E25-91AD-8C6790CC4B9E}" type="presParOf" srcId="{315480E3-1652-4EAF-AFFF-A8027F1F6ADD}" destId="{E73B5B12-F5D0-4635-8A03-89FE854F6AF8}" srcOrd="2" destOrd="0" presId="urn:microsoft.com/office/officeart/2005/8/layout/orgChart1"/>
    <dgm:cxn modelId="{558D2655-0018-4E15-9C0E-C1582DDE85A1}" type="presParOf" srcId="{92C23AA9-12F8-4BB8-AA56-C928C556FCA0}" destId="{8E803646-135D-46A5-99D3-54B871B0848A}" srcOrd="2" destOrd="0" presId="urn:microsoft.com/office/officeart/2005/8/layout/orgChart1"/>
    <dgm:cxn modelId="{0C679FD0-07A5-44C2-8FA7-97CC46096B08}" type="presParOf" srcId="{E99C0CD9-E6D7-4D5E-885A-6DF927BCB536}" destId="{6C64B3BC-DF6E-49CD-B018-FA2C110ACE09}" srcOrd="2" destOrd="0" presId="urn:microsoft.com/office/officeart/2005/8/layout/orgChart1"/>
  </dgm:cxnLst>
  <dgm:bg/>
  <dgm:whole>
    <a:ln>
      <a:noFill/>
    </a:ln>
  </dgm:whole>
  <dgm:extLst>
    <a:ext uri="http://schemas.microsoft.com/office/drawing/2008/diagram">
      <dsp:dataModelExt xmlns:dsp="http://schemas.microsoft.com/office/drawing/2008/diagram" relId="rId10"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0674A91-4D0D-4C0D-995F-502A31CB1350}" type="doc">
      <dgm:prSet loTypeId="urn:microsoft.com/office/officeart/2005/8/layout/venn1" loCatId="relationship" qsTypeId="urn:microsoft.com/office/officeart/2005/8/quickstyle/simple1" qsCatId="simple" csTypeId="urn:microsoft.com/office/officeart/2005/8/colors/accent2_2" csCatId="accent2" phldr="1"/>
      <dgm:spPr/>
    </dgm:pt>
    <dgm:pt modelId="{1F950E72-DFCB-481C-A388-0800C265409B}">
      <dgm:prSet phldrT="[Text]" custT="1"/>
      <dgm:spPr>
        <a:noFill/>
        <a:ln w="57150">
          <a:solidFill>
            <a:schemeClr val="accent1"/>
          </a:solidFill>
        </a:ln>
      </dgm:spPr>
      <dgm:t>
        <a:bodyPr/>
        <a:lstStyle/>
        <a:p>
          <a:r>
            <a:rPr lang="en-US" sz="1600" b="1" dirty="0" smtClean="0">
              <a:solidFill>
                <a:schemeClr val="tx1"/>
              </a:solidFill>
            </a:rPr>
            <a:t>Text</a:t>
          </a:r>
        </a:p>
        <a:p>
          <a:r>
            <a:rPr lang="en-US" sz="1200" b="0" dirty="0" smtClean="0">
              <a:solidFill>
                <a:schemeClr val="tx1"/>
              </a:solidFill>
            </a:rPr>
            <a:t>More descriptive text may be entered here.</a:t>
          </a:r>
          <a:endParaRPr lang="en-US" sz="1200" b="0" dirty="0">
            <a:solidFill>
              <a:schemeClr val="tx1"/>
            </a:solidFill>
          </a:endParaRPr>
        </a:p>
      </dgm:t>
    </dgm:pt>
    <dgm:pt modelId="{01D2A62B-84D5-4C5A-902E-6D69D65D57E3}" type="parTrans" cxnId="{6998B2A8-3F34-4B38-9991-794264A45C6F}">
      <dgm:prSet/>
      <dgm:spPr/>
      <dgm:t>
        <a:bodyPr/>
        <a:lstStyle/>
        <a:p>
          <a:endParaRPr lang="en-US"/>
        </a:p>
      </dgm:t>
    </dgm:pt>
    <dgm:pt modelId="{B3B8D6B4-5F4D-4623-9F61-F32769815DE2}" type="sibTrans" cxnId="{6998B2A8-3F34-4B38-9991-794264A45C6F}">
      <dgm:prSet/>
      <dgm:spPr/>
      <dgm:t>
        <a:bodyPr/>
        <a:lstStyle/>
        <a:p>
          <a:endParaRPr lang="en-US"/>
        </a:p>
      </dgm:t>
    </dgm:pt>
    <dgm:pt modelId="{38C5B353-775F-462A-B257-7D2EE8AD1DE7}">
      <dgm:prSet phldrT="[Text]" custT="1"/>
      <dgm:spPr>
        <a:noFill/>
        <a:ln w="57150">
          <a:solidFill>
            <a:schemeClr val="accent1"/>
          </a:solidFill>
        </a:ln>
      </dgm:spPr>
      <dgm:t>
        <a:bodyPr/>
        <a:lstStyle/>
        <a:p>
          <a:r>
            <a:rPr lang="en-US" sz="1600" b="1" dirty="0" smtClean="0">
              <a:solidFill>
                <a:schemeClr val="tx1"/>
              </a:solidFill>
            </a:rPr>
            <a:t>Text</a:t>
          </a:r>
        </a:p>
        <a:p>
          <a:r>
            <a:rPr lang="en-US" sz="1200" b="0" dirty="0" smtClean="0">
              <a:solidFill>
                <a:schemeClr val="tx1"/>
              </a:solidFill>
            </a:rPr>
            <a:t>More descriptive text may be entered here.</a:t>
          </a:r>
          <a:endParaRPr lang="en-US" sz="1200" b="0" dirty="0">
            <a:solidFill>
              <a:schemeClr val="tx1"/>
            </a:solidFill>
          </a:endParaRPr>
        </a:p>
      </dgm:t>
    </dgm:pt>
    <dgm:pt modelId="{817620E9-EDDA-41A3-A9B4-C3CBCA3F69EC}" type="parTrans" cxnId="{AF9BCE0E-06D6-47DA-B815-D82CEF7D0868}">
      <dgm:prSet/>
      <dgm:spPr/>
      <dgm:t>
        <a:bodyPr/>
        <a:lstStyle/>
        <a:p>
          <a:endParaRPr lang="en-US"/>
        </a:p>
      </dgm:t>
    </dgm:pt>
    <dgm:pt modelId="{519FCFFA-D1F9-4577-93BB-21F4922711B5}" type="sibTrans" cxnId="{AF9BCE0E-06D6-47DA-B815-D82CEF7D0868}">
      <dgm:prSet/>
      <dgm:spPr/>
      <dgm:t>
        <a:bodyPr/>
        <a:lstStyle/>
        <a:p>
          <a:endParaRPr lang="en-US"/>
        </a:p>
      </dgm:t>
    </dgm:pt>
    <dgm:pt modelId="{6765C57E-7449-4649-AD2C-6E0D52DE0390}">
      <dgm:prSet phldrT="[Text]" custT="1"/>
      <dgm:spPr>
        <a:noFill/>
        <a:ln w="57150">
          <a:solidFill>
            <a:schemeClr val="accent1"/>
          </a:solidFill>
        </a:ln>
      </dgm:spPr>
      <dgm:t>
        <a:bodyPr/>
        <a:lstStyle/>
        <a:p>
          <a:r>
            <a:rPr lang="en-US" sz="1600" b="1" dirty="0" smtClean="0">
              <a:solidFill>
                <a:schemeClr val="tx1"/>
              </a:solidFill>
            </a:rPr>
            <a:t>Text</a:t>
          </a:r>
        </a:p>
        <a:p>
          <a:r>
            <a:rPr lang="en-US" sz="1200" b="0" dirty="0" smtClean="0">
              <a:solidFill>
                <a:schemeClr val="tx1"/>
              </a:solidFill>
            </a:rPr>
            <a:t>More descriptive text may be entered here.</a:t>
          </a:r>
          <a:endParaRPr lang="en-US" sz="1200" b="1" dirty="0">
            <a:solidFill>
              <a:schemeClr val="tx1"/>
            </a:solidFill>
          </a:endParaRPr>
        </a:p>
      </dgm:t>
    </dgm:pt>
    <dgm:pt modelId="{381F1D1B-818F-4EC6-BFED-35EA7FF62938}" type="parTrans" cxnId="{DDD312C8-719C-4E4D-9E7B-DACA467E3551}">
      <dgm:prSet/>
      <dgm:spPr/>
      <dgm:t>
        <a:bodyPr/>
        <a:lstStyle/>
        <a:p>
          <a:endParaRPr lang="en-US"/>
        </a:p>
      </dgm:t>
    </dgm:pt>
    <dgm:pt modelId="{97DB2C8F-7289-431D-A084-B425ABA68B4F}" type="sibTrans" cxnId="{DDD312C8-719C-4E4D-9E7B-DACA467E3551}">
      <dgm:prSet/>
      <dgm:spPr/>
      <dgm:t>
        <a:bodyPr/>
        <a:lstStyle/>
        <a:p>
          <a:endParaRPr lang="en-US"/>
        </a:p>
      </dgm:t>
    </dgm:pt>
    <dgm:pt modelId="{DCD2DCDE-D484-4739-B052-219745E5E7A5}" type="pres">
      <dgm:prSet presAssocID="{A0674A91-4D0D-4C0D-995F-502A31CB1350}" presName="compositeShape" presStyleCnt="0">
        <dgm:presLayoutVars>
          <dgm:chMax val="7"/>
          <dgm:dir/>
          <dgm:resizeHandles val="exact"/>
        </dgm:presLayoutVars>
      </dgm:prSet>
      <dgm:spPr/>
    </dgm:pt>
    <dgm:pt modelId="{B8FF146C-80DD-45CE-A699-5802E3043639}" type="pres">
      <dgm:prSet presAssocID="{1F950E72-DFCB-481C-A388-0800C265409B}" presName="circ1" presStyleLbl="vennNode1" presStyleIdx="0" presStyleCnt="3"/>
      <dgm:spPr/>
      <dgm:t>
        <a:bodyPr/>
        <a:lstStyle/>
        <a:p>
          <a:endParaRPr lang="en-US"/>
        </a:p>
      </dgm:t>
    </dgm:pt>
    <dgm:pt modelId="{BD28F556-E857-449F-8C72-A4F12A1F4F0E}" type="pres">
      <dgm:prSet presAssocID="{1F950E72-DFCB-481C-A388-0800C265409B}" presName="circ1Tx" presStyleLbl="revTx" presStyleIdx="0" presStyleCnt="0">
        <dgm:presLayoutVars>
          <dgm:chMax val="0"/>
          <dgm:chPref val="0"/>
          <dgm:bulletEnabled val="1"/>
        </dgm:presLayoutVars>
      </dgm:prSet>
      <dgm:spPr/>
      <dgm:t>
        <a:bodyPr/>
        <a:lstStyle/>
        <a:p>
          <a:endParaRPr lang="en-US"/>
        </a:p>
      </dgm:t>
    </dgm:pt>
    <dgm:pt modelId="{F7FEA0A6-2341-4AB3-91E8-0CE7679CB8AE}" type="pres">
      <dgm:prSet presAssocID="{38C5B353-775F-462A-B257-7D2EE8AD1DE7}" presName="circ2" presStyleLbl="vennNode1" presStyleIdx="1" presStyleCnt="3"/>
      <dgm:spPr/>
      <dgm:t>
        <a:bodyPr/>
        <a:lstStyle/>
        <a:p>
          <a:endParaRPr lang="en-US"/>
        </a:p>
      </dgm:t>
    </dgm:pt>
    <dgm:pt modelId="{7AAC242A-A8F2-43FA-A9F8-671816817A50}" type="pres">
      <dgm:prSet presAssocID="{38C5B353-775F-462A-B257-7D2EE8AD1DE7}" presName="circ2Tx" presStyleLbl="revTx" presStyleIdx="0" presStyleCnt="0">
        <dgm:presLayoutVars>
          <dgm:chMax val="0"/>
          <dgm:chPref val="0"/>
          <dgm:bulletEnabled val="1"/>
        </dgm:presLayoutVars>
      </dgm:prSet>
      <dgm:spPr/>
      <dgm:t>
        <a:bodyPr/>
        <a:lstStyle/>
        <a:p>
          <a:endParaRPr lang="en-US"/>
        </a:p>
      </dgm:t>
    </dgm:pt>
    <dgm:pt modelId="{289B94D5-EA4C-48BB-B529-1AA5E46D556F}" type="pres">
      <dgm:prSet presAssocID="{6765C57E-7449-4649-AD2C-6E0D52DE0390}" presName="circ3" presStyleLbl="vennNode1" presStyleIdx="2" presStyleCnt="3"/>
      <dgm:spPr/>
      <dgm:t>
        <a:bodyPr/>
        <a:lstStyle/>
        <a:p>
          <a:endParaRPr lang="en-US"/>
        </a:p>
      </dgm:t>
    </dgm:pt>
    <dgm:pt modelId="{E8969822-B76A-4F65-8B4B-C9F505820147}" type="pres">
      <dgm:prSet presAssocID="{6765C57E-7449-4649-AD2C-6E0D52DE0390}" presName="circ3Tx" presStyleLbl="revTx" presStyleIdx="0" presStyleCnt="0">
        <dgm:presLayoutVars>
          <dgm:chMax val="0"/>
          <dgm:chPref val="0"/>
          <dgm:bulletEnabled val="1"/>
        </dgm:presLayoutVars>
      </dgm:prSet>
      <dgm:spPr/>
      <dgm:t>
        <a:bodyPr/>
        <a:lstStyle/>
        <a:p>
          <a:endParaRPr lang="en-US"/>
        </a:p>
      </dgm:t>
    </dgm:pt>
  </dgm:ptLst>
  <dgm:cxnLst>
    <dgm:cxn modelId="{DDD312C8-719C-4E4D-9E7B-DACA467E3551}" srcId="{A0674A91-4D0D-4C0D-995F-502A31CB1350}" destId="{6765C57E-7449-4649-AD2C-6E0D52DE0390}" srcOrd="2" destOrd="0" parTransId="{381F1D1B-818F-4EC6-BFED-35EA7FF62938}" sibTransId="{97DB2C8F-7289-431D-A084-B425ABA68B4F}"/>
    <dgm:cxn modelId="{2E5F7E42-7C64-409F-85A2-23585EB08731}" type="presOf" srcId="{38C5B353-775F-462A-B257-7D2EE8AD1DE7}" destId="{F7FEA0A6-2341-4AB3-91E8-0CE7679CB8AE}" srcOrd="0" destOrd="0" presId="urn:microsoft.com/office/officeart/2005/8/layout/venn1"/>
    <dgm:cxn modelId="{C7A02FEB-58A7-47F6-A0CD-F09EC93EDDA2}" type="presOf" srcId="{38C5B353-775F-462A-B257-7D2EE8AD1DE7}" destId="{7AAC242A-A8F2-43FA-A9F8-671816817A50}" srcOrd="1" destOrd="0" presId="urn:microsoft.com/office/officeart/2005/8/layout/venn1"/>
    <dgm:cxn modelId="{AF9BCE0E-06D6-47DA-B815-D82CEF7D0868}" srcId="{A0674A91-4D0D-4C0D-995F-502A31CB1350}" destId="{38C5B353-775F-462A-B257-7D2EE8AD1DE7}" srcOrd="1" destOrd="0" parTransId="{817620E9-EDDA-41A3-A9B4-C3CBCA3F69EC}" sibTransId="{519FCFFA-D1F9-4577-93BB-21F4922711B5}"/>
    <dgm:cxn modelId="{A83BA1DA-9271-488A-91A0-0EAC33CE7DD3}" type="presOf" srcId="{1F950E72-DFCB-481C-A388-0800C265409B}" destId="{BD28F556-E857-449F-8C72-A4F12A1F4F0E}" srcOrd="1" destOrd="0" presId="urn:microsoft.com/office/officeart/2005/8/layout/venn1"/>
    <dgm:cxn modelId="{6998B2A8-3F34-4B38-9991-794264A45C6F}" srcId="{A0674A91-4D0D-4C0D-995F-502A31CB1350}" destId="{1F950E72-DFCB-481C-A388-0800C265409B}" srcOrd="0" destOrd="0" parTransId="{01D2A62B-84D5-4C5A-902E-6D69D65D57E3}" sibTransId="{B3B8D6B4-5F4D-4623-9F61-F32769815DE2}"/>
    <dgm:cxn modelId="{BA3C10F3-E803-4F96-8D31-E17537C4246C}" type="presOf" srcId="{A0674A91-4D0D-4C0D-995F-502A31CB1350}" destId="{DCD2DCDE-D484-4739-B052-219745E5E7A5}" srcOrd="0" destOrd="0" presId="urn:microsoft.com/office/officeart/2005/8/layout/venn1"/>
    <dgm:cxn modelId="{3883A909-B15B-408D-A981-0FCB43ED09D9}" type="presOf" srcId="{6765C57E-7449-4649-AD2C-6E0D52DE0390}" destId="{289B94D5-EA4C-48BB-B529-1AA5E46D556F}" srcOrd="0" destOrd="0" presId="urn:microsoft.com/office/officeart/2005/8/layout/venn1"/>
    <dgm:cxn modelId="{5709525C-480B-440C-A37F-6FC6E299AF1A}" type="presOf" srcId="{6765C57E-7449-4649-AD2C-6E0D52DE0390}" destId="{E8969822-B76A-4F65-8B4B-C9F505820147}" srcOrd="1" destOrd="0" presId="urn:microsoft.com/office/officeart/2005/8/layout/venn1"/>
    <dgm:cxn modelId="{D194FEC8-2BB5-4D75-A6C1-296A0900BC57}" type="presOf" srcId="{1F950E72-DFCB-481C-A388-0800C265409B}" destId="{B8FF146C-80DD-45CE-A699-5802E3043639}" srcOrd="0" destOrd="0" presId="urn:microsoft.com/office/officeart/2005/8/layout/venn1"/>
    <dgm:cxn modelId="{32582E58-DCDF-46E2-BE4B-8FF5CFE7EE87}" type="presParOf" srcId="{DCD2DCDE-D484-4739-B052-219745E5E7A5}" destId="{B8FF146C-80DD-45CE-A699-5802E3043639}" srcOrd="0" destOrd="0" presId="urn:microsoft.com/office/officeart/2005/8/layout/venn1"/>
    <dgm:cxn modelId="{A21D841A-0571-41C5-B134-85C68F1D2C54}" type="presParOf" srcId="{DCD2DCDE-D484-4739-B052-219745E5E7A5}" destId="{BD28F556-E857-449F-8C72-A4F12A1F4F0E}" srcOrd="1" destOrd="0" presId="urn:microsoft.com/office/officeart/2005/8/layout/venn1"/>
    <dgm:cxn modelId="{94218DA5-8D75-43A7-B852-D8710BDB4F40}" type="presParOf" srcId="{DCD2DCDE-D484-4739-B052-219745E5E7A5}" destId="{F7FEA0A6-2341-4AB3-91E8-0CE7679CB8AE}" srcOrd="2" destOrd="0" presId="urn:microsoft.com/office/officeart/2005/8/layout/venn1"/>
    <dgm:cxn modelId="{E374FEE2-4EFB-4D49-819D-6B23FA47CBFC}" type="presParOf" srcId="{DCD2DCDE-D484-4739-B052-219745E5E7A5}" destId="{7AAC242A-A8F2-43FA-A9F8-671816817A50}" srcOrd="3" destOrd="0" presId="urn:microsoft.com/office/officeart/2005/8/layout/venn1"/>
    <dgm:cxn modelId="{D3138B31-7C6A-4524-A3EA-2E8ABCC2294D}" type="presParOf" srcId="{DCD2DCDE-D484-4739-B052-219745E5E7A5}" destId="{289B94D5-EA4C-48BB-B529-1AA5E46D556F}" srcOrd="4" destOrd="0" presId="urn:microsoft.com/office/officeart/2005/8/layout/venn1"/>
    <dgm:cxn modelId="{FADEDB89-BCE0-4343-B86E-BF61791382D3}" type="presParOf" srcId="{DCD2DCDE-D484-4739-B052-219745E5E7A5}" destId="{E8969822-B76A-4F65-8B4B-C9F505820147}" srcOrd="5" destOrd="0" presId="urn:microsoft.com/office/officeart/2005/8/layout/venn1"/>
  </dgm:cxnLst>
  <dgm:bg/>
  <dgm:whole>
    <a:ln>
      <a:noFill/>
    </a:ln>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0674A91-4D0D-4C0D-995F-502A31CB1350}" type="doc">
      <dgm:prSet loTypeId="urn:microsoft.com/office/officeart/2005/8/layout/venn3" loCatId="relationship" qsTypeId="urn:microsoft.com/office/officeart/2005/8/quickstyle/simple1" qsCatId="simple" csTypeId="urn:microsoft.com/office/officeart/2005/8/colors/accent2_2" csCatId="accent2" phldr="1"/>
      <dgm:spPr/>
    </dgm:pt>
    <dgm:pt modelId="{1F950E72-DFCB-481C-A388-0800C265409B}">
      <dgm:prSet phldrT="[Text]" custT="1"/>
      <dgm:spPr>
        <a:noFill/>
        <a:ln w="57150">
          <a:solidFill>
            <a:schemeClr val="accent1"/>
          </a:solidFill>
        </a:ln>
      </dgm:spPr>
      <dgm:t>
        <a:bodyPr/>
        <a:lstStyle/>
        <a:p>
          <a:r>
            <a:rPr lang="en-US" sz="1400" b="1" dirty="0" smtClean="0">
              <a:solidFill>
                <a:schemeClr val="tx1"/>
              </a:solidFill>
            </a:rPr>
            <a:t>TEXT</a:t>
          </a:r>
          <a:endParaRPr lang="en-US" sz="1600" b="1" dirty="0" smtClean="0">
            <a:solidFill>
              <a:schemeClr val="tx1"/>
            </a:solidFill>
          </a:endParaRPr>
        </a:p>
        <a:p>
          <a:r>
            <a:rPr lang="en-US" sz="1200" b="0" dirty="0" smtClean="0">
              <a:solidFill>
                <a:schemeClr val="tx1"/>
              </a:solidFill>
            </a:rPr>
            <a:t>More descriptive text may be entered here.</a:t>
          </a:r>
          <a:endParaRPr lang="en-US" sz="1200" b="0" dirty="0">
            <a:solidFill>
              <a:schemeClr val="tx1"/>
            </a:solidFill>
          </a:endParaRPr>
        </a:p>
      </dgm:t>
    </dgm:pt>
    <dgm:pt modelId="{01D2A62B-84D5-4C5A-902E-6D69D65D57E3}" type="parTrans" cxnId="{6998B2A8-3F34-4B38-9991-794264A45C6F}">
      <dgm:prSet/>
      <dgm:spPr/>
      <dgm:t>
        <a:bodyPr/>
        <a:lstStyle/>
        <a:p>
          <a:endParaRPr lang="en-US"/>
        </a:p>
      </dgm:t>
    </dgm:pt>
    <dgm:pt modelId="{B3B8D6B4-5F4D-4623-9F61-F32769815DE2}" type="sibTrans" cxnId="{6998B2A8-3F34-4B38-9991-794264A45C6F}">
      <dgm:prSet/>
      <dgm:spPr/>
      <dgm:t>
        <a:bodyPr/>
        <a:lstStyle/>
        <a:p>
          <a:endParaRPr lang="en-US"/>
        </a:p>
      </dgm:t>
    </dgm:pt>
    <dgm:pt modelId="{38C5B353-775F-462A-B257-7D2EE8AD1DE7}">
      <dgm:prSet phldrT="[Text]" custT="1"/>
      <dgm:spPr>
        <a:noFill/>
        <a:ln w="57150">
          <a:solidFill>
            <a:schemeClr val="accent1"/>
          </a:solidFill>
        </a:ln>
      </dgm:spPr>
      <dgm:t>
        <a:bodyPr/>
        <a:lstStyle/>
        <a:p>
          <a:r>
            <a:rPr lang="en-US" sz="1400" b="1" dirty="0" smtClean="0">
              <a:solidFill>
                <a:schemeClr val="tx1"/>
              </a:solidFill>
            </a:rPr>
            <a:t>TEXT</a:t>
          </a:r>
        </a:p>
        <a:p>
          <a:r>
            <a:rPr lang="en-US" sz="1200" b="0" dirty="0" smtClean="0">
              <a:solidFill>
                <a:schemeClr val="tx1"/>
              </a:solidFill>
            </a:rPr>
            <a:t>More descriptive text may be entered here.</a:t>
          </a:r>
          <a:endParaRPr lang="en-US" sz="1200" b="0" dirty="0">
            <a:solidFill>
              <a:schemeClr val="tx1"/>
            </a:solidFill>
          </a:endParaRPr>
        </a:p>
      </dgm:t>
    </dgm:pt>
    <dgm:pt modelId="{817620E9-EDDA-41A3-A9B4-C3CBCA3F69EC}" type="parTrans" cxnId="{AF9BCE0E-06D6-47DA-B815-D82CEF7D0868}">
      <dgm:prSet/>
      <dgm:spPr/>
      <dgm:t>
        <a:bodyPr/>
        <a:lstStyle/>
        <a:p>
          <a:endParaRPr lang="en-US"/>
        </a:p>
      </dgm:t>
    </dgm:pt>
    <dgm:pt modelId="{519FCFFA-D1F9-4577-93BB-21F4922711B5}" type="sibTrans" cxnId="{AF9BCE0E-06D6-47DA-B815-D82CEF7D0868}">
      <dgm:prSet/>
      <dgm:spPr/>
      <dgm:t>
        <a:bodyPr/>
        <a:lstStyle/>
        <a:p>
          <a:endParaRPr lang="en-US"/>
        </a:p>
      </dgm:t>
    </dgm:pt>
    <dgm:pt modelId="{6765C57E-7449-4649-AD2C-6E0D52DE0390}">
      <dgm:prSet phldrT="[Text]" custT="1"/>
      <dgm:spPr>
        <a:noFill/>
        <a:ln w="57150">
          <a:solidFill>
            <a:schemeClr val="accent1"/>
          </a:solidFill>
        </a:ln>
      </dgm:spPr>
      <dgm:t>
        <a:bodyPr/>
        <a:lstStyle/>
        <a:p>
          <a:r>
            <a:rPr lang="en-US" sz="1400" b="1" dirty="0" smtClean="0">
              <a:solidFill>
                <a:schemeClr val="tx1"/>
              </a:solidFill>
            </a:rPr>
            <a:t>TEXT</a:t>
          </a:r>
        </a:p>
        <a:p>
          <a:r>
            <a:rPr lang="en-US" sz="1200" b="0" dirty="0" smtClean="0">
              <a:solidFill>
                <a:schemeClr val="tx1"/>
              </a:solidFill>
            </a:rPr>
            <a:t>More descriptive text may be entered here.</a:t>
          </a:r>
          <a:endParaRPr lang="en-US" sz="1200" b="1" dirty="0">
            <a:solidFill>
              <a:schemeClr val="tx1"/>
            </a:solidFill>
          </a:endParaRPr>
        </a:p>
      </dgm:t>
    </dgm:pt>
    <dgm:pt modelId="{381F1D1B-818F-4EC6-BFED-35EA7FF62938}" type="parTrans" cxnId="{DDD312C8-719C-4E4D-9E7B-DACA467E3551}">
      <dgm:prSet/>
      <dgm:spPr/>
      <dgm:t>
        <a:bodyPr/>
        <a:lstStyle/>
        <a:p>
          <a:endParaRPr lang="en-US"/>
        </a:p>
      </dgm:t>
    </dgm:pt>
    <dgm:pt modelId="{97DB2C8F-7289-431D-A084-B425ABA68B4F}" type="sibTrans" cxnId="{DDD312C8-719C-4E4D-9E7B-DACA467E3551}">
      <dgm:prSet/>
      <dgm:spPr/>
      <dgm:t>
        <a:bodyPr/>
        <a:lstStyle/>
        <a:p>
          <a:endParaRPr lang="en-US"/>
        </a:p>
      </dgm:t>
    </dgm:pt>
    <dgm:pt modelId="{497197C0-2646-40A2-A031-F123DD197EE6}">
      <dgm:prSet phldrT="[Text]" custT="1"/>
      <dgm:spPr>
        <a:noFill/>
        <a:ln w="57150">
          <a:solidFill>
            <a:schemeClr val="accent1"/>
          </a:solidFill>
        </a:ln>
      </dgm:spPr>
      <dgm:t>
        <a:bodyPr/>
        <a:lstStyle/>
        <a:p>
          <a:r>
            <a:rPr lang="en-US" sz="1400" b="1" dirty="0" smtClean="0">
              <a:solidFill>
                <a:schemeClr val="tx1"/>
              </a:solidFill>
            </a:rPr>
            <a:t>TEXT</a:t>
          </a:r>
        </a:p>
        <a:p>
          <a:r>
            <a:rPr lang="en-US" sz="1200" b="0" dirty="0" smtClean="0">
              <a:solidFill>
                <a:schemeClr val="tx1"/>
              </a:solidFill>
            </a:rPr>
            <a:t>More descriptive text may be entered here.</a:t>
          </a:r>
          <a:endParaRPr lang="en-US" sz="1200" b="1" dirty="0">
            <a:solidFill>
              <a:schemeClr val="tx1"/>
            </a:solidFill>
          </a:endParaRPr>
        </a:p>
      </dgm:t>
    </dgm:pt>
    <dgm:pt modelId="{534D0309-880B-4D75-B033-1E99BFF5DC70}" type="parTrans" cxnId="{0CBC5804-8D73-452F-B8B4-F1AE6F2044E1}">
      <dgm:prSet/>
      <dgm:spPr/>
      <dgm:t>
        <a:bodyPr/>
        <a:lstStyle/>
        <a:p>
          <a:endParaRPr lang="en-US"/>
        </a:p>
      </dgm:t>
    </dgm:pt>
    <dgm:pt modelId="{2D8B83BF-58D7-4D7D-A88E-05DB60BB9A80}" type="sibTrans" cxnId="{0CBC5804-8D73-452F-B8B4-F1AE6F2044E1}">
      <dgm:prSet/>
      <dgm:spPr/>
      <dgm:t>
        <a:bodyPr/>
        <a:lstStyle/>
        <a:p>
          <a:endParaRPr lang="en-US"/>
        </a:p>
      </dgm:t>
    </dgm:pt>
    <dgm:pt modelId="{30F11CA2-7238-4735-8D91-9BA3A55B3D66}" type="pres">
      <dgm:prSet presAssocID="{A0674A91-4D0D-4C0D-995F-502A31CB1350}" presName="Name0" presStyleCnt="0">
        <dgm:presLayoutVars>
          <dgm:dir/>
          <dgm:resizeHandles val="exact"/>
        </dgm:presLayoutVars>
      </dgm:prSet>
      <dgm:spPr/>
    </dgm:pt>
    <dgm:pt modelId="{FF4DC52D-48E3-4279-9B47-1B951B5B0A05}" type="pres">
      <dgm:prSet presAssocID="{1F950E72-DFCB-481C-A388-0800C265409B}" presName="Name5" presStyleLbl="vennNode1" presStyleIdx="0" presStyleCnt="4">
        <dgm:presLayoutVars>
          <dgm:bulletEnabled val="1"/>
        </dgm:presLayoutVars>
      </dgm:prSet>
      <dgm:spPr/>
      <dgm:t>
        <a:bodyPr/>
        <a:lstStyle/>
        <a:p>
          <a:endParaRPr lang="en-US"/>
        </a:p>
      </dgm:t>
    </dgm:pt>
    <dgm:pt modelId="{FC2EB134-702D-4893-A7FF-260625283F2A}" type="pres">
      <dgm:prSet presAssocID="{B3B8D6B4-5F4D-4623-9F61-F32769815DE2}" presName="space" presStyleCnt="0"/>
      <dgm:spPr/>
    </dgm:pt>
    <dgm:pt modelId="{9064F509-72AF-466F-9DC3-974E99C2BD32}" type="pres">
      <dgm:prSet presAssocID="{38C5B353-775F-462A-B257-7D2EE8AD1DE7}" presName="Name5" presStyleLbl="vennNode1" presStyleIdx="1" presStyleCnt="4">
        <dgm:presLayoutVars>
          <dgm:bulletEnabled val="1"/>
        </dgm:presLayoutVars>
      </dgm:prSet>
      <dgm:spPr/>
      <dgm:t>
        <a:bodyPr/>
        <a:lstStyle/>
        <a:p>
          <a:endParaRPr lang="en-US"/>
        </a:p>
      </dgm:t>
    </dgm:pt>
    <dgm:pt modelId="{39BB5ACA-8407-44DD-ACF8-90EA1B6AC2FA}" type="pres">
      <dgm:prSet presAssocID="{519FCFFA-D1F9-4577-93BB-21F4922711B5}" presName="space" presStyleCnt="0"/>
      <dgm:spPr/>
    </dgm:pt>
    <dgm:pt modelId="{7593FD0E-3E7E-4A5C-8843-250E51DE997A}" type="pres">
      <dgm:prSet presAssocID="{6765C57E-7449-4649-AD2C-6E0D52DE0390}" presName="Name5" presStyleLbl="vennNode1" presStyleIdx="2" presStyleCnt="4">
        <dgm:presLayoutVars>
          <dgm:bulletEnabled val="1"/>
        </dgm:presLayoutVars>
      </dgm:prSet>
      <dgm:spPr/>
      <dgm:t>
        <a:bodyPr/>
        <a:lstStyle/>
        <a:p>
          <a:endParaRPr lang="en-US"/>
        </a:p>
      </dgm:t>
    </dgm:pt>
    <dgm:pt modelId="{5C0A7320-2B1E-4815-BBF2-E356429955D9}" type="pres">
      <dgm:prSet presAssocID="{97DB2C8F-7289-431D-A084-B425ABA68B4F}" presName="space" presStyleCnt="0"/>
      <dgm:spPr/>
    </dgm:pt>
    <dgm:pt modelId="{46884E9C-BD8B-4849-A562-863D2A86EC02}" type="pres">
      <dgm:prSet presAssocID="{497197C0-2646-40A2-A031-F123DD197EE6}" presName="Name5" presStyleLbl="vennNode1" presStyleIdx="3" presStyleCnt="4">
        <dgm:presLayoutVars>
          <dgm:bulletEnabled val="1"/>
        </dgm:presLayoutVars>
      </dgm:prSet>
      <dgm:spPr/>
      <dgm:t>
        <a:bodyPr/>
        <a:lstStyle/>
        <a:p>
          <a:endParaRPr lang="en-US"/>
        </a:p>
      </dgm:t>
    </dgm:pt>
  </dgm:ptLst>
  <dgm:cxnLst>
    <dgm:cxn modelId="{6BE21501-1D16-4445-BA48-FC8DB56C7238}" type="presOf" srcId="{497197C0-2646-40A2-A031-F123DD197EE6}" destId="{46884E9C-BD8B-4849-A562-863D2A86EC02}" srcOrd="0" destOrd="0" presId="urn:microsoft.com/office/officeart/2005/8/layout/venn3"/>
    <dgm:cxn modelId="{F4FD4690-660B-4866-926F-6D803757EDFC}" type="presOf" srcId="{A0674A91-4D0D-4C0D-995F-502A31CB1350}" destId="{30F11CA2-7238-4735-8D91-9BA3A55B3D66}" srcOrd="0" destOrd="0" presId="urn:microsoft.com/office/officeart/2005/8/layout/venn3"/>
    <dgm:cxn modelId="{6998B2A8-3F34-4B38-9991-794264A45C6F}" srcId="{A0674A91-4D0D-4C0D-995F-502A31CB1350}" destId="{1F950E72-DFCB-481C-A388-0800C265409B}" srcOrd="0" destOrd="0" parTransId="{01D2A62B-84D5-4C5A-902E-6D69D65D57E3}" sibTransId="{B3B8D6B4-5F4D-4623-9F61-F32769815DE2}"/>
    <dgm:cxn modelId="{0CBC5804-8D73-452F-B8B4-F1AE6F2044E1}" srcId="{A0674A91-4D0D-4C0D-995F-502A31CB1350}" destId="{497197C0-2646-40A2-A031-F123DD197EE6}" srcOrd="3" destOrd="0" parTransId="{534D0309-880B-4D75-B033-1E99BFF5DC70}" sibTransId="{2D8B83BF-58D7-4D7D-A88E-05DB60BB9A80}"/>
    <dgm:cxn modelId="{DDD312C8-719C-4E4D-9E7B-DACA467E3551}" srcId="{A0674A91-4D0D-4C0D-995F-502A31CB1350}" destId="{6765C57E-7449-4649-AD2C-6E0D52DE0390}" srcOrd="2" destOrd="0" parTransId="{381F1D1B-818F-4EC6-BFED-35EA7FF62938}" sibTransId="{97DB2C8F-7289-431D-A084-B425ABA68B4F}"/>
    <dgm:cxn modelId="{1F832C80-2EBE-47F0-A127-067629767DAA}" type="presOf" srcId="{1F950E72-DFCB-481C-A388-0800C265409B}" destId="{FF4DC52D-48E3-4279-9B47-1B951B5B0A05}" srcOrd="0" destOrd="0" presId="urn:microsoft.com/office/officeart/2005/8/layout/venn3"/>
    <dgm:cxn modelId="{AF9BCE0E-06D6-47DA-B815-D82CEF7D0868}" srcId="{A0674A91-4D0D-4C0D-995F-502A31CB1350}" destId="{38C5B353-775F-462A-B257-7D2EE8AD1DE7}" srcOrd="1" destOrd="0" parTransId="{817620E9-EDDA-41A3-A9B4-C3CBCA3F69EC}" sibTransId="{519FCFFA-D1F9-4577-93BB-21F4922711B5}"/>
    <dgm:cxn modelId="{B9F8CF70-9B05-4E38-AF00-45E88AEC8076}" type="presOf" srcId="{6765C57E-7449-4649-AD2C-6E0D52DE0390}" destId="{7593FD0E-3E7E-4A5C-8843-250E51DE997A}" srcOrd="0" destOrd="0" presId="urn:microsoft.com/office/officeart/2005/8/layout/venn3"/>
    <dgm:cxn modelId="{EE385217-D6A2-4E7D-8B1F-B4950B1F0D2E}" type="presOf" srcId="{38C5B353-775F-462A-B257-7D2EE8AD1DE7}" destId="{9064F509-72AF-466F-9DC3-974E99C2BD32}" srcOrd="0" destOrd="0" presId="urn:microsoft.com/office/officeart/2005/8/layout/venn3"/>
    <dgm:cxn modelId="{C1FCC34D-4D4B-466B-A3F2-AD6DD2C9C6F2}" type="presParOf" srcId="{30F11CA2-7238-4735-8D91-9BA3A55B3D66}" destId="{FF4DC52D-48E3-4279-9B47-1B951B5B0A05}" srcOrd="0" destOrd="0" presId="urn:microsoft.com/office/officeart/2005/8/layout/venn3"/>
    <dgm:cxn modelId="{8B279F5F-52C1-4830-9C33-4457F43F856E}" type="presParOf" srcId="{30F11CA2-7238-4735-8D91-9BA3A55B3D66}" destId="{FC2EB134-702D-4893-A7FF-260625283F2A}" srcOrd="1" destOrd="0" presId="urn:microsoft.com/office/officeart/2005/8/layout/venn3"/>
    <dgm:cxn modelId="{9D50E8A5-7115-444D-A100-EC750AE9A544}" type="presParOf" srcId="{30F11CA2-7238-4735-8D91-9BA3A55B3D66}" destId="{9064F509-72AF-466F-9DC3-974E99C2BD32}" srcOrd="2" destOrd="0" presId="urn:microsoft.com/office/officeart/2005/8/layout/venn3"/>
    <dgm:cxn modelId="{BFDE8EC4-C4D1-430E-8639-2A63C8B1FDBB}" type="presParOf" srcId="{30F11CA2-7238-4735-8D91-9BA3A55B3D66}" destId="{39BB5ACA-8407-44DD-ACF8-90EA1B6AC2FA}" srcOrd="3" destOrd="0" presId="urn:microsoft.com/office/officeart/2005/8/layout/venn3"/>
    <dgm:cxn modelId="{76FBF9C5-882C-4092-A655-14D204E0C185}" type="presParOf" srcId="{30F11CA2-7238-4735-8D91-9BA3A55B3D66}" destId="{7593FD0E-3E7E-4A5C-8843-250E51DE997A}" srcOrd="4" destOrd="0" presId="urn:microsoft.com/office/officeart/2005/8/layout/venn3"/>
    <dgm:cxn modelId="{4CAD80A7-4D92-48C6-A3D7-461490BC3FC0}" type="presParOf" srcId="{30F11CA2-7238-4735-8D91-9BA3A55B3D66}" destId="{5C0A7320-2B1E-4815-BBF2-E356429955D9}" srcOrd="5" destOrd="0" presId="urn:microsoft.com/office/officeart/2005/8/layout/venn3"/>
    <dgm:cxn modelId="{FE9A115B-CFD2-4202-9DD2-1C30D782DA03}" type="presParOf" srcId="{30F11CA2-7238-4735-8D91-9BA3A55B3D66}" destId="{46884E9C-BD8B-4849-A562-863D2A86EC02}" srcOrd="6" destOrd="0" presId="urn:microsoft.com/office/officeart/2005/8/layout/ven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0674A91-4D0D-4C0D-995F-502A31CB1350}" type="doc">
      <dgm:prSet loTypeId="urn:microsoft.com/office/officeart/2005/8/layout/venn2" loCatId="relationship" qsTypeId="urn:microsoft.com/office/officeart/2005/8/quickstyle/simple1" qsCatId="simple" csTypeId="urn:microsoft.com/office/officeart/2005/8/colors/accent2_2" csCatId="accent2" phldr="1"/>
      <dgm:spPr/>
    </dgm:pt>
    <dgm:pt modelId="{1F950E72-DFCB-481C-A388-0800C265409B}">
      <dgm:prSet phldrT="[Text]" custT="1"/>
      <dgm:spPr>
        <a:noFill/>
        <a:ln w="57150">
          <a:solidFill>
            <a:schemeClr val="accent1"/>
          </a:solidFill>
        </a:ln>
      </dgm:spPr>
      <dgm:t>
        <a:bodyPr/>
        <a:lstStyle/>
        <a:p>
          <a:r>
            <a:rPr lang="en-US" sz="1400" b="1" dirty="0" smtClean="0">
              <a:solidFill>
                <a:schemeClr val="tx1"/>
              </a:solidFill>
            </a:rPr>
            <a:t>TEXT</a:t>
          </a:r>
        </a:p>
      </dgm:t>
    </dgm:pt>
    <dgm:pt modelId="{01D2A62B-84D5-4C5A-902E-6D69D65D57E3}" type="parTrans" cxnId="{6998B2A8-3F34-4B38-9991-794264A45C6F}">
      <dgm:prSet/>
      <dgm:spPr/>
      <dgm:t>
        <a:bodyPr/>
        <a:lstStyle/>
        <a:p>
          <a:endParaRPr lang="en-US"/>
        </a:p>
      </dgm:t>
    </dgm:pt>
    <dgm:pt modelId="{B3B8D6B4-5F4D-4623-9F61-F32769815DE2}" type="sibTrans" cxnId="{6998B2A8-3F34-4B38-9991-794264A45C6F}">
      <dgm:prSet/>
      <dgm:spPr/>
      <dgm:t>
        <a:bodyPr/>
        <a:lstStyle/>
        <a:p>
          <a:endParaRPr lang="en-US"/>
        </a:p>
      </dgm:t>
    </dgm:pt>
    <dgm:pt modelId="{38C5B353-775F-462A-B257-7D2EE8AD1DE7}">
      <dgm:prSet phldrT="[Text]" custT="1"/>
      <dgm:spPr>
        <a:noFill/>
        <a:ln w="57150">
          <a:solidFill>
            <a:schemeClr val="accent1"/>
          </a:solidFill>
        </a:ln>
      </dgm:spPr>
      <dgm:t>
        <a:bodyPr/>
        <a:lstStyle/>
        <a:p>
          <a:r>
            <a:rPr lang="en-US" sz="1400" b="1" dirty="0" smtClean="0">
              <a:solidFill>
                <a:schemeClr val="tx1"/>
              </a:solidFill>
            </a:rPr>
            <a:t>TEXT</a:t>
          </a:r>
        </a:p>
      </dgm:t>
    </dgm:pt>
    <dgm:pt modelId="{817620E9-EDDA-41A3-A9B4-C3CBCA3F69EC}" type="parTrans" cxnId="{AF9BCE0E-06D6-47DA-B815-D82CEF7D0868}">
      <dgm:prSet/>
      <dgm:spPr/>
      <dgm:t>
        <a:bodyPr/>
        <a:lstStyle/>
        <a:p>
          <a:endParaRPr lang="en-US"/>
        </a:p>
      </dgm:t>
    </dgm:pt>
    <dgm:pt modelId="{519FCFFA-D1F9-4577-93BB-21F4922711B5}" type="sibTrans" cxnId="{AF9BCE0E-06D6-47DA-B815-D82CEF7D0868}">
      <dgm:prSet/>
      <dgm:spPr/>
      <dgm:t>
        <a:bodyPr/>
        <a:lstStyle/>
        <a:p>
          <a:endParaRPr lang="en-US"/>
        </a:p>
      </dgm:t>
    </dgm:pt>
    <dgm:pt modelId="{6765C57E-7449-4649-AD2C-6E0D52DE0390}">
      <dgm:prSet phldrT="[Text]" custT="1"/>
      <dgm:spPr>
        <a:noFill/>
        <a:ln w="57150">
          <a:solidFill>
            <a:schemeClr val="accent1"/>
          </a:solidFill>
        </a:ln>
      </dgm:spPr>
      <dgm:t>
        <a:bodyPr/>
        <a:lstStyle/>
        <a:p>
          <a:r>
            <a:rPr lang="en-US" sz="1400" b="1" dirty="0" smtClean="0">
              <a:solidFill>
                <a:schemeClr val="tx1"/>
              </a:solidFill>
            </a:rPr>
            <a:t>TEXT</a:t>
          </a:r>
        </a:p>
        <a:p>
          <a:r>
            <a:rPr lang="en-US" sz="1200" b="0" smtClean="0">
              <a:solidFill>
                <a:schemeClr val="tx1"/>
              </a:solidFill>
            </a:rPr>
            <a:t>More descriptive text may be entered here.</a:t>
          </a:r>
          <a:endParaRPr lang="en-US" sz="1200" b="1" dirty="0">
            <a:solidFill>
              <a:schemeClr val="tx1"/>
            </a:solidFill>
          </a:endParaRPr>
        </a:p>
      </dgm:t>
    </dgm:pt>
    <dgm:pt modelId="{381F1D1B-818F-4EC6-BFED-35EA7FF62938}" type="parTrans" cxnId="{DDD312C8-719C-4E4D-9E7B-DACA467E3551}">
      <dgm:prSet/>
      <dgm:spPr/>
      <dgm:t>
        <a:bodyPr/>
        <a:lstStyle/>
        <a:p>
          <a:endParaRPr lang="en-US"/>
        </a:p>
      </dgm:t>
    </dgm:pt>
    <dgm:pt modelId="{97DB2C8F-7289-431D-A084-B425ABA68B4F}" type="sibTrans" cxnId="{DDD312C8-719C-4E4D-9E7B-DACA467E3551}">
      <dgm:prSet/>
      <dgm:spPr/>
      <dgm:t>
        <a:bodyPr/>
        <a:lstStyle/>
        <a:p>
          <a:endParaRPr lang="en-US"/>
        </a:p>
      </dgm:t>
    </dgm:pt>
    <dgm:pt modelId="{F773BF47-FE66-4DB9-9236-2DC6B7A2B1E3}" type="pres">
      <dgm:prSet presAssocID="{A0674A91-4D0D-4C0D-995F-502A31CB1350}" presName="Name0" presStyleCnt="0">
        <dgm:presLayoutVars>
          <dgm:chMax val="7"/>
          <dgm:resizeHandles val="exact"/>
        </dgm:presLayoutVars>
      </dgm:prSet>
      <dgm:spPr/>
    </dgm:pt>
    <dgm:pt modelId="{528705BB-207A-4B07-ADB3-AF9C1FBCA5E1}" type="pres">
      <dgm:prSet presAssocID="{A0674A91-4D0D-4C0D-995F-502A31CB1350}" presName="comp1" presStyleCnt="0"/>
      <dgm:spPr/>
    </dgm:pt>
    <dgm:pt modelId="{36C33503-4397-4502-AA5C-F478C1920BE9}" type="pres">
      <dgm:prSet presAssocID="{A0674A91-4D0D-4C0D-995F-502A31CB1350}" presName="circle1" presStyleLbl="node1" presStyleIdx="0" presStyleCnt="3"/>
      <dgm:spPr/>
      <dgm:t>
        <a:bodyPr/>
        <a:lstStyle/>
        <a:p>
          <a:endParaRPr lang="en-US"/>
        </a:p>
      </dgm:t>
    </dgm:pt>
    <dgm:pt modelId="{5CE10AB6-22A6-4F76-86D0-6E1B85CDDEE9}" type="pres">
      <dgm:prSet presAssocID="{A0674A91-4D0D-4C0D-995F-502A31CB1350}" presName="c1text" presStyleLbl="node1" presStyleIdx="0" presStyleCnt="3">
        <dgm:presLayoutVars>
          <dgm:bulletEnabled val="1"/>
        </dgm:presLayoutVars>
      </dgm:prSet>
      <dgm:spPr/>
      <dgm:t>
        <a:bodyPr/>
        <a:lstStyle/>
        <a:p>
          <a:endParaRPr lang="en-US"/>
        </a:p>
      </dgm:t>
    </dgm:pt>
    <dgm:pt modelId="{FA0D8A4B-5E23-4895-9E54-9B0E68E1CF21}" type="pres">
      <dgm:prSet presAssocID="{A0674A91-4D0D-4C0D-995F-502A31CB1350}" presName="comp2" presStyleCnt="0"/>
      <dgm:spPr/>
    </dgm:pt>
    <dgm:pt modelId="{2EBB1640-88E6-427B-9A1B-325637B6757A}" type="pres">
      <dgm:prSet presAssocID="{A0674A91-4D0D-4C0D-995F-502A31CB1350}" presName="circle2" presStyleLbl="node1" presStyleIdx="1" presStyleCnt="3"/>
      <dgm:spPr/>
      <dgm:t>
        <a:bodyPr/>
        <a:lstStyle/>
        <a:p>
          <a:endParaRPr lang="en-US"/>
        </a:p>
      </dgm:t>
    </dgm:pt>
    <dgm:pt modelId="{B0F8196B-6ED5-4A21-AB30-129D2D765BA8}" type="pres">
      <dgm:prSet presAssocID="{A0674A91-4D0D-4C0D-995F-502A31CB1350}" presName="c2text" presStyleLbl="node1" presStyleIdx="1" presStyleCnt="3">
        <dgm:presLayoutVars>
          <dgm:bulletEnabled val="1"/>
        </dgm:presLayoutVars>
      </dgm:prSet>
      <dgm:spPr/>
      <dgm:t>
        <a:bodyPr/>
        <a:lstStyle/>
        <a:p>
          <a:endParaRPr lang="en-US"/>
        </a:p>
      </dgm:t>
    </dgm:pt>
    <dgm:pt modelId="{7A946551-40A8-4C72-9793-0F2F006D1B3A}" type="pres">
      <dgm:prSet presAssocID="{A0674A91-4D0D-4C0D-995F-502A31CB1350}" presName="comp3" presStyleCnt="0"/>
      <dgm:spPr/>
    </dgm:pt>
    <dgm:pt modelId="{FB379E4A-F6FC-4B0C-9E47-7FEA59F209CE}" type="pres">
      <dgm:prSet presAssocID="{A0674A91-4D0D-4C0D-995F-502A31CB1350}" presName="circle3" presStyleLbl="node1" presStyleIdx="2" presStyleCnt="3"/>
      <dgm:spPr/>
      <dgm:t>
        <a:bodyPr/>
        <a:lstStyle/>
        <a:p>
          <a:endParaRPr lang="en-US"/>
        </a:p>
      </dgm:t>
    </dgm:pt>
    <dgm:pt modelId="{2F306CBE-7115-43E4-A8E4-3C7B2B4E2768}" type="pres">
      <dgm:prSet presAssocID="{A0674A91-4D0D-4C0D-995F-502A31CB1350}" presName="c3text" presStyleLbl="node1" presStyleIdx="2" presStyleCnt="3">
        <dgm:presLayoutVars>
          <dgm:bulletEnabled val="1"/>
        </dgm:presLayoutVars>
      </dgm:prSet>
      <dgm:spPr/>
      <dgm:t>
        <a:bodyPr/>
        <a:lstStyle/>
        <a:p>
          <a:endParaRPr lang="en-US"/>
        </a:p>
      </dgm:t>
    </dgm:pt>
  </dgm:ptLst>
  <dgm:cxnLst>
    <dgm:cxn modelId="{9FE40040-AA10-4A5F-9FC4-15C4392EC343}" type="presOf" srcId="{38C5B353-775F-462A-B257-7D2EE8AD1DE7}" destId="{2EBB1640-88E6-427B-9A1B-325637B6757A}" srcOrd="0" destOrd="0" presId="urn:microsoft.com/office/officeart/2005/8/layout/venn2"/>
    <dgm:cxn modelId="{D99C1681-D02F-4187-97A2-ADFA221FF955}" type="presOf" srcId="{A0674A91-4D0D-4C0D-995F-502A31CB1350}" destId="{F773BF47-FE66-4DB9-9236-2DC6B7A2B1E3}" srcOrd="0" destOrd="0" presId="urn:microsoft.com/office/officeart/2005/8/layout/venn2"/>
    <dgm:cxn modelId="{8019CEB6-FC8C-4F6A-A235-8DC51D3E21F9}" type="presOf" srcId="{6765C57E-7449-4649-AD2C-6E0D52DE0390}" destId="{2F306CBE-7115-43E4-A8E4-3C7B2B4E2768}" srcOrd="1" destOrd="0" presId="urn:microsoft.com/office/officeart/2005/8/layout/venn2"/>
    <dgm:cxn modelId="{6998B2A8-3F34-4B38-9991-794264A45C6F}" srcId="{A0674A91-4D0D-4C0D-995F-502A31CB1350}" destId="{1F950E72-DFCB-481C-A388-0800C265409B}" srcOrd="0" destOrd="0" parTransId="{01D2A62B-84D5-4C5A-902E-6D69D65D57E3}" sibTransId="{B3B8D6B4-5F4D-4623-9F61-F32769815DE2}"/>
    <dgm:cxn modelId="{38682725-94E7-4CA4-805A-4A26B5D1BDF9}" type="presOf" srcId="{6765C57E-7449-4649-AD2C-6E0D52DE0390}" destId="{FB379E4A-F6FC-4B0C-9E47-7FEA59F209CE}" srcOrd="0" destOrd="0" presId="urn:microsoft.com/office/officeart/2005/8/layout/venn2"/>
    <dgm:cxn modelId="{DDD312C8-719C-4E4D-9E7B-DACA467E3551}" srcId="{A0674A91-4D0D-4C0D-995F-502A31CB1350}" destId="{6765C57E-7449-4649-AD2C-6E0D52DE0390}" srcOrd="2" destOrd="0" parTransId="{381F1D1B-818F-4EC6-BFED-35EA7FF62938}" sibTransId="{97DB2C8F-7289-431D-A084-B425ABA68B4F}"/>
    <dgm:cxn modelId="{84C5FA69-63F6-4B0E-9795-4C49A063C737}" type="presOf" srcId="{38C5B353-775F-462A-B257-7D2EE8AD1DE7}" destId="{B0F8196B-6ED5-4A21-AB30-129D2D765BA8}" srcOrd="1" destOrd="0" presId="urn:microsoft.com/office/officeart/2005/8/layout/venn2"/>
    <dgm:cxn modelId="{AF9BCE0E-06D6-47DA-B815-D82CEF7D0868}" srcId="{A0674A91-4D0D-4C0D-995F-502A31CB1350}" destId="{38C5B353-775F-462A-B257-7D2EE8AD1DE7}" srcOrd="1" destOrd="0" parTransId="{817620E9-EDDA-41A3-A9B4-C3CBCA3F69EC}" sibTransId="{519FCFFA-D1F9-4577-93BB-21F4922711B5}"/>
    <dgm:cxn modelId="{CED13C62-FA8E-4312-885E-DDF8DF043FA6}" type="presOf" srcId="{1F950E72-DFCB-481C-A388-0800C265409B}" destId="{5CE10AB6-22A6-4F76-86D0-6E1B85CDDEE9}" srcOrd="1" destOrd="0" presId="urn:microsoft.com/office/officeart/2005/8/layout/venn2"/>
    <dgm:cxn modelId="{0677D23F-24CD-4F26-884D-ED7B0C0362EC}" type="presOf" srcId="{1F950E72-DFCB-481C-A388-0800C265409B}" destId="{36C33503-4397-4502-AA5C-F478C1920BE9}" srcOrd="0" destOrd="0" presId="urn:microsoft.com/office/officeart/2005/8/layout/venn2"/>
    <dgm:cxn modelId="{01132A4B-6FC7-405C-A5CE-FB444BE93A54}" type="presParOf" srcId="{F773BF47-FE66-4DB9-9236-2DC6B7A2B1E3}" destId="{528705BB-207A-4B07-ADB3-AF9C1FBCA5E1}" srcOrd="0" destOrd="0" presId="urn:microsoft.com/office/officeart/2005/8/layout/venn2"/>
    <dgm:cxn modelId="{EB960529-D9B8-4364-B7D7-2F827CB88D8A}" type="presParOf" srcId="{528705BB-207A-4B07-ADB3-AF9C1FBCA5E1}" destId="{36C33503-4397-4502-AA5C-F478C1920BE9}" srcOrd="0" destOrd="0" presId="urn:microsoft.com/office/officeart/2005/8/layout/venn2"/>
    <dgm:cxn modelId="{BAB6B75D-701E-4154-9176-77BF202DAA6D}" type="presParOf" srcId="{528705BB-207A-4B07-ADB3-AF9C1FBCA5E1}" destId="{5CE10AB6-22A6-4F76-86D0-6E1B85CDDEE9}" srcOrd="1" destOrd="0" presId="urn:microsoft.com/office/officeart/2005/8/layout/venn2"/>
    <dgm:cxn modelId="{72824114-2802-4869-B3F8-1014AEEF3D10}" type="presParOf" srcId="{F773BF47-FE66-4DB9-9236-2DC6B7A2B1E3}" destId="{FA0D8A4B-5E23-4895-9E54-9B0E68E1CF21}" srcOrd="1" destOrd="0" presId="urn:microsoft.com/office/officeart/2005/8/layout/venn2"/>
    <dgm:cxn modelId="{6EA91F00-5BFC-453F-AC86-74ECABAE619F}" type="presParOf" srcId="{FA0D8A4B-5E23-4895-9E54-9B0E68E1CF21}" destId="{2EBB1640-88E6-427B-9A1B-325637B6757A}" srcOrd="0" destOrd="0" presId="urn:microsoft.com/office/officeart/2005/8/layout/venn2"/>
    <dgm:cxn modelId="{51E7EE7E-1962-4B62-9E76-3B42D85BFDA3}" type="presParOf" srcId="{FA0D8A4B-5E23-4895-9E54-9B0E68E1CF21}" destId="{B0F8196B-6ED5-4A21-AB30-129D2D765BA8}" srcOrd="1" destOrd="0" presId="urn:microsoft.com/office/officeart/2005/8/layout/venn2"/>
    <dgm:cxn modelId="{ACB06779-F746-44F5-8DFD-DB57FA369F9B}" type="presParOf" srcId="{F773BF47-FE66-4DB9-9236-2DC6B7A2B1E3}" destId="{7A946551-40A8-4C72-9793-0F2F006D1B3A}" srcOrd="2" destOrd="0" presId="urn:microsoft.com/office/officeart/2005/8/layout/venn2"/>
    <dgm:cxn modelId="{E68D6B90-207D-409F-9741-6F21BDB59BA3}" type="presParOf" srcId="{7A946551-40A8-4C72-9793-0F2F006D1B3A}" destId="{FB379E4A-F6FC-4B0C-9E47-7FEA59F209CE}" srcOrd="0" destOrd="0" presId="urn:microsoft.com/office/officeart/2005/8/layout/venn2"/>
    <dgm:cxn modelId="{08268887-5104-44D4-B731-84298F090014}" type="presParOf" srcId="{7A946551-40A8-4C72-9793-0F2F006D1B3A}" destId="{2F306CBE-7115-43E4-A8E4-3C7B2B4E2768}" srcOrd="1" destOrd="0" presId="urn:microsoft.com/office/officeart/2005/8/layout/ven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0674A91-4D0D-4C0D-995F-502A31CB1350}" type="doc">
      <dgm:prSet loTypeId="urn:microsoft.com/office/officeart/2005/8/layout/pyramid1" loCatId="pyramid" qsTypeId="urn:microsoft.com/office/officeart/2005/8/quickstyle/simple1" qsCatId="simple" csTypeId="urn:microsoft.com/office/officeart/2005/8/colors/accent2_2" csCatId="accent2" phldr="1"/>
      <dgm:spPr/>
    </dgm:pt>
    <dgm:pt modelId="{1F950E72-DFCB-481C-A388-0800C265409B}">
      <dgm:prSet phldrT="[Text]" custT="1"/>
      <dgm:spPr>
        <a:noFill/>
        <a:ln w="57150">
          <a:solidFill>
            <a:schemeClr val="accent1"/>
          </a:solidFill>
        </a:ln>
      </dgm:spPr>
      <dgm:t>
        <a:bodyPr/>
        <a:lstStyle/>
        <a:p>
          <a:endParaRPr lang="en-US" sz="1200" b="1" smtClean="0">
            <a:solidFill>
              <a:schemeClr val="tx1"/>
            </a:solidFill>
          </a:endParaRPr>
        </a:p>
        <a:p>
          <a:endParaRPr lang="en-US" sz="1200" b="1" smtClean="0">
            <a:solidFill>
              <a:schemeClr val="tx1"/>
            </a:solidFill>
          </a:endParaRPr>
        </a:p>
        <a:p>
          <a:r>
            <a:rPr lang="en-US" sz="1200" b="1" smtClean="0">
              <a:solidFill>
                <a:schemeClr val="tx1"/>
              </a:solidFill>
            </a:rPr>
            <a:t>ITEM </a:t>
          </a:r>
          <a:br>
            <a:rPr lang="en-US" sz="1200" b="1" smtClean="0">
              <a:solidFill>
                <a:schemeClr val="tx1"/>
              </a:solidFill>
            </a:rPr>
          </a:br>
          <a:r>
            <a:rPr lang="en-US" sz="1200" b="1" smtClean="0">
              <a:solidFill>
                <a:schemeClr val="tx1"/>
              </a:solidFill>
            </a:rPr>
            <a:t>ONE</a:t>
          </a:r>
          <a:endParaRPr lang="en-US" sz="1200" b="0" dirty="0">
            <a:solidFill>
              <a:schemeClr val="tx1"/>
            </a:solidFill>
          </a:endParaRPr>
        </a:p>
      </dgm:t>
    </dgm:pt>
    <dgm:pt modelId="{01D2A62B-84D5-4C5A-902E-6D69D65D57E3}" type="parTrans" cxnId="{6998B2A8-3F34-4B38-9991-794264A45C6F}">
      <dgm:prSet/>
      <dgm:spPr/>
      <dgm:t>
        <a:bodyPr/>
        <a:lstStyle/>
        <a:p>
          <a:endParaRPr lang="en-US" sz="1200"/>
        </a:p>
      </dgm:t>
    </dgm:pt>
    <dgm:pt modelId="{B3B8D6B4-5F4D-4623-9F61-F32769815DE2}" type="sibTrans" cxnId="{6998B2A8-3F34-4B38-9991-794264A45C6F}">
      <dgm:prSet/>
      <dgm:spPr/>
      <dgm:t>
        <a:bodyPr/>
        <a:lstStyle/>
        <a:p>
          <a:endParaRPr lang="en-US" sz="1200"/>
        </a:p>
      </dgm:t>
    </dgm:pt>
    <dgm:pt modelId="{38C5B353-775F-462A-B257-7D2EE8AD1DE7}">
      <dgm:prSet phldrT="[Text]" custT="1"/>
      <dgm:spPr>
        <a:noFill/>
        <a:ln w="57150">
          <a:solidFill>
            <a:schemeClr val="accent1"/>
          </a:solidFill>
        </a:ln>
      </dgm:spPr>
      <dgm:t>
        <a:bodyPr/>
        <a:lstStyle/>
        <a:p>
          <a:r>
            <a:rPr lang="en-US" sz="1200" b="1" smtClean="0">
              <a:solidFill>
                <a:schemeClr val="tx1"/>
              </a:solidFill>
            </a:rPr>
            <a:t>ITEM TWO</a:t>
          </a:r>
          <a:endParaRPr lang="en-US" sz="1200" b="0" dirty="0">
            <a:solidFill>
              <a:schemeClr val="tx1"/>
            </a:solidFill>
          </a:endParaRPr>
        </a:p>
      </dgm:t>
    </dgm:pt>
    <dgm:pt modelId="{817620E9-EDDA-41A3-A9B4-C3CBCA3F69EC}" type="parTrans" cxnId="{AF9BCE0E-06D6-47DA-B815-D82CEF7D0868}">
      <dgm:prSet/>
      <dgm:spPr/>
      <dgm:t>
        <a:bodyPr/>
        <a:lstStyle/>
        <a:p>
          <a:endParaRPr lang="en-US" sz="1200"/>
        </a:p>
      </dgm:t>
    </dgm:pt>
    <dgm:pt modelId="{519FCFFA-D1F9-4577-93BB-21F4922711B5}" type="sibTrans" cxnId="{AF9BCE0E-06D6-47DA-B815-D82CEF7D0868}">
      <dgm:prSet/>
      <dgm:spPr/>
      <dgm:t>
        <a:bodyPr/>
        <a:lstStyle/>
        <a:p>
          <a:endParaRPr lang="en-US" sz="1200"/>
        </a:p>
      </dgm:t>
    </dgm:pt>
    <dgm:pt modelId="{6765C57E-7449-4649-AD2C-6E0D52DE0390}">
      <dgm:prSet phldrT="[Text]" custT="1"/>
      <dgm:spPr>
        <a:noFill/>
        <a:ln w="57150">
          <a:solidFill>
            <a:schemeClr val="accent1"/>
          </a:solidFill>
        </a:ln>
      </dgm:spPr>
      <dgm:t>
        <a:bodyPr/>
        <a:lstStyle/>
        <a:p>
          <a:r>
            <a:rPr lang="en-US" sz="1200" b="1" smtClean="0">
              <a:solidFill>
                <a:schemeClr val="tx1"/>
              </a:solidFill>
            </a:rPr>
            <a:t>ITEM THREE</a:t>
          </a:r>
          <a:endParaRPr lang="en-US" sz="1200" b="1" dirty="0">
            <a:solidFill>
              <a:schemeClr val="tx1"/>
            </a:solidFill>
          </a:endParaRPr>
        </a:p>
      </dgm:t>
    </dgm:pt>
    <dgm:pt modelId="{381F1D1B-818F-4EC6-BFED-35EA7FF62938}" type="parTrans" cxnId="{DDD312C8-719C-4E4D-9E7B-DACA467E3551}">
      <dgm:prSet/>
      <dgm:spPr/>
      <dgm:t>
        <a:bodyPr/>
        <a:lstStyle/>
        <a:p>
          <a:endParaRPr lang="en-US" sz="1200"/>
        </a:p>
      </dgm:t>
    </dgm:pt>
    <dgm:pt modelId="{97DB2C8F-7289-431D-A084-B425ABA68B4F}" type="sibTrans" cxnId="{DDD312C8-719C-4E4D-9E7B-DACA467E3551}">
      <dgm:prSet/>
      <dgm:spPr/>
      <dgm:t>
        <a:bodyPr/>
        <a:lstStyle/>
        <a:p>
          <a:endParaRPr lang="en-US" sz="1200"/>
        </a:p>
      </dgm:t>
    </dgm:pt>
    <dgm:pt modelId="{A776EE99-7875-4B85-9827-7C18B4DF98A1}">
      <dgm:prSet phldrT="[Text]" custT="1"/>
      <dgm:spPr>
        <a:noFill/>
        <a:ln w="57150">
          <a:solidFill>
            <a:schemeClr val="accent1"/>
          </a:solidFill>
        </a:ln>
      </dgm:spPr>
      <dgm:t>
        <a:bodyPr/>
        <a:lstStyle/>
        <a:p>
          <a:r>
            <a:rPr lang="en-US" sz="1200" b="1" dirty="0" smtClean="0">
              <a:solidFill>
                <a:schemeClr val="tx1"/>
              </a:solidFill>
            </a:rPr>
            <a:t>ITEM FOUR</a:t>
          </a:r>
          <a:endParaRPr lang="en-US" sz="1200" b="1" dirty="0">
            <a:solidFill>
              <a:schemeClr val="tx1"/>
            </a:solidFill>
          </a:endParaRPr>
        </a:p>
      </dgm:t>
    </dgm:pt>
    <dgm:pt modelId="{D646877B-06B2-4014-8F2C-B5C96E251C7F}" type="parTrans" cxnId="{01A86C41-172D-4047-8423-C49A1E39A040}">
      <dgm:prSet/>
      <dgm:spPr/>
      <dgm:t>
        <a:bodyPr/>
        <a:lstStyle/>
        <a:p>
          <a:endParaRPr lang="en-US" sz="1200"/>
        </a:p>
      </dgm:t>
    </dgm:pt>
    <dgm:pt modelId="{2901F0E2-AC6D-4068-99AF-975B4A029E62}" type="sibTrans" cxnId="{01A86C41-172D-4047-8423-C49A1E39A040}">
      <dgm:prSet/>
      <dgm:spPr/>
      <dgm:t>
        <a:bodyPr/>
        <a:lstStyle/>
        <a:p>
          <a:endParaRPr lang="en-US" sz="1200"/>
        </a:p>
      </dgm:t>
    </dgm:pt>
    <dgm:pt modelId="{42FEDCA0-85E6-4615-A632-A84618B1E5CA}" type="pres">
      <dgm:prSet presAssocID="{A0674A91-4D0D-4C0D-995F-502A31CB1350}" presName="Name0" presStyleCnt="0">
        <dgm:presLayoutVars>
          <dgm:dir/>
          <dgm:animLvl val="lvl"/>
          <dgm:resizeHandles val="exact"/>
        </dgm:presLayoutVars>
      </dgm:prSet>
      <dgm:spPr/>
    </dgm:pt>
    <dgm:pt modelId="{27405697-1ADC-4248-8408-DB7A6D6E9FA1}" type="pres">
      <dgm:prSet presAssocID="{1F950E72-DFCB-481C-A388-0800C265409B}" presName="Name8" presStyleCnt="0"/>
      <dgm:spPr/>
    </dgm:pt>
    <dgm:pt modelId="{543C6D85-A13E-4884-A19E-1D5349416A69}" type="pres">
      <dgm:prSet presAssocID="{1F950E72-DFCB-481C-A388-0800C265409B}" presName="level" presStyleLbl="node1" presStyleIdx="0" presStyleCnt="4">
        <dgm:presLayoutVars>
          <dgm:chMax val="1"/>
          <dgm:bulletEnabled val="1"/>
        </dgm:presLayoutVars>
      </dgm:prSet>
      <dgm:spPr/>
      <dgm:t>
        <a:bodyPr/>
        <a:lstStyle/>
        <a:p>
          <a:endParaRPr lang="en-US"/>
        </a:p>
      </dgm:t>
    </dgm:pt>
    <dgm:pt modelId="{095C7687-1ED8-4347-8B26-E4D8007C5026}" type="pres">
      <dgm:prSet presAssocID="{1F950E72-DFCB-481C-A388-0800C265409B}" presName="levelTx" presStyleLbl="revTx" presStyleIdx="0" presStyleCnt="0">
        <dgm:presLayoutVars>
          <dgm:chMax val="1"/>
          <dgm:bulletEnabled val="1"/>
        </dgm:presLayoutVars>
      </dgm:prSet>
      <dgm:spPr/>
      <dgm:t>
        <a:bodyPr/>
        <a:lstStyle/>
        <a:p>
          <a:endParaRPr lang="en-US"/>
        </a:p>
      </dgm:t>
    </dgm:pt>
    <dgm:pt modelId="{79D62F5D-3CAA-41D6-B0BF-5C503E758FE8}" type="pres">
      <dgm:prSet presAssocID="{38C5B353-775F-462A-B257-7D2EE8AD1DE7}" presName="Name8" presStyleCnt="0"/>
      <dgm:spPr/>
    </dgm:pt>
    <dgm:pt modelId="{8261205F-57DD-47A6-AF6F-6B9C180F83BC}" type="pres">
      <dgm:prSet presAssocID="{38C5B353-775F-462A-B257-7D2EE8AD1DE7}" presName="level" presStyleLbl="node1" presStyleIdx="1" presStyleCnt="4" custScaleY="54536">
        <dgm:presLayoutVars>
          <dgm:chMax val="1"/>
          <dgm:bulletEnabled val="1"/>
        </dgm:presLayoutVars>
      </dgm:prSet>
      <dgm:spPr/>
      <dgm:t>
        <a:bodyPr/>
        <a:lstStyle/>
        <a:p>
          <a:endParaRPr lang="en-US"/>
        </a:p>
      </dgm:t>
    </dgm:pt>
    <dgm:pt modelId="{7D19DD25-BBD6-4899-B7FE-DC6BAC92F8B5}" type="pres">
      <dgm:prSet presAssocID="{38C5B353-775F-462A-B257-7D2EE8AD1DE7}" presName="levelTx" presStyleLbl="revTx" presStyleIdx="0" presStyleCnt="0">
        <dgm:presLayoutVars>
          <dgm:chMax val="1"/>
          <dgm:bulletEnabled val="1"/>
        </dgm:presLayoutVars>
      </dgm:prSet>
      <dgm:spPr/>
      <dgm:t>
        <a:bodyPr/>
        <a:lstStyle/>
        <a:p>
          <a:endParaRPr lang="en-US"/>
        </a:p>
      </dgm:t>
    </dgm:pt>
    <dgm:pt modelId="{121F3703-B853-4CBB-BF67-65D672F98354}" type="pres">
      <dgm:prSet presAssocID="{6765C57E-7449-4649-AD2C-6E0D52DE0390}" presName="Name8" presStyleCnt="0"/>
      <dgm:spPr/>
    </dgm:pt>
    <dgm:pt modelId="{7E17E5FD-306D-4BBB-8BDB-55AF158AAF37}" type="pres">
      <dgm:prSet presAssocID="{6765C57E-7449-4649-AD2C-6E0D52DE0390}" presName="level" presStyleLbl="node1" presStyleIdx="2" presStyleCnt="4" custScaleY="54536">
        <dgm:presLayoutVars>
          <dgm:chMax val="1"/>
          <dgm:bulletEnabled val="1"/>
        </dgm:presLayoutVars>
      </dgm:prSet>
      <dgm:spPr/>
      <dgm:t>
        <a:bodyPr/>
        <a:lstStyle/>
        <a:p>
          <a:endParaRPr lang="en-US"/>
        </a:p>
      </dgm:t>
    </dgm:pt>
    <dgm:pt modelId="{F5E1122C-7109-4622-8BEC-9094BEF7B13F}" type="pres">
      <dgm:prSet presAssocID="{6765C57E-7449-4649-AD2C-6E0D52DE0390}" presName="levelTx" presStyleLbl="revTx" presStyleIdx="0" presStyleCnt="0">
        <dgm:presLayoutVars>
          <dgm:chMax val="1"/>
          <dgm:bulletEnabled val="1"/>
        </dgm:presLayoutVars>
      </dgm:prSet>
      <dgm:spPr/>
      <dgm:t>
        <a:bodyPr/>
        <a:lstStyle/>
        <a:p>
          <a:endParaRPr lang="en-US"/>
        </a:p>
      </dgm:t>
    </dgm:pt>
    <dgm:pt modelId="{B3C67C0F-D0DC-4671-A738-BE1E0D15A6A9}" type="pres">
      <dgm:prSet presAssocID="{A776EE99-7875-4B85-9827-7C18B4DF98A1}" presName="Name8" presStyleCnt="0"/>
      <dgm:spPr/>
    </dgm:pt>
    <dgm:pt modelId="{B82718E7-73A1-4ACE-A90C-4C6708D0E1D9}" type="pres">
      <dgm:prSet presAssocID="{A776EE99-7875-4B85-9827-7C18B4DF98A1}" presName="level" presStyleLbl="node1" presStyleIdx="3" presStyleCnt="4" custScaleY="54536">
        <dgm:presLayoutVars>
          <dgm:chMax val="1"/>
          <dgm:bulletEnabled val="1"/>
        </dgm:presLayoutVars>
      </dgm:prSet>
      <dgm:spPr/>
      <dgm:t>
        <a:bodyPr/>
        <a:lstStyle/>
        <a:p>
          <a:endParaRPr lang="en-US"/>
        </a:p>
      </dgm:t>
    </dgm:pt>
    <dgm:pt modelId="{161EB15C-37BB-408C-B187-1BB10F8C1151}" type="pres">
      <dgm:prSet presAssocID="{A776EE99-7875-4B85-9827-7C18B4DF98A1}" presName="levelTx" presStyleLbl="revTx" presStyleIdx="0" presStyleCnt="0">
        <dgm:presLayoutVars>
          <dgm:chMax val="1"/>
          <dgm:bulletEnabled val="1"/>
        </dgm:presLayoutVars>
      </dgm:prSet>
      <dgm:spPr/>
      <dgm:t>
        <a:bodyPr/>
        <a:lstStyle/>
        <a:p>
          <a:endParaRPr lang="en-US"/>
        </a:p>
      </dgm:t>
    </dgm:pt>
  </dgm:ptLst>
  <dgm:cxnLst>
    <dgm:cxn modelId="{3EBBDFC4-4F4F-4D1E-B8EB-6C0A25F08428}" type="presOf" srcId="{6765C57E-7449-4649-AD2C-6E0D52DE0390}" destId="{F5E1122C-7109-4622-8BEC-9094BEF7B13F}" srcOrd="1" destOrd="0" presId="urn:microsoft.com/office/officeart/2005/8/layout/pyramid1"/>
    <dgm:cxn modelId="{6998B2A8-3F34-4B38-9991-794264A45C6F}" srcId="{A0674A91-4D0D-4C0D-995F-502A31CB1350}" destId="{1F950E72-DFCB-481C-A388-0800C265409B}" srcOrd="0" destOrd="0" parTransId="{01D2A62B-84D5-4C5A-902E-6D69D65D57E3}" sibTransId="{B3B8D6B4-5F4D-4623-9F61-F32769815DE2}"/>
    <dgm:cxn modelId="{779EC11F-7ED4-4530-9C88-ED854302F761}" type="presOf" srcId="{38C5B353-775F-462A-B257-7D2EE8AD1DE7}" destId="{8261205F-57DD-47A6-AF6F-6B9C180F83BC}" srcOrd="0" destOrd="0" presId="urn:microsoft.com/office/officeart/2005/8/layout/pyramid1"/>
    <dgm:cxn modelId="{7F192A99-739B-49D2-BBF2-00099769A5A7}" type="presOf" srcId="{1F950E72-DFCB-481C-A388-0800C265409B}" destId="{095C7687-1ED8-4347-8B26-E4D8007C5026}" srcOrd="1" destOrd="0" presId="urn:microsoft.com/office/officeart/2005/8/layout/pyramid1"/>
    <dgm:cxn modelId="{DDD312C8-719C-4E4D-9E7B-DACA467E3551}" srcId="{A0674A91-4D0D-4C0D-995F-502A31CB1350}" destId="{6765C57E-7449-4649-AD2C-6E0D52DE0390}" srcOrd="2" destOrd="0" parTransId="{381F1D1B-818F-4EC6-BFED-35EA7FF62938}" sibTransId="{97DB2C8F-7289-431D-A084-B425ABA68B4F}"/>
    <dgm:cxn modelId="{2DF0382D-C246-41FB-BA6C-5E38396488AA}" type="presOf" srcId="{38C5B353-775F-462A-B257-7D2EE8AD1DE7}" destId="{7D19DD25-BBD6-4899-B7FE-DC6BAC92F8B5}" srcOrd="1" destOrd="0" presId="urn:microsoft.com/office/officeart/2005/8/layout/pyramid1"/>
    <dgm:cxn modelId="{096547B0-A6A1-43EC-BD70-3DE351961BE7}" type="presOf" srcId="{6765C57E-7449-4649-AD2C-6E0D52DE0390}" destId="{7E17E5FD-306D-4BBB-8BDB-55AF158AAF37}" srcOrd="0" destOrd="0" presId="urn:microsoft.com/office/officeart/2005/8/layout/pyramid1"/>
    <dgm:cxn modelId="{C8F4AAD5-6964-4C34-BCAB-1B1FDAF25FBC}" type="presOf" srcId="{A776EE99-7875-4B85-9827-7C18B4DF98A1}" destId="{B82718E7-73A1-4ACE-A90C-4C6708D0E1D9}" srcOrd="0" destOrd="0" presId="urn:microsoft.com/office/officeart/2005/8/layout/pyramid1"/>
    <dgm:cxn modelId="{AF9BCE0E-06D6-47DA-B815-D82CEF7D0868}" srcId="{A0674A91-4D0D-4C0D-995F-502A31CB1350}" destId="{38C5B353-775F-462A-B257-7D2EE8AD1DE7}" srcOrd="1" destOrd="0" parTransId="{817620E9-EDDA-41A3-A9B4-C3CBCA3F69EC}" sibTransId="{519FCFFA-D1F9-4577-93BB-21F4922711B5}"/>
    <dgm:cxn modelId="{6984BE50-9199-4814-8D7A-4385F44ED4E0}" type="presOf" srcId="{A776EE99-7875-4B85-9827-7C18B4DF98A1}" destId="{161EB15C-37BB-408C-B187-1BB10F8C1151}" srcOrd="1" destOrd="0" presId="urn:microsoft.com/office/officeart/2005/8/layout/pyramid1"/>
    <dgm:cxn modelId="{5AB481A5-5DEB-4138-8861-E4936C169582}" type="presOf" srcId="{1F950E72-DFCB-481C-A388-0800C265409B}" destId="{543C6D85-A13E-4884-A19E-1D5349416A69}" srcOrd="0" destOrd="0" presId="urn:microsoft.com/office/officeart/2005/8/layout/pyramid1"/>
    <dgm:cxn modelId="{5AD73153-C655-4B6E-9DD7-7B66FCA6A909}" type="presOf" srcId="{A0674A91-4D0D-4C0D-995F-502A31CB1350}" destId="{42FEDCA0-85E6-4615-A632-A84618B1E5CA}" srcOrd="0" destOrd="0" presId="urn:microsoft.com/office/officeart/2005/8/layout/pyramid1"/>
    <dgm:cxn modelId="{01A86C41-172D-4047-8423-C49A1E39A040}" srcId="{A0674A91-4D0D-4C0D-995F-502A31CB1350}" destId="{A776EE99-7875-4B85-9827-7C18B4DF98A1}" srcOrd="3" destOrd="0" parTransId="{D646877B-06B2-4014-8F2C-B5C96E251C7F}" sibTransId="{2901F0E2-AC6D-4068-99AF-975B4A029E62}"/>
    <dgm:cxn modelId="{414E18BA-8853-453C-A229-2B7E1AACEA19}" type="presParOf" srcId="{42FEDCA0-85E6-4615-A632-A84618B1E5CA}" destId="{27405697-1ADC-4248-8408-DB7A6D6E9FA1}" srcOrd="0" destOrd="0" presId="urn:microsoft.com/office/officeart/2005/8/layout/pyramid1"/>
    <dgm:cxn modelId="{940DCBBF-C399-46B7-89B4-49037C79C727}" type="presParOf" srcId="{27405697-1ADC-4248-8408-DB7A6D6E9FA1}" destId="{543C6D85-A13E-4884-A19E-1D5349416A69}" srcOrd="0" destOrd="0" presId="urn:microsoft.com/office/officeart/2005/8/layout/pyramid1"/>
    <dgm:cxn modelId="{4F794F29-F57E-461D-8896-3F6CBBC7E26F}" type="presParOf" srcId="{27405697-1ADC-4248-8408-DB7A6D6E9FA1}" destId="{095C7687-1ED8-4347-8B26-E4D8007C5026}" srcOrd="1" destOrd="0" presId="urn:microsoft.com/office/officeart/2005/8/layout/pyramid1"/>
    <dgm:cxn modelId="{42F72444-1DBA-44CA-8C50-91737E9A7669}" type="presParOf" srcId="{42FEDCA0-85E6-4615-A632-A84618B1E5CA}" destId="{79D62F5D-3CAA-41D6-B0BF-5C503E758FE8}" srcOrd="1" destOrd="0" presId="urn:microsoft.com/office/officeart/2005/8/layout/pyramid1"/>
    <dgm:cxn modelId="{021CEF17-D3B4-4368-9DB9-59EEB0CE430F}" type="presParOf" srcId="{79D62F5D-3CAA-41D6-B0BF-5C503E758FE8}" destId="{8261205F-57DD-47A6-AF6F-6B9C180F83BC}" srcOrd="0" destOrd="0" presId="urn:microsoft.com/office/officeart/2005/8/layout/pyramid1"/>
    <dgm:cxn modelId="{ED5ED714-45D8-437D-86C1-3D3014EB5494}" type="presParOf" srcId="{79D62F5D-3CAA-41D6-B0BF-5C503E758FE8}" destId="{7D19DD25-BBD6-4899-B7FE-DC6BAC92F8B5}" srcOrd="1" destOrd="0" presId="urn:microsoft.com/office/officeart/2005/8/layout/pyramid1"/>
    <dgm:cxn modelId="{C5026B1F-FD09-4001-9DE3-9E9799772FD7}" type="presParOf" srcId="{42FEDCA0-85E6-4615-A632-A84618B1E5CA}" destId="{121F3703-B853-4CBB-BF67-65D672F98354}" srcOrd="2" destOrd="0" presId="urn:microsoft.com/office/officeart/2005/8/layout/pyramid1"/>
    <dgm:cxn modelId="{51AFCAE7-EB73-465B-A2B0-22D8A871DD4B}" type="presParOf" srcId="{121F3703-B853-4CBB-BF67-65D672F98354}" destId="{7E17E5FD-306D-4BBB-8BDB-55AF158AAF37}" srcOrd="0" destOrd="0" presId="urn:microsoft.com/office/officeart/2005/8/layout/pyramid1"/>
    <dgm:cxn modelId="{9784F0D5-B17D-4CC3-9F42-BEDAC403EFF0}" type="presParOf" srcId="{121F3703-B853-4CBB-BF67-65D672F98354}" destId="{F5E1122C-7109-4622-8BEC-9094BEF7B13F}" srcOrd="1" destOrd="0" presId="urn:microsoft.com/office/officeart/2005/8/layout/pyramid1"/>
    <dgm:cxn modelId="{AAC64EF2-4B15-45F7-83F8-79673F848A39}" type="presParOf" srcId="{42FEDCA0-85E6-4615-A632-A84618B1E5CA}" destId="{B3C67C0F-D0DC-4671-A738-BE1E0D15A6A9}" srcOrd="3" destOrd="0" presId="urn:microsoft.com/office/officeart/2005/8/layout/pyramid1"/>
    <dgm:cxn modelId="{773E362D-DA1A-4423-B88F-3AE3D6B5F8DE}" type="presParOf" srcId="{B3C67C0F-D0DC-4671-A738-BE1E0D15A6A9}" destId="{B82718E7-73A1-4ACE-A90C-4C6708D0E1D9}" srcOrd="0" destOrd="0" presId="urn:microsoft.com/office/officeart/2005/8/layout/pyramid1"/>
    <dgm:cxn modelId="{03A1395A-D1DA-40A2-A0EB-271555F153A4}" type="presParOf" srcId="{B3C67C0F-D0DC-4671-A738-BE1E0D15A6A9}" destId="{161EB15C-37BB-408C-B187-1BB10F8C1151}" srcOrd="1" destOrd="0" presId="urn:microsoft.com/office/officeart/2005/8/layout/pyramid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venn3">
  <dgm:title val=""/>
  <dgm:desc val=""/>
  <dgm:catLst>
    <dgm:cat type="relationship" pri="2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fallback" val="2D"/>
        </dgm:alg>
      </dgm:if>
      <dgm:else name="Name3">
        <dgm:alg type="lin">
          <dgm:param type="fallback" val="2D"/>
          <dgm:param type="linDir" val="fromR"/>
        </dgm:alg>
      </dgm:else>
    </dgm:choose>
    <dgm:shape xmlns:r="http://schemas.openxmlformats.org/officeDocument/2006/relationships" r:blip="">
      <dgm:adjLst/>
    </dgm:shape>
    <dgm:presOf/>
    <dgm:constrLst>
      <dgm:constr type="w" for="ch" ptType="node" refType="w"/>
      <dgm:constr type="h" for="ch" ptType="node" refType="w" refFor="ch" refPtType="node"/>
      <dgm:constr type="w" for="ch" forName="space" refType="w" refFor="ch" refPtType="node" fact="-0.2"/>
      <dgm:constr type="primFontSz" for="ch" ptType="node" op="equ" val="65"/>
    </dgm:constrLst>
    <dgm:ruleLst/>
    <dgm:forEach name="Name4" axis="ch" ptType="node">
      <dgm:layoutNode name="Name5" styleLbl="vennNode1">
        <dgm:varLst>
          <dgm:bulletEnabled val="1"/>
        </dgm:varLst>
        <dgm:alg type="tx">
          <dgm:param type="txAnchorVertCh" val="mid"/>
          <dgm:param type="txAnchorHorzCh" val="ctr"/>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w" fact="0.156"/>
          <dgm:constr type="rMarg" refType="w" fact="0.156"/>
        </dgm:constrLst>
        <dgm:ruleLst>
          <dgm:rule type="primFontSz" val="5" fact="NaN" max="NaN"/>
        </dgm:ruleLst>
      </dgm:layoutNode>
      <dgm:forEach name="Name6"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enn2">
  <dgm:title val=""/>
  <dgm:desc val=""/>
  <dgm:catLst>
    <dgm:cat type="relationship" pri="30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resizeHandles val="exact"/>
    </dgm:varLst>
    <dgm:alg type="composite">
      <dgm:param type="ar" val="1"/>
    </dgm:alg>
    <dgm:shape xmlns:r="http://schemas.openxmlformats.org/officeDocument/2006/relationships" r:blip="">
      <dgm:adjLst/>
    </dgm:shape>
    <dgm:presOf/>
    <dgm:choose name="Name1">
      <dgm:if name="Name2" axis="ch" ptType="node" func="cnt" op="lte" val="3">
        <dgm:constrLst>
          <dgm:constr type="w" for="ch" forName="comp1" refType="w"/>
          <dgm:constr type="h" for="ch" forName="comp1" refType="w" refFor="ch" refForName="comp1"/>
          <dgm:constr type="w" for="ch" forName="comp2" refType="w" fact="0.75"/>
          <dgm:constr type="h" for="ch" forName="comp2" refType="w" refFor="ch" refForName="comp2"/>
          <dgm:constr type="ctrX" for="ch" forName="comp2" refType="ctrX" refFor="ch" refForName="comp1"/>
          <dgm:constr type="b" for="ch" forName="comp2" refType="b" refFor="ch" refForName="comp1"/>
          <dgm:constr type="w" for="ch" forName="comp3" refType="w" fact="0.5"/>
          <dgm:constr type="h" for="ch" forName="comp3" refType="w" refFor="ch" refForName="comp3"/>
          <dgm:constr type="ctrX" for="ch" forName="comp3" refType="ctrX" refFor="ch" refForName="comp1"/>
          <dgm:constr type="b" for="ch" forName="comp3" refType="b" refFor="ch" refForName="comp1"/>
          <dgm:constr type="primFontSz" for="des" ptType="node" op="equ" val="65"/>
        </dgm:constrLst>
      </dgm:if>
      <dgm:if name="Name3" axis="ch" ptType="node" func="cnt" op="equ" val="4">
        <dgm:constrLst>
          <dgm:constr type="w" for="ch" forName="comp1" refType="w"/>
          <dgm:constr type="h" for="ch" forName="comp1" refType="w" refFor="ch" refForName="comp1"/>
          <dgm:constr type="w" for="ch" forName="comp2" refType="w" fact="0.8"/>
          <dgm:constr type="h" for="ch" forName="comp2" refType="w" refFor="ch" refForName="comp2"/>
          <dgm:constr type="ctrX" for="ch" forName="comp2" refType="ctrX" refFor="ch" refForName="comp1"/>
          <dgm:constr type="b" for="ch" forName="comp2" refType="b" refFor="ch" refForName="comp1"/>
          <dgm:constr type="w" for="ch" forName="comp3" refType="w" fact="0.6"/>
          <dgm:constr type="h" for="ch" forName="comp3" refType="w" refFor="ch" refForName="comp3"/>
          <dgm:constr type="ctrX" for="ch" forName="comp3" refType="ctrX" refFor="ch" refForName="comp1"/>
          <dgm:constr type="b" for="ch" forName="comp3" refType="b" refFor="ch" refForName="comp1"/>
          <dgm:constr type="w" for="ch" forName="comp4" refType="w" fact="0.4"/>
          <dgm:constr type="h" for="ch" forName="comp4" refType="w" refFor="ch" refForName="comp4"/>
          <dgm:constr type="ctrX" for="ch" forName="comp4" refType="ctrX" refFor="ch" refForName="comp1"/>
          <dgm:constr type="b" for="ch" forName="comp4" refType="b" refFor="ch" refForName="comp1"/>
          <dgm:constr type="primFontSz" for="des" ptType="node" op="equ" val="65"/>
        </dgm:constrLst>
      </dgm:if>
      <dgm:else name="Name4">
        <dgm:constrLst>
          <dgm:constr type="w" for="ch" forName="comp1" refType="w"/>
          <dgm:constr type="h" for="ch" forName="comp1" refType="w" refFor="ch" refForName="comp1"/>
          <dgm:constr type="w" for="ch" forName="comp2" refType="w" fact="0.85"/>
          <dgm:constr type="h" for="ch" forName="comp2" refType="w" refFor="ch" refForName="comp2"/>
          <dgm:constr type="ctrX" for="ch" forName="comp2" refType="ctrX" refFor="ch" refForName="comp1"/>
          <dgm:constr type="b" for="ch" forName="comp2" refType="b" refFor="ch" refForName="comp1"/>
          <dgm:constr type="w" for="ch" forName="comp3" refType="w" fact="0.7"/>
          <dgm:constr type="h" for="ch" forName="comp3" refType="w" refFor="ch" refForName="comp3"/>
          <dgm:constr type="ctrX" for="ch" forName="comp3" refType="ctrX" refFor="ch" refForName="comp1"/>
          <dgm:constr type="b" for="ch" forName="comp3" refType="b" refFor="ch" refForName="comp1"/>
          <dgm:constr type="w" for="ch" forName="comp4" refType="w" fact="0.55"/>
          <dgm:constr type="h" for="ch" forName="comp4" refType="w" refFor="ch" refForName="comp4"/>
          <dgm:constr type="ctrX" for="ch" forName="comp4" refType="ctrX" refFor="ch" refForName="comp1"/>
          <dgm:constr type="b" for="ch" forName="comp4" refType="b" refFor="ch" refForName="comp1"/>
          <dgm:constr type="w" for="ch" forName="comp5" refType="w" fact="0.4"/>
          <dgm:constr type="h" for="ch" forName="comp5" refType="w" refFor="ch" refForName="comp5"/>
          <dgm:constr type="ctrX" for="ch" forName="comp5" refType="ctrX" refFor="ch" refForName="comp1"/>
          <dgm:constr type="b" for="ch" forName="comp5" refType="b" refFor="ch" refForName="comp1"/>
          <dgm:constr type="w" for="ch" forName="comp6" refType="w" fact="0.25"/>
          <dgm:constr type="h" for="ch" forName="comp6" refType="w" refFor="ch" refForName="comp6"/>
          <dgm:constr type="ctrX" for="ch" forName="comp6" refType="ctrX" refFor="ch" refForName="comp1"/>
          <dgm:constr type="b" for="ch" forName="comp6" refType="b" refFor="ch" refForName="comp1"/>
          <dgm:constr type="w" for="ch" forName="comp7" refType="w" fact="0.15"/>
          <dgm:constr type="h" for="ch" forName="comp7" refType="w" refFor="ch" refForName="comp7"/>
          <dgm:constr type="ctrX" for="ch" forName="comp7" refType="ctrX" refFor="ch" refForName="comp1"/>
          <dgm:constr type="b" for="ch" forName="comp7" refType="b" refFor="ch" refForName="comp1"/>
          <dgm:constr type="primFontSz" for="des" ptType="node" op="equ" val="65"/>
        </dgm:constrLst>
      </dgm:else>
    </dgm:choose>
    <dgm:ruleLst/>
    <dgm:choose name="Name5">
      <dgm:if name="Name6" axis="ch" ptType="node" func="cnt" op="gte" val="1">
        <dgm:layoutNode name="comp1">
          <dgm:alg type="composite"/>
          <dgm:shape xmlns:r="http://schemas.openxmlformats.org/officeDocument/2006/relationships" r:blip="">
            <dgm:adjLst/>
          </dgm:shape>
          <dgm:presOf/>
          <dgm:choose name="Name7">
            <dgm:if name="Name8" axis="ch" ptType="node" func="cnt" op="equ" val="1">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5"/>
                <dgm:constr type="w" for="ch" forName="c1text" refType="w" refFor="ch" refForName="circle1" fact="0.70711"/>
                <dgm:constr type="h" for="ch" forName="c1text" refType="h" refFor="ch" refForName="circle1" fact="0.5"/>
              </dgm:constrLst>
            </dgm:if>
            <dgm:if name="Name9" axis="ch" ptType="node" func="cnt" op="equ" val="2">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6"/>
                <dgm:constr type="w" for="ch" forName="c1text" refType="w" refFor="ch" refForName="circle1" fact="0.525"/>
                <dgm:constr type="h" for="ch" forName="c1text" refType="h" refFor="ch" refForName="circle1" fact="0.17"/>
              </dgm:constrLst>
            </dgm:if>
            <dgm:if name="Name10" axis="ch" ptType="node" func="cnt" op="equ" val="3">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3495"/>
                <dgm:constr type="h" for="ch" forName="c1text" refType="h" refFor="ch" refForName="circle1" fact="0.15"/>
              </dgm:constrLst>
            </dgm:if>
            <dgm:if name="Name11" axis="ch" ptType="node" func="cnt" op="equ" val="4">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2796"/>
                <dgm:constr type="h" for="ch" forName="c1text" refType="h" refFor="ch" refForName="circle1" fact="0.15"/>
              </dgm:constrLst>
            </dgm:if>
            <dgm:if name="Name12" axis="ch" ptType="node" func="cnt" op="gte" val="5">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
                <dgm:constr type="w" for="ch" forName="c1text" refType="w" refFor="ch" refForName="circle1" fact="0.375"/>
                <dgm:constr type="h" for="ch" forName="c1text" refType="h" refFor="ch" refForName="circle1" fact="0.1"/>
              </dgm:constrLst>
            </dgm:if>
            <dgm:else name="Name13"/>
          </dgm:choose>
          <dgm:ruleLst/>
          <dgm:layoutNode name="circle1" styleLbl="node1">
            <dgm:alg type="sp"/>
            <dgm:shape xmlns:r="http://schemas.openxmlformats.org/officeDocument/2006/relationships" type="ellipse" r:blip="">
              <dgm:adjLst/>
            </dgm:shape>
            <dgm:presOf axis="ch desOrSelf" ptType="node node" st="1 1" cnt="1 0"/>
            <dgm:constrLst>
              <dgm:constr type="h" refType="w"/>
            </dgm:constrLst>
            <dgm:ruleLst/>
          </dgm:layoutNode>
          <dgm:layoutNode name="c1text">
            <dgm:varLst>
              <dgm:bulletEnabled val="1"/>
            </dgm:varLst>
            <dgm:alg type="tx"/>
            <dgm:shape xmlns:r="http://schemas.openxmlformats.org/officeDocument/2006/relationships" type="rect" r:blip="" hideGeom="1">
              <dgm:adjLst/>
            </dgm:shape>
            <dgm:presOf axis="ch desOrSelf" ptType="node node" st="1 1" cnt="1 0"/>
            <dgm:constrLst/>
            <dgm:ruleLst>
              <dgm:rule type="primFontSz" val="5" fact="NaN" max="NaN"/>
            </dgm:ruleLst>
          </dgm:layoutNode>
        </dgm:layoutNode>
      </dgm:if>
      <dgm:else name="Name14"/>
    </dgm:choose>
    <dgm:choose name="Name15">
      <dgm:if name="Name16" axis="ch" ptType="node" func="cnt" op="gte" val="2">
        <dgm:layoutNode name="comp2">
          <dgm:alg type="composite"/>
          <dgm:shape xmlns:r="http://schemas.openxmlformats.org/officeDocument/2006/relationships" r:blip="">
            <dgm:adjLst/>
          </dgm:shape>
          <dgm:presOf/>
          <dgm:choose name="Name17">
            <dgm:if name="Name18" axis="ch" ptType="node" func="cnt" op="equ" val="2">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5"/>
                <dgm:constr type="w" for="ch" forName="c2text" refType="w" refFor="ch" refForName="circle2" fact="0.70711"/>
                <dgm:constr type="h" for="ch" forName="c2text" refType="h" refFor="ch" refForName="circle2" fact="0.5"/>
              </dgm:constrLst>
            </dgm:if>
            <dgm:if name="Name19" axis="ch" ptType="node" func="cnt" op="equ" val="3">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625"/>
                <dgm:constr type="w" for="ch" forName="c2text" refType="w" refFor="ch" refForName="circle2" fact="0.466"/>
                <dgm:constr type="h" for="ch" forName="c2text" refType="h" refFor="ch" refForName="circle2" fact="0.1875"/>
              </dgm:constrLst>
            </dgm:if>
            <dgm:if name="Name20" axis="ch" ptType="node" func="cnt" op="equ" val="4">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
                <dgm:constr type="w" for="ch" forName="c2text" refType="w" refFor="ch" refForName="circle2" fact="0.3495"/>
                <dgm:constr type="h" for="ch" forName="c2text" refType="h" refFor="ch" refForName="circle2" fact="0.18"/>
              </dgm:constrLst>
            </dgm:if>
            <dgm:if name="Name21" axis="ch" ptType="node" func="cnt" op="gte" val="5">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15"/>
                <dgm:constr type="w" for="ch" forName="c2text" refType="w" refFor="ch" refForName="circle2" fact="0.43125"/>
                <dgm:constr type="h" for="ch" forName="c2text" refType="h" refFor="ch" refForName="circle2" fact="0.115"/>
              </dgm:constrLst>
            </dgm:if>
            <dgm:else name="Name22"/>
          </dgm:choose>
          <dgm:ruleLst/>
          <dgm:layoutNode name="circle2" styleLbl="node1">
            <dgm:alg type="sp"/>
            <dgm:shape xmlns:r="http://schemas.openxmlformats.org/officeDocument/2006/relationships" type="ellipse" r:blip="">
              <dgm:adjLst/>
            </dgm:shape>
            <dgm:presOf axis="ch desOrSelf" ptType="node node" st="2 1" cnt="1 0"/>
            <dgm:constrLst>
              <dgm:constr type="h" refType="w"/>
            </dgm:constrLst>
            <dgm:ruleLst/>
          </dgm:layoutNode>
          <dgm:layoutNode name="c2text">
            <dgm:varLst>
              <dgm:bulletEnabled val="1"/>
            </dgm:varLst>
            <dgm:alg type="tx"/>
            <dgm:shape xmlns:r="http://schemas.openxmlformats.org/officeDocument/2006/relationships" type="rect" r:blip="" hideGeom="1">
              <dgm:adjLst/>
            </dgm:shape>
            <dgm:presOf axis="ch desOrSelf" ptType="node node" st="2 1" cnt="1 0"/>
            <dgm:constrLst/>
            <dgm:ruleLst>
              <dgm:rule type="primFontSz" val="5" fact="NaN" max="NaN"/>
            </dgm:ruleLst>
          </dgm:layoutNode>
        </dgm:layoutNode>
      </dgm:if>
      <dgm:else name="Name23"/>
    </dgm:choose>
    <dgm:choose name="Name24">
      <dgm:if name="Name25" axis="ch" ptType="node" func="cnt" op="gte" val="3">
        <dgm:layoutNode name="comp3">
          <dgm:alg type="composite"/>
          <dgm:shape xmlns:r="http://schemas.openxmlformats.org/officeDocument/2006/relationships" r:blip="">
            <dgm:adjLst/>
          </dgm:shape>
          <dgm:presOf/>
          <dgm:choose name="Name26">
            <dgm:if name="Name27" axis="ch" ptType="node" func="cnt" op="equ" val="3">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5"/>
                <dgm:constr type="w" for="ch" forName="c3text" refType="w" refFor="ch" refForName="circle3" fact="0.70711"/>
                <dgm:constr type="h" for="ch" forName="c3text" refType="h" refFor="ch" refForName="circle3" fact="0.5"/>
              </dgm:constrLst>
            </dgm:if>
            <dgm:if name="Name28" axis="ch" ptType="node" func="cnt" op="equ" val="4">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875"/>
                <dgm:constr type="w" for="ch" forName="c3text" refType="w" refFor="ch" refForName="circle3" fact="0.466"/>
                <dgm:constr type="h" for="ch" forName="c3text" refType="h" refFor="ch" refForName="circle3" fact="0.225"/>
              </dgm:constrLst>
            </dgm:if>
            <dgm:if name="Name29" axis="ch" ptType="node" func="cnt" op="gte" val="5">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38"/>
                <dgm:constr type="w" for="ch" forName="c3text" refType="w" refFor="ch" refForName="circle3" fact="0.5175"/>
                <dgm:constr type="h" for="ch" forName="c3text" refType="h" refFor="ch" refForName="circle3" fact="0.138"/>
              </dgm:constrLst>
            </dgm:if>
            <dgm:else name="Name30"/>
          </dgm:choose>
          <dgm:ruleLst/>
          <dgm:layoutNode name="circle3" styleLbl="node1">
            <dgm:alg type="sp"/>
            <dgm:shape xmlns:r="http://schemas.openxmlformats.org/officeDocument/2006/relationships" type="ellipse" r:blip="">
              <dgm:adjLst/>
            </dgm:shape>
            <dgm:presOf axis="ch desOrSelf" ptType="node node" st="3 1" cnt="1 0"/>
            <dgm:constrLst>
              <dgm:constr type="h" refType="w"/>
            </dgm:constrLst>
            <dgm:ruleLst/>
          </dgm:layoutNode>
          <dgm:layoutNode name="c3text">
            <dgm:varLst>
              <dgm:bulletEnabled val="1"/>
            </dgm:varLst>
            <dgm:alg type="tx"/>
            <dgm:shape xmlns:r="http://schemas.openxmlformats.org/officeDocument/2006/relationships" type="rect" r:blip="" hideGeom="1">
              <dgm:adjLst/>
            </dgm:shape>
            <dgm:presOf axis="ch desOrSelf" ptType="node node" st="3 1" cnt="1 0"/>
            <dgm:constrLst/>
            <dgm:ruleLst>
              <dgm:rule type="primFontSz" val="5" fact="NaN" max="NaN"/>
            </dgm:ruleLst>
          </dgm:layoutNode>
        </dgm:layoutNode>
      </dgm:if>
      <dgm:else name="Name31"/>
    </dgm:choose>
    <dgm:choose name="Name32">
      <dgm:if name="Name33" axis="ch" ptType="node" func="cnt" op="gte" val="4">
        <dgm:layoutNode name="comp4">
          <dgm:alg type="composite"/>
          <dgm:shape xmlns:r="http://schemas.openxmlformats.org/officeDocument/2006/relationships" r:blip="">
            <dgm:adjLst/>
          </dgm:shape>
          <dgm:presOf/>
          <dgm:choose name="Name34">
            <dgm:if name="Name35" axis="ch" ptType="node" func="cnt" op="equ" val="4">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5"/>
                <dgm:constr type="w" for="ch" forName="c4text" refType="w" refFor="ch" refForName="circle4" fact="0.70711"/>
                <dgm:constr type="h" for="ch" forName="c4text" refType="h" refFor="ch" refForName="circle4" fact="0.5"/>
              </dgm:constrLst>
            </dgm:if>
            <dgm:if name="Name36" axis="ch" ptType="node" func="cnt" op="gte" val="5">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18"/>
                <dgm:constr type="w" for="ch" forName="c4text" refType="w" refFor="ch" refForName="circle4" fact="0.54"/>
                <dgm:constr type="h" for="ch" forName="c4text" refType="h" refFor="ch" refForName="circle4" fact="0.18"/>
              </dgm:constrLst>
            </dgm:if>
            <dgm:else name="Name37"/>
          </dgm:choose>
          <dgm:ruleLst/>
          <dgm:layoutNode name="circle4" styleLbl="node1">
            <dgm:alg type="sp"/>
            <dgm:shape xmlns:r="http://schemas.openxmlformats.org/officeDocument/2006/relationships" type="ellipse" r:blip="">
              <dgm:adjLst/>
            </dgm:shape>
            <dgm:presOf axis="ch desOrSelf" ptType="node node" st="4 1" cnt="1 0"/>
            <dgm:constrLst>
              <dgm:constr type="h" refType="w"/>
            </dgm:constrLst>
            <dgm:ruleLst/>
          </dgm:layoutNode>
          <dgm:layoutNode name="c4text">
            <dgm:varLst>
              <dgm:bulletEnabled val="1"/>
            </dgm:varLst>
            <dgm:alg type="tx"/>
            <dgm:shape xmlns:r="http://schemas.openxmlformats.org/officeDocument/2006/relationships" type="rect" r:blip="" hideGeom="1">
              <dgm:adjLst/>
            </dgm:shape>
            <dgm:presOf axis="ch desOrSelf" ptType="node node" st="4 1" cnt="1 0"/>
            <dgm:constrLst/>
            <dgm:ruleLst>
              <dgm:rule type="primFontSz" val="5" fact="NaN" max="NaN"/>
            </dgm:ruleLst>
          </dgm:layoutNode>
        </dgm:layoutNode>
      </dgm:if>
      <dgm:else name="Name38"/>
    </dgm:choose>
    <dgm:choose name="Name39">
      <dgm:if name="Name40" axis="ch" ptType="node" func="cnt" op="gte" val="5">
        <dgm:layoutNode name="comp5">
          <dgm:alg type="composite"/>
          <dgm:shape xmlns:r="http://schemas.openxmlformats.org/officeDocument/2006/relationships" r:blip="">
            <dgm:adjLst/>
          </dgm:shape>
          <dgm:presOf/>
          <dgm:choose name="Name41">
            <dgm:if name="Name42" axis="ch" ptType="node" func="cnt" op="equ" val="5">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5"/>
                <dgm:constr type="w" for="ch" forName="c5text" refType="w" refFor="ch" refForName="circle5" fact="0.70711"/>
                <dgm:constr type="h" for="ch" forName="c5text" refType="h" refFor="ch" refForName="circle5" fact="0.5"/>
              </dgm:constrLst>
            </dgm:if>
            <dgm:if name="Name43" axis="ch" ptType="node" func="cnt" op="gte" val="6">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25"/>
                <dgm:constr type="w" for="ch" forName="c5text" refType="w" refFor="ch" refForName="circle5" fact="0.65"/>
                <dgm:constr type="h" for="ch" forName="c5text" refType="h" refFor="ch" refForName="circle5" fact="0.25"/>
              </dgm:constrLst>
            </dgm:if>
            <dgm:else name="Name44"/>
          </dgm:choose>
          <dgm:ruleLst/>
          <dgm:layoutNode name="circle5" styleLbl="node1">
            <dgm:alg type="sp"/>
            <dgm:shape xmlns:r="http://schemas.openxmlformats.org/officeDocument/2006/relationships" type="ellipse" r:blip="">
              <dgm:adjLst/>
            </dgm:shape>
            <dgm:presOf axis="ch desOrSelf" ptType="node node" st="5 1" cnt="1 0"/>
            <dgm:constrLst>
              <dgm:constr type="h" refType="w"/>
            </dgm:constrLst>
            <dgm:ruleLst/>
          </dgm:layoutNode>
          <dgm:layoutNode name="c5text">
            <dgm:varLst>
              <dgm:bulletEnabled val="1"/>
            </dgm:varLst>
            <dgm:alg type="tx"/>
            <dgm:shape xmlns:r="http://schemas.openxmlformats.org/officeDocument/2006/relationships" type="rect" r:blip="" hideGeom="1">
              <dgm:adjLst/>
            </dgm:shape>
            <dgm:presOf axis="ch desOrSelf" ptType="node node" st="5 1" cnt="1 0"/>
            <dgm:constrLst/>
            <dgm:ruleLst>
              <dgm:rule type="primFontSz" val="5" fact="NaN" max="NaN"/>
            </dgm:ruleLst>
          </dgm:layoutNode>
        </dgm:layoutNode>
      </dgm:if>
      <dgm:else name="Name45"/>
    </dgm:choose>
    <dgm:choose name="Name46">
      <dgm:if name="Name47" axis="ch" ptType="node" func="cnt" op="gte" val="6">
        <dgm:layoutNode name="comp6">
          <dgm:alg type="composite"/>
          <dgm:shape xmlns:r="http://schemas.openxmlformats.org/officeDocument/2006/relationships" r:blip="">
            <dgm:adjLst/>
          </dgm:shape>
          <dgm:presOf/>
          <dgm:choose name="Name48">
            <dgm:if name="Name49" axis="ch" ptType="node" func="cnt" op="equ" val="6">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5"/>
                <dgm:constr type="w" for="ch" forName="c6text" refType="w" refFor="ch" refForName="circle6" fact="0.70711"/>
                <dgm:constr type="h" for="ch" forName="c6text" refType="h" refFor="ch" refForName="circle6" fact="0.5"/>
              </dgm:constrLst>
            </dgm:if>
            <dgm:if name="Name50" axis="ch" ptType="node" func="cnt" op="gte" val="7">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27"/>
                <dgm:constr type="w" for="ch" forName="c6text" refType="w" refFor="ch" refForName="circle6" fact="0.68"/>
                <dgm:constr type="h" for="ch" forName="c6text" refType="h" refFor="ch" refForName="circle6" fact="0.241"/>
              </dgm:constrLst>
            </dgm:if>
            <dgm:else name="Name51"/>
          </dgm:choose>
          <dgm:ruleLst/>
          <dgm:layoutNode name="circle6" styleLbl="node1">
            <dgm:alg type="sp"/>
            <dgm:shape xmlns:r="http://schemas.openxmlformats.org/officeDocument/2006/relationships" type="ellipse" r:blip="">
              <dgm:adjLst/>
            </dgm:shape>
            <dgm:presOf axis="ch desOrSelf" ptType="node node" st="6 1" cnt="1 0"/>
            <dgm:constrLst>
              <dgm:constr type="h" refType="w"/>
            </dgm:constrLst>
            <dgm:ruleLst/>
          </dgm:layoutNode>
          <dgm:layoutNode name="c6text">
            <dgm:varLst>
              <dgm:bulletEnabled val="1"/>
            </dgm:varLst>
            <dgm:alg type="tx"/>
            <dgm:shape xmlns:r="http://schemas.openxmlformats.org/officeDocument/2006/relationships" type="rect" r:blip="" hideGeom="1">
              <dgm:adjLst/>
            </dgm:shape>
            <dgm:presOf axis="ch desOrSelf" ptType="node node" st="6 1" cnt="1 0"/>
            <dgm:constrLst/>
            <dgm:ruleLst>
              <dgm:rule type="primFontSz" val="5" fact="NaN" max="NaN"/>
            </dgm:ruleLst>
          </dgm:layoutNode>
        </dgm:layoutNode>
      </dgm:if>
      <dgm:else name="Name52"/>
    </dgm:choose>
    <dgm:choose name="Name53">
      <dgm:if name="Name54" axis="ch" ptType="node" func="cnt" op="gte" val="7">
        <dgm:layoutNode name="comp7">
          <dgm:alg type="composite"/>
          <dgm:shape xmlns:r="http://schemas.openxmlformats.org/officeDocument/2006/relationships" r:blip="">
            <dgm:adjLst/>
          </dgm:shape>
          <dgm:presOf/>
          <dgm:constrLst>
            <dgm:constr type="w" for="ch" forName="circle7" refType="w"/>
            <dgm:constr type="h" for="ch" forName="circle7" refType="h"/>
            <dgm:constr type="ctrX" for="ch" forName="circle7" refType="w" fact="0.5"/>
            <dgm:constr type="ctrY" for="ch" forName="circle7" refType="h" fact="0.5"/>
            <dgm:constr type="ctrX" for="ch" forName="c7text" refType="w" fact="0.5"/>
            <dgm:constr type="ctrY" for="ch" forName="c7text" refType="h" fact="0.5"/>
            <dgm:constr type="w" for="ch" forName="c7text" refType="w" refFor="ch" refForName="circle7" fact="0.70711"/>
            <dgm:constr type="h" for="ch" forName="c7text" refType="h" refFor="ch" refForName="circle7" fact="0.5"/>
          </dgm:constrLst>
          <dgm:ruleLst/>
          <dgm:layoutNode name="circle7" styleLbl="node1">
            <dgm:alg type="sp"/>
            <dgm:shape xmlns:r="http://schemas.openxmlformats.org/officeDocument/2006/relationships" type="ellipse" r:blip="">
              <dgm:adjLst/>
            </dgm:shape>
            <dgm:presOf axis="ch desOrSelf" ptType="node node" st="7 1" cnt="1 0"/>
            <dgm:constrLst>
              <dgm:constr type="h" refType="w"/>
            </dgm:constrLst>
            <dgm:ruleLst/>
          </dgm:layoutNode>
          <dgm:layoutNode name="c7text">
            <dgm:varLst>
              <dgm:bulletEnabled val="1"/>
            </dgm:varLst>
            <dgm:alg type="tx"/>
            <dgm:shape xmlns:r="http://schemas.openxmlformats.org/officeDocument/2006/relationships" type="rect" r:blip="" hideGeom="1">
              <dgm:adjLst/>
            </dgm:shape>
            <dgm:presOf axis="ch desOrSelf" ptType="node node" st="7 1" cnt="1 0"/>
            <dgm:constrLst/>
            <dgm:ruleLst>
              <dgm:rule type="primFontSz" val="5" fact="NaN" max="NaN"/>
            </dgm:ruleLst>
          </dgm:layoutNode>
        </dgm:layoutNode>
      </dgm:if>
      <dgm:else name="Name55"/>
    </dgm:choose>
  </dgm:layoutNode>
</dgm:layoutDef>
</file>

<file path=ppt/diagrams/layout5.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5" y="4"/>
            <a:ext cx="3027467" cy="464345"/>
          </a:xfrm>
          <a:prstGeom prst="rect">
            <a:avLst/>
          </a:prstGeom>
        </p:spPr>
        <p:txBody>
          <a:bodyPr vert="horz" lIns="89424" tIns="44713" rIns="89424" bIns="44713" rtlCol="0"/>
          <a:lstStyle>
            <a:lvl1pPr algn="l">
              <a:defRPr sz="1100"/>
            </a:lvl1pPr>
          </a:lstStyle>
          <a:p>
            <a:endParaRPr lang="en-US"/>
          </a:p>
        </p:txBody>
      </p:sp>
      <p:sp>
        <p:nvSpPr>
          <p:cNvPr id="3" name="Date Placeholder 2"/>
          <p:cNvSpPr>
            <a:spLocks noGrp="1"/>
          </p:cNvSpPr>
          <p:nvPr>
            <p:ph type="dt" sz="quarter" idx="1"/>
          </p:nvPr>
        </p:nvSpPr>
        <p:spPr>
          <a:xfrm>
            <a:off x="3955956" y="4"/>
            <a:ext cx="3027467" cy="464345"/>
          </a:xfrm>
          <a:prstGeom prst="rect">
            <a:avLst/>
          </a:prstGeom>
        </p:spPr>
        <p:txBody>
          <a:bodyPr vert="horz" lIns="89424" tIns="44713" rIns="89424" bIns="44713" rtlCol="0"/>
          <a:lstStyle>
            <a:lvl1pPr algn="r">
              <a:defRPr sz="1100"/>
            </a:lvl1pPr>
          </a:lstStyle>
          <a:p>
            <a:fld id="{F779A121-15AD-4015-A097-E46565FA9CD6}" type="datetimeFigureOut">
              <a:rPr lang="en-US" smtClean="0"/>
              <a:t>6/8/2016</a:t>
            </a:fld>
            <a:endParaRPr lang="en-US"/>
          </a:p>
        </p:txBody>
      </p:sp>
      <p:sp>
        <p:nvSpPr>
          <p:cNvPr id="4" name="Footer Placeholder 3"/>
          <p:cNvSpPr>
            <a:spLocks noGrp="1"/>
          </p:cNvSpPr>
          <p:nvPr>
            <p:ph type="ftr" sz="quarter" idx="2"/>
          </p:nvPr>
        </p:nvSpPr>
        <p:spPr>
          <a:xfrm>
            <a:off x="5" y="8817763"/>
            <a:ext cx="3027467" cy="464345"/>
          </a:xfrm>
          <a:prstGeom prst="rect">
            <a:avLst/>
          </a:prstGeom>
        </p:spPr>
        <p:txBody>
          <a:bodyPr vert="horz" lIns="89424" tIns="44713" rIns="89424" bIns="44713" rtlCol="0" anchor="b"/>
          <a:lstStyle>
            <a:lvl1pPr algn="l">
              <a:defRPr sz="1100"/>
            </a:lvl1pPr>
          </a:lstStyle>
          <a:p>
            <a:endParaRPr lang="en-US"/>
          </a:p>
        </p:txBody>
      </p:sp>
      <p:sp>
        <p:nvSpPr>
          <p:cNvPr id="5" name="Slide Number Placeholder 4"/>
          <p:cNvSpPr>
            <a:spLocks noGrp="1"/>
          </p:cNvSpPr>
          <p:nvPr>
            <p:ph type="sldNum" sz="quarter" idx="3"/>
          </p:nvPr>
        </p:nvSpPr>
        <p:spPr>
          <a:xfrm>
            <a:off x="3955956" y="8817763"/>
            <a:ext cx="3027467" cy="464345"/>
          </a:xfrm>
          <a:prstGeom prst="rect">
            <a:avLst/>
          </a:prstGeom>
        </p:spPr>
        <p:txBody>
          <a:bodyPr vert="horz" lIns="89424" tIns="44713" rIns="89424" bIns="44713" rtlCol="0" anchor="b"/>
          <a:lstStyle>
            <a:lvl1pPr algn="r">
              <a:defRPr sz="1100"/>
            </a:lvl1pPr>
          </a:lstStyle>
          <a:p>
            <a:fld id="{D50F3211-BAE5-4D37-8CBA-FA143A9CD83B}" type="slidenum">
              <a:rPr lang="en-US" smtClean="0"/>
              <a:t>‹#›</a:t>
            </a:fld>
            <a:endParaRPr lang="en-US"/>
          </a:p>
        </p:txBody>
      </p:sp>
    </p:spTree>
    <p:extLst>
      <p:ext uri="{BB962C8B-B14F-4D97-AF65-F5344CB8AC3E}">
        <p14:creationId xmlns:p14="http://schemas.microsoft.com/office/powerpoint/2010/main" val="18256187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3"/>
            <a:ext cx="3026833" cy="464185"/>
          </a:xfrm>
          <a:prstGeom prst="rect">
            <a:avLst/>
          </a:prstGeom>
        </p:spPr>
        <p:txBody>
          <a:bodyPr vert="horz" lIns="90785" tIns="45391" rIns="90785" bIns="45391" rtlCol="0"/>
          <a:lstStyle>
            <a:lvl1pPr algn="l">
              <a:defRPr sz="1100"/>
            </a:lvl1pPr>
          </a:lstStyle>
          <a:p>
            <a:endParaRPr lang="en-US"/>
          </a:p>
        </p:txBody>
      </p:sp>
      <p:sp>
        <p:nvSpPr>
          <p:cNvPr id="3" name="Date Placeholder 2"/>
          <p:cNvSpPr>
            <a:spLocks noGrp="1"/>
          </p:cNvSpPr>
          <p:nvPr>
            <p:ph type="dt" idx="1"/>
          </p:nvPr>
        </p:nvSpPr>
        <p:spPr>
          <a:xfrm>
            <a:off x="3956552" y="3"/>
            <a:ext cx="3026833" cy="464185"/>
          </a:xfrm>
          <a:prstGeom prst="rect">
            <a:avLst/>
          </a:prstGeom>
        </p:spPr>
        <p:txBody>
          <a:bodyPr vert="horz" lIns="90785" tIns="45391" rIns="90785" bIns="45391" rtlCol="0"/>
          <a:lstStyle>
            <a:lvl1pPr algn="r">
              <a:defRPr sz="1100"/>
            </a:lvl1pPr>
          </a:lstStyle>
          <a:p>
            <a:fld id="{60B08DE8-51B9-4DE8-800F-61BCDCB92578}" type="datetimeFigureOut">
              <a:rPr lang="en-US" smtClean="0"/>
              <a:t>6/8/2016</a:t>
            </a:fld>
            <a:endParaRPr lang="en-US"/>
          </a:p>
        </p:txBody>
      </p:sp>
      <p:sp>
        <p:nvSpPr>
          <p:cNvPr id="4" name="Slide Image Placeholder 3"/>
          <p:cNvSpPr>
            <a:spLocks noGrp="1" noRot="1" noChangeAspect="1"/>
          </p:cNvSpPr>
          <p:nvPr>
            <p:ph type="sldImg" idx="2"/>
          </p:nvPr>
        </p:nvSpPr>
        <p:spPr>
          <a:xfrm>
            <a:off x="1171575" y="695325"/>
            <a:ext cx="4641850" cy="3481388"/>
          </a:xfrm>
          <a:prstGeom prst="rect">
            <a:avLst/>
          </a:prstGeom>
          <a:noFill/>
          <a:ln w="12700">
            <a:solidFill>
              <a:prstClr val="black"/>
            </a:solidFill>
          </a:ln>
        </p:spPr>
        <p:txBody>
          <a:bodyPr vert="horz" lIns="90785" tIns="45391" rIns="90785" bIns="45391" rtlCol="0" anchor="ctr"/>
          <a:lstStyle/>
          <a:p>
            <a:endParaRPr lang="en-US"/>
          </a:p>
        </p:txBody>
      </p:sp>
      <p:sp>
        <p:nvSpPr>
          <p:cNvPr id="5" name="Notes Placeholder 4"/>
          <p:cNvSpPr>
            <a:spLocks noGrp="1"/>
          </p:cNvSpPr>
          <p:nvPr>
            <p:ph type="body" sz="quarter" idx="3"/>
          </p:nvPr>
        </p:nvSpPr>
        <p:spPr>
          <a:xfrm>
            <a:off x="698500" y="4409758"/>
            <a:ext cx="5588000" cy="4177665"/>
          </a:xfrm>
          <a:prstGeom prst="rect">
            <a:avLst/>
          </a:prstGeom>
        </p:spPr>
        <p:txBody>
          <a:bodyPr vert="horz" lIns="90785" tIns="45391" rIns="90785" bIns="45391"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17904"/>
            <a:ext cx="3026833" cy="464185"/>
          </a:xfrm>
          <a:prstGeom prst="rect">
            <a:avLst/>
          </a:prstGeom>
        </p:spPr>
        <p:txBody>
          <a:bodyPr vert="horz" lIns="90785" tIns="45391" rIns="90785" bIns="45391" rtlCol="0" anchor="b"/>
          <a:lstStyle>
            <a:lvl1pPr algn="l">
              <a:defRPr sz="1100"/>
            </a:lvl1pPr>
          </a:lstStyle>
          <a:p>
            <a:endParaRPr lang="en-US"/>
          </a:p>
        </p:txBody>
      </p:sp>
      <p:sp>
        <p:nvSpPr>
          <p:cNvPr id="7" name="Slide Number Placeholder 6"/>
          <p:cNvSpPr>
            <a:spLocks noGrp="1"/>
          </p:cNvSpPr>
          <p:nvPr>
            <p:ph type="sldNum" sz="quarter" idx="5"/>
          </p:nvPr>
        </p:nvSpPr>
        <p:spPr>
          <a:xfrm>
            <a:off x="3956552" y="8817904"/>
            <a:ext cx="3026833" cy="464185"/>
          </a:xfrm>
          <a:prstGeom prst="rect">
            <a:avLst/>
          </a:prstGeom>
        </p:spPr>
        <p:txBody>
          <a:bodyPr vert="horz" lIns="90785" tIns="45391" rIns="90785" bIns="45391" rtlCol="0" anchor="b"/>
          <a:lstStyle>
            <a:lvl1pPr algn="r">
              <a:defRPr sz="1100"/>
            </a:lvl1pPr>
          </a:lstStyle>
          <a:p>
            <a:fld id="{3966A25E-58F8-441D-AA5C-F9CE201FCD08}" type="slidenum">
              <a:rPr lang="en-US" smtClean="0"/>
              <a:t>‹#›</a:t>
            </a:fld>
            <a:endParaRPr lang="en-US"/>
          </a:p>
        </p:txBody>
      </p:sp>
    </p:spTree>
    <p:extLst>
      <p:ext uri="{BB962C8B-B14F-4D97-AF65-F5344CB8AC3E}">
        <p14:creationId xmlns:p14="http://schemas.microsoft.com/office/powerpoint/2010/main" val="3438379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966A25E-58F8-441D-AA5C-F9CE201FCD08}" type="slidenum">
              <a:rPr lang="en-US" smtClean="0"/>
              <a:t>1</a:t>
            </a:fld>
            <a:endParaRPr lang="en-US"/>
          </a:p>
        </p:txBody>
      </p:sp>
    </p:spTree>
    <p:extLst>
      <p:ext uri="{BB962C8B-B14F-4D97-AF65-F5344CB8AC3E}">
        <p14:creationId xmlns:p14="http://schemas.microsoft.com/office/powerpoint/2010/main" val="37311659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966A25E-58F8-441D-AA5C-F9CE201FCD08}" type="slidenum">
              <a:rPr lang="en-US" smtClean="0"/>
              <a:t>10</a:t>
            </a:fld>
            <a:endParaRPr lang="en-US"/>
          </a:p>
        </p:txBody>
      </p:sp>
    </p:spTree>
    <p:extLst>
      <p:ext uri="{BB962C8B-B14F-4D97-AF65-F5344CB8AC3E}">
        <p14:creationId xmlns:p14="http://schemas.microsoft.com/office/powerpoint/2010/main" val="16940835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966A25E-58F8-441D-AA5C-F9CE201FCD08}" type="slidenum">
              <a:rPr lang="en-US" smtClean="0"/>
              <a:t>11</a:t>
            </a:fld>
            <a:endParaRPr lang="en-US"/>
          </a:p>
        </p:txBody>
      </p:sp>
    </p:spTree>
    <p:extLst>
      <p:ext uri="{BB962C8B-B14F-4D97-AF65-F5344CB8AC3E}">
        <p14:creationId xmlns:p14="http://schemas.microsoft.com/office/powerpoint/2010/main" val="5145351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966A25E-58F8-441D-AA5C-F9CE201FCD08}" type="slidenum">
              <a:rPr lang="en-US" smtClean="0"/>
              <a:t>12</a:t>
            </a:fld>
            <a:endParaRPr lang="en-US"/>
          </a:p>
        </p:txBody>
      </p:sp>
    </p:spTree>
    <p:extLst>
      <p:ext uri="{BB962C8B-B14F-4D97-AF65-F5344CB8AC3E}">
        <p14:creationId xmlns:p14="http://schemas.microsoft.com/office/powerpoint/2010/main" val="5145351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966A25E-58F8-441D-AA5C-F9CE201FCD08}" type="slidenum">
              <a:rPr lang="en-US" smtClean="0"/>
              <a:t>13</a:t>
            </a:fld>
            <a:endParaRPr lang="en-US"/>
          </a:p>
        </p:txBody>
      </p:sp>
    </p:spTree>
    <p:extLst>
      <p:ext uri="{BB962C8B-B14F-4D97-AF65-F5344CB8AC3E}">
        <p14:creationId xmlns:p14="http://schemas.microsoft.com/office/powerpoint/2010/main" val="5145351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966A25E-58F8-441D-AA5C-F9CE201FCD08}" type="slidenum">
              <a:rPr lang="en-US" smtClean="0"/>
              <a:t>14</a:t>
            </a:fld>
            <a:endParaRPr lang="en-US"/>
          </a:p>
        </p:txBody>
      </p:sp>
    </p:spTree>
    <p:extLst>
      <p:ext uri="{BB962C8B-B14F-4D97-AF65-F5344CB8AC3E}">
        <p14:creationId xmlns:p14="http://schemas.microsoft.com/office/powerpoint/2010/main" val="20540998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966A25E-58F8-441D-AA5C-F9CE201FCD08}" type="slidenum">
              <a:rPr lang="en-US" smtClean="0"/>
              <a:t>15</a:t>
            </a:fld>
            <a:endParaRPr lang="en-US"/>
          </a:p>
        </p:txBody>
      </p:sp>
    </p:spTree>
    <p:extLst>
      <p:ext uri="{BB962C8B-B14F-4D97-AF65-F5344CB8AC3E}">
        <p14:creationId xmlns:p14="http://schemas.microsoft.com/office/powerpoint/2010/main" val="1459477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966A25E-58F8-441D-AA5C-F9CE201FCD08}" type="slidenum">
              <a:rPr lang="en-US" smtClean="0"/>
              <a:t>16</a:t>
            </a:fld>
            <a:endParaRPr lang="en-US"/>
          </a:p>
        </p:txBody>
      </p:sp>
    </p:spTree>
    <p:extLst>
      <p:ext uri="{BB962C8B-B14F-4D97-AF65-F5344CB8AC3E}">
        <p14:creationId xmlns:p14="http://schemas.microsoft.com/office/powerpoint/2010/main" val="21471210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966A25E-58F8-441D-AA5C-F9CE201FCD08}" type="slidenum">
              <a:rPr lang="en-US" smtClean="0"/>
              <a:t>17</a:t>
            </a:fld>
            <a:endParaRPr lang="en-US"/>
          </a:p>
        </p:txBody>
      </p:sp>
    </p:spTree>
    <p:extLst>
      <p:ext uri="{BB962C8B-B14F-4D97-AF65-F5344CB8AC3E}">
        <p14:creationId xmlns:p14="http://schemas.microsoft.com/office/powerpoint/2010/main" val="19012125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966A25E-58F8-441D-AA5C-F9CE201FCD08}" type="slidenum">
              <a:rPr lang="en-US" smtClean="0"/>
              <a:t>18</a:t>
            </a:fld>
            <a:endParaRPr lang="en-US"/>
          </a:p>
        </p:txBody>
      </p:sp>
    </p:spTree>
    <p:extLst>
      <p:ext uri="{BB962C8B-B14F-4D97-AF65-F5344CB8AC3E}">
        <p14:creationId xmlns:p14="http://schemas.microsoft.com/office/powerpoint/2010/main" val="28839595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966A25E-58F8-441D-AA5C-F9CE201FCD08}" type="slidenum">
              <a:rPr lang="en-US" smtClean="0"/>
              <a:t>19</a:t>
            </a:fld>
            <a:endParaRPr lang="en-US"/>
          </a:p>
        </p:txBody>
      </p:sp>
    </p:spTree>
    <p:extLst>
      <p:ext uri="{BB962C8B-B14F-4D97-AF65-F5344CB8AC3E}">
        <p14:creationId xmlns:p14="http://schemas.microsoft.com/office/powerpoint/2010/main" val="24762545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966A25E-58F8-441D-AA5C-F9CE201FCD08}" type="slidenum">
              <a:rPr lang="en-US" smtClean="0"/>
              <a:t>2</a:t>
            </a:fld>
            <a:endParaRPr lang="en-US"/>
          </a:p>
        </p:txBody>
      </p:sp>
    </p:spTree>
    <p:extLst>
      <p:ext uri="{BB962C8B-B14F-4D97-AF65-F5344CB8AC3E}">
        <p14:creationId xmlns:p14="http://schemas.microsoft.com/office/powerpoint/2010/main" val="246979028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966A25E-58F8-441D-AA5C-F9CE201FCD08}" type="slidenum">
              <a:rPr lang="en-US" smtClean="0"/>
              <a:t>20</a:t>
            </a:fld>
            <a:endParaRPr lang="en-US"/>
          </a:p>
        </p:txBody>
      </p:sp>
    </p:spTree>
    <p:extLst>
      <p:ext uri="{BB962C8B-B14F-4D97-AF65-F5344CB8AC3E}">
        <p14:creationId xmlns:p14="http://schemas.microsoft.com/office/powerpoint/2010/main" val="41733255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966A25E-58F8-441D-AA5C-F9CE201FCD08}" type="slidenum">
              <a:rPr lang="en-US" smtClean="0"/>
              <a:t>21</a:t>
            </a:fld>
            <a:endParaRPr lang="en-US"/>
          </a:p>
        </p:txBody>
      </p:sp>
    </p:spTree>
    <p:extLst>
      <p:ext uri="{BB962C8B-B14F-4D97-AF65-F5344CB8AC3E}">
        <p14:creationId xmlns:p14="http://schemas.microsoft.com/office/powerpoint/2010/main" val="96372484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966A25E-58F8-441D-AA5C-F9CE201FCD08}" type="slidenum">
              <a:rPr lang="en-US" smtClean="0"/>
              <a:t>22</a:t>
            </a:fld>
            <a:endParaRPr lang="en-US"/>
          </a:p>
        </p:txBody>
      </p:sp>
    </p:spTree>
    <p:extLst>
      <p:ext uri="{BB962C8B-B14F-4D97-AF65-F5344CB8AC3E}">
        <p14:creationId xmlns:p14="http://schemas.microsoft.com/office/powerpoint/2010/main" val="49772478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966A25E-58F8-441D-AA5C-F9CE201FCD08}" type="slidenum">
              <a:rPr lang="en-US" smtClean="0"/>
              <a:t>23</a:t>
            </a:fld>
            <a:endParaRPr lang="en-US"/>
          </a:p>
        </p:txBody>
      </p:sp>
    </p:spTree>
    <p:extLst>
      <p:ext uri="{BB962C8B-B14F-4D97-AF65-F5344CB8AC3E}">
        <p14:creationId xmlns:p14="http://schemas.microsoft.com/office/powerpoint/2010/main" val="56293785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966A25E-58F8-441D-AA5C-F9CE201FCD08}" type="slidenum">
              <a:rPr lang="en-US" smtClean="0"/>
              <a:t>24</a:t>
            </a:fld>
            <a:endParaRPr lang="en-US"/>
          </a:p>
        </p:txBody>
      </p:sp>
    </p:spTree>
    <p:extLst>
      <p:ext uri="{BB962C8B-B14F-4D97-AF65-F5344CB8AC3E}">
        <p14:creationId xmlns:p14="http://schemas.microsoft.com/office/powerpoint/2010/main" val="47611318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966A25E-58F8-441D-AA5C-F9CE201FCD08}" type="slidenum">
              <a:rPr lang="en-US" smtClean="0"/>
              <a:t>25</a:t>
            </a:fld>
            <a:endParaRPr lang="en-US"/>
          </a:p>
        </p:txBody>
      </p:sp>
    </p:spTree>
    <p:extLst>
      <p:ext uri="{BB962C8B-B14F-4D97-AF65-F5344CB8AC3E}">
        <p14:creationId xmlns:p14="http://schemas.microsoft.com/office/powerpoint/2010/main" val="426312290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966A25E-58F8-441D-AA5C-F9CE201FCD08}" type="slidenum">
              <a:rPr lang="en-US" smtClean="0"/>
              <a:t>26</a:t>
            </a:fld>
            <a:endParaRPr lang="en-US"/>
          </a:p>
        </p:txBody>
      </p:sp>
    </p:spTree>
    <p:extLst>
      <p:ext uri="{BB962C8B-B14F-4D97-AF65-F5344CB8AC3E}">
        <p14:creationId xmlns:p14="http://schemas.microsoft.com/office/powerpoint/2010/main" val="9631952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966A25E-58F8-441D-AA5C-F9CE201FCD08}" type="slidenum">
              <a:rPr lang="en-US" smtClean="0"/>
              <a:t>27</a:t>
            </a:fld>
            <a:endParaRPr lang="en-US"/>
          </a:p>
        </p:txBody>
      </p:sp>
    </p:spTree>
    <p:extLst>
      <p:ext uri="{BB962C8B-B14F-4D97-AF65-F5344CB8AC3E}">
        <p14:creationId xmlns:p14="http://schemas.microsoft.com/office/powerpoint/2010/main" val="52275714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966A25E-58F8-441D-AA5C-F9CE201FCD08}" type="slidenum">
              <a:rPr lang="en-US" smtClean="0"/>
              <a:t>28</a:t>
            </a:fld>
            <a:endParaRPr lang="en-US"/>
          </a:p>
        </p:txBody>
      </p:sp>
    </p:spTree>
    <p:extLst>
      <p:ext uri="{BB962C8B-B14F-4D97-AF65-F5344CB8AC3E}">
        <p14:creationId xmlns:p14="http://schemas.microsoft.com/office/powerpoint/2010/main" val="337936925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966A25E-58F8-441D-AA5C-F9CE201FCD08}" type="slidenum">
              <a:rPr lang="en-US" smtClean="0"/>
              <a:t>29</a:t>
            </a:fld>
            <a:endParaRPr lang="en-US"/>
          </a:p>
        </p:txBody>
      </p:sp>
    </p:spTree>
    <p:extLst>
      <p:ext uri="{BB962C8B-B14F-4D97-AF65-F5344CB8AC3E}">
        <p14:creationId xmlns:p14="http://schemas.microsoft.com/office/powerpoint/2010/main" val="12799281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966A25E-58F8-441D-AA5C-F9CE201FCD08}" type="slidenum">
              <a:rPr lang="en-US" smtClean="0"/>
              <a:t>3</a:t>
            </a:fld>
            <a:endParaRPr lang="en-US"/>
          </a:p>
        </p:txBody>
      </p:sp>
    </p:spTree>
    <p:extLst>
      <p:ext uri="{BB962C8B-B14F-4D97-AF65-F5344CB8AC3E}">
        <p14:creationId xmlns:p14="http://schemas.microsoft.com/office/powerpoint/2010/main" val="192992161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966A25E-58F8-441D-AA5C-F9CE201FCD08}" type="slidenum">
              <a:rPr lang="en-US" smtClean="0"/>
              <a:t>30</a:t>
            </a:fld>
            <a:endParaRPr lang="en-US"/>
          </a:p>
        </p:txBody>
      </p:sp>
    </p:spTree>
    <p:extLst>
      <p:ext uri="{BB962C8B-B14F-4D97-AF65-F5344CB8AC3E}">
        <p14:creationId xmlns:p14="http://schemas.microsoft.com/office/powerpoint/2010/main" val="319190504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966A25E-58F8-441D-AA5C-F9CE201FCD08}" type="slidenum">
              <a:rPr lang="en-US" smtClean="0"/>
              <a:t>31</a:t>
            </a:fld>
            <a:endParaRPr lang="en-US"/>
          </a:p>
        </p:txBody>
      </p:sp>
    </p:spTree>
    <p:extLst>
      <p:ext uri="{BB962C8B-B14F-4D97-AF65-F5344CB8AC3E}">
        <p14:creationId xmlns:p14="http://schemas.microsoft.com/office/powerpoint/2010/main" val="256786691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966A25E-58F8-441D-AA5C-F9CE201FCD08}" type="slidenum">
              <a:rPr lang="en-US" smtClean="0"/>
              <a:t>32</a:t>
            </a:fld>
            <a:endParaRPr lang="en-US"/>
          </a:p>
        </p:txBody>
      </p:sp>
    </p:spTree>
    <p:extLst>
      <p:ext uri="{BB962C8B-B14F-4D97-AF65-F5344CB8AC3E}">
        <p14:creationId xmlns:p14="http://schemas.microsoft.com/office/powerpoint/2010/main" val="270911774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966A25E-58F8-441D-AA5C-F9CE201FCD08}" type="slidenum">
              <a:rPr lang="en-US" smtClean="0"/>
              <a:t>33</a:t>
            </a:fld>
            <a:endParaRPr lang="en-US"/>
          </a:p>
        </p:txBody>
      </p:sp>
    </p:spTree>
    <p:extLst>
      <p:ext uri="{BB962C8B-B14F-4D97-AF65-F5344CB8AC3E}">
        <p14:creationId xmlns:p14="http://schemas.microsoft.com/office/powerpoint/2010/main" val="288221563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966A25E-58F8-441D-AA5C-F9CE201FCD08}" type="slidenum">
              <a:rPr lang="en-US" smtClean="0"/>
              <a:t>34</a:t>
            </a:fld>
            <a:endParaRPr lang="en-US"/>
          </a:p>
        </p:txBody>
      </p:sp>
    </p:spTree>
    <p:extLst>
      <p:ext uri="{BB962C8B-B14F-4D97-AF65-F5344CB8AC3E}">
        <p14:creationId xmlns:p14="http://schemas.microsoft.com/office/powerpoint/2010/main" val="198449382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966A25E-58F8-441D-AA5C-F9CE201FCD08}" type="slidenum">
              <a:rPr lang="en-US" smtClean="0"/>
              <a:t>35</a:t>
            </a:fld>
            <a:endParaRPr lang="en-US"/>
          </a:p>
        </p:txBody>
      </p:sp>
    </p:spTree>
    <p:extLst>
      <p:ext uri="{BB962C8B-B14F-4D97-AF65-F5344CB8AC3E}">
        <p14:creationId xmlns:p14="http://schemas.microsoft.com/office/powerpoint/2010/main" val="255138980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966A25E-58F8-441D-AA5C-F9CE201FCD08}" type="slidenum">
              <a:rPr lang="en-US" smtClean="0"/>
              <a:t>36</a:t>
            </a:fld>
            <a:endParaRPr lang="en-US"/>
          </a:p>
        </p:txBody>
      </p:sp>
    </p:spTree>
    <p:extLst>
      <p:ext uri="{BB962C8B-B14F-4D97-AF65-F5344CB8AC3E}">
        <p14:creationId xmlns:p14="http://schemas.microsoft.com/office/powerpoint/2010/main" val="117612488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966A25E-58F8-441D-AA5C-F9CE201FCD08}" type="slidenum">
              <a:rPr lang="en-US" smtClean="0"/>
              <a:t>37</a:t>
            </a:fld>
            <a:endParaRPr lang="en-US"/>
          </a:p>
        </p:txBody>
      </p:sp>
    </p:spTree>
    <p:extLst>
      <p:ext uri="{BB962C8B-B14F-4D97-AF65-F5344CB8AC3E}">
        <p14:creationId xmlns:p14="http://schemas.microsoft.com/office/powerpoint/2010/main" val="328470069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966A25E-58F8-441D-AA5C-F9CE201FCD08}" type="slidenum">
              <a:rPr lang="en-US" smtClean="0"/>
              <a:t>38</a:t>
            </a:fld>
            <a:endParaRPr lang="en-US"/>
          </a:p>
        </p:txBody>
      </p:sp>
    </p:spTree>
    <p:extLst>
      <p:ext uri="{BB962C8B-B14F-4D97-AF65-F5344CB8AC3E}">
        <p14:creationId xmlns:p14="http://schemas.microsoft.com/office/powerpoint/2010/main" val="182088189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966A25E-58F8-441D-AA5C-F9CE201FCD08}" type="slidenum">
              <a:rPr lang="en-US" smtClean="0"/>
              <a:t>39</a:t>
            </a:fld>
            <a:endParaRPr lang="en-US"/>
          </a:p>
        </p:txBody>
      </p:sp>
    </p:spTree>
    <p:extLst>
      <p:ext uri="{BB962C8B-B14F-4D97-AF65-F5344CB8AC3E}">
        <p14:creationId xmlns:p14="http://schemas.microsoft.com/office/powerpoint/2010/main" val="8138218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966A25E-58F8-441D-AA5C-F9CE201FCD08}" type="slidenum">
              <a:rPr lang="en-US" smtClean="0"/>
              <a:t>4</a:t>
            </a:fld>
            <a:endParaRPr lang="en-US"/>
          </a:p>
        </p:txBody>
      </p:sp>
    </p:spTree>
    <p:extLst>
      <p:ext uri="{BB962C8B-B14F-4D97-AF65-F5344CB8AC3E}">
        <p14:creationId xmlns:p14="http://schemas.microsoft.com/office/powerpoint/2010/main" val="161298081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66A25E-58F8-441D-AA5C-F9CE201FCD08}" type="slidenum">
              <a:rPr lang="en-US" smtClean="0"/>
              <a:t>40</a:t>
            </a:fld>
            <a:endParaRPr lang="en-US"/>
          </a:p>
        </p:txBody>
      </p:sp>
    </p:spTree>
    <p:extLst>
      <p:ext uri="{BB962C8B-B14F-4D97-AF65-F5344CB8AC3E}">
        <p14:creationId xmlns:p14="http://schemas.microsoft.com/office/powerpoint/2010/main" val="420816535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966A25E-58F8-441D-AA5C-F9CE201FCD08}" type="slidenum">
              <a:rPr lang="en-US" smtClean="0"/>
              <a:t>41</a:t>
            </a:fld>
            <a:endParaRPr lang="en-US"/>
          </a:p>
        </p:txBody>
      </p:sp>
    </p:spTree>
    <p:extLst>
      <p:ext uri="{BB962C8B-B14F-4D97-AF65-F5344CB8AC3E}">
        <p14:creationId xmlns:p14="http://schemas.microsoft.com/office/powerpoint/2010/main" val="162672654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966A25E-58F8-441D-AA5C-F9CE201FCD08}" type="slidenum">
              <a:rPr lang="en-US" smtClean="0"/>
              <a:t>42</a:t>
            </a:fld>
            <a:endParaRPr lang="en-US"/>
          </a:p>
        </p:txBody>
      </p:sp>
    </p:spTree>
    <p:extLst>
      <p:ext uri="{BB962C8B-B14F-4D97-AF65-F5344CB8AC3E}">
        <p14:creationId xmlns:p14="http://schemas.microsoft.com/office/powerpoint/2010/main" val="203419261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966A25E-58F8-441D-AA5C-F9CE201FCD08}" type="slidenum">
              <a:rPr lang="en-US" smtClean="0"/>
              <a:t>43</a:t>
            </a:fld>
            <a:endParaRPr lang="en-US"/>
          </a:p>
        </p:txBody>
      </p:sp>
    </p:spTree>
    <p:extLst>
      <p:ext uri="{BB962C8B-B14F-4D97-AF65-F5344CB8AC3E}">
        <p14:creationId xmlns:p14="http://schemas.microsoft.com/office/powerpoint/2010/main" val="87744501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966A25E-58F8-441D-AA5C-F9CE201FCD08}" type="slidenum">
              <a:rPr lang="en-US" smtClean="0"/>
              <a:t>44</a:t>
            </a:fld>
            <a:endParaRPr lang="en-US"/>
          </a:p>
        </p:txBody>
      </p:sp>
    </p:spTree>
    <p:extLst>
      <p:ext uri="{BB962C8B-B14F-4D97-AF65-F5344CB8AC3E}">
        <p14:creationId xmlns:p14="http://schemas.microsoft.com/office/powerpoint/2010/main" val="261169427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966A25E-58F8-441D-AA5C-F9CE201FCD08}" type="slidenum">
              <a:rPr lang="en-US" smtClean="0"/>
              <a:t>45</a:t>
            </a:fld>
            <a:endParaRPr lang="en-US"/>
          </a:p>
        </p:txBody>
      </p:sp>
    </p:spTree>
    <p:extLst>
      <p:ext uri="{BB962C8B-B14F-4D97-AF65-F5344CB8AC3E}">
        <p14:creationId xmlns:p14="http://schemas.microsoft.com/office/powerpoint/2010/main" val="313205394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966A25E-58F8-441D-AA5C-F9CE201FCD08}" type="slidenum">
              <a:rPr lang="en-US" smtClean="0"/>
              <a:t>46</a:t>
            </a:fld>
            <a:endParaRPr lang="en-US"/>
          </a:p>
        </p:txBody>
      </p:sp>
    </p:spTree>
    <p:extLst>
      <p:ext uri="{BB962C8B-B14F-4D97-AF65-F5344CB8AC3E}">
        <p14:creationId xmlns:p14="http://schemas.microsoft.com/office/powerpoint/2010/main" val="95381894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966A25E-58F8-441D-AA5C-F9CE201FCD08}" type="slidenum">
              <a:rPr lang="en-US" smtClean="0"/>
              <a:t>47</a:t>
            </a:fld>
            <a:endParaRPr lang="en-US"/>
          </a:p>
        </p:txBody>
      </p:sp>
    </p:spTree>
    <p:extLst>
      <p:ext uri="{BB962C8B-B14F-4D97-AF65-F5344CB8AC3E}">
        <p14:creationId xmlns:p14="http://schemas.microsoft.com/office/powerpoint/2010/main" val="8257633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966A25E-58F8-441D-AA5C-F9CE201FCD08}" type="slidenum">
              <a:rPr lang="en-US" smtClean="0"/>
              <a:t>48</a:t>
            </a:fld>
            <a:endParaRPr lang="en-US"/>
          </a:p>
        </p:txBody>
      </p:sp>
    </p:spTree>
    <p:extLst>
      <p:ext uri="{BB962C8B-B14F-4D97-AF65-F5344CB8AC3E}">
        <p14:creationId xmlns:p14="http://schemas.microsoft.com/office/powerpoint/2010/main" val="320373184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966A25E-58F8-441D-AA5C-F9CE201FCD08}" type="slidenum">
              <a:rPr lang="en-US" smtClean="0"/>
              <a:t>49</a:t>
            </a:fld>
            <a:endParaRPr lang="en-US"/>
          </a:p>
        </p:txBody>
      </p:sp>
    </p:spTree>
    <p:extLst>
      <p:ext uri="{BB962C8B-B14F-4D97-AF65-F5344CB8AC3E}">
        <p14:creationId xmlns:p14="http://schemas.microsoft.com/office/powerpoint/2010/main" val="25889012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966A25E-58F8-441D-AA5C-F9CE201FCD08}" type="slidenum">
              <a:rPr lang="en-US" smtClean="0"/>
              <a:t>5</a:t>
            </a:fld>
            <a:endParaRPr lang="en-US"/>
          </a:p>
        </p:txBody>
      </p:sp>
    </p:spTree>
    <p:extLst>
      <p:ext uri="{BB962C8B-B14F-4D97-AF65-F5344CB8AC3E}">
        <p14:creationId xmlns:p14="http://schemas.microsoft.com/office/powerpoint/2010/main" val="226274099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966A25E-58F8-441D-AA5C-F9CE201FCD08}" type="slidenum">
              <a:rPr lang="en-US" smtClean="0"/>
              <a:t>50</a:t>
            </a:fld>
            <a:endParaRPr lang="en-US"/>
          </a:p>
        </p:txBody>
      </p:sp>
    </p:spTree>
    <p:extLst>
      <p:ext uri="{BB962C8B-B14F-4D97-AF65-F5344CB8AC3E}">
        <p14:creationId xmlns:p14="http://schemas.microsoft.com/office/powerpoint/2010/main" val="365463701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966A25E-58F8-441D-AA5C-F9CE201FCD08}" type="slidenum">
              <a:rPr lang="en-US" smtClean="0"/>
              <a:t>51</a:t>
            </a:fld>
            <a:endParaRPr lang="en-US"/>
          </a:p>
        </p:txBody>
      </p:sp>
    </p:spTree>
    <p:extLst>
      <p:ext uri="{BB962C8B-B14F-4D97-AF65-F5344CB8AC3E}">
        <p14:creationId xmlns:p14="http://schemas.microsoft.com/office/powerpoint/2010/main" val="318718510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966A25E-58F8-441D-AA5C-F9CE201FCD08}" type="slidenum">
              <a:rPr lang="en-US" smtClean="0"/>
              <a:t>52</a:t>
            </a:fld>
            <a:endParaRPr lang="en-US"/>
          </a:p>
        </p:txBody>
      </p:sp>
    </p:spTree>
    <p:extLst>
      <p:ext uri="{BB962C8B-B14F-4D97-AF65-F5344CB8AC3E}">
        <p14:creationId xmlns:p14="http://schemas.microsoft.com/office/powerpoint/2010/main" val="272208818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966A25E-58F8-441D-AA5C-F9CE201FCD08}" type="slidenum">
              <a:rPr lang="en-US" smtClean="0"/>
              <a:t>53</a:t>
            </a:fld>
            <a:endParaRPr lang="en-US"/>
          </a:p>
        </p:txBody>
      </p:sp>
    </p:spTree>
    <p:extLst>
      <p:ext uri="{BB962C8B-B14F-4D97-AF65-F5344CB8AC3E}">
        <p14:creationId xmlns:p14="http://schemas.microsoft.com/office/powerpoint/2010/main" val="187370722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11238" y="1363663"/>
            <a:ext cx="8961438" cy="6719887"/>
          </a:xfrm>
        </p:spPr>
      </p:sp>
    </p:spTree>
    <p:extLst>
      <p:ext uri="{BB962C8B-B14F-4D97-AF65-F5344CB8AC3E}">
        <p14:creationId xmlns:p14="http://schemas.microsoft.com/office/powerpoint/2010/main" val="342721534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Image Placeholder 2"/>
          <p:cNvSpPr>
            <a:spLocks noGrp="1" noRot="1" noChangeAspect="1"/>
          </p:cNvSpPr>
          <p:nvPr>
            <p:ph type="sldImg"/>
          </p:nvPr>
        </p:nvSpPr>
        <p:spPr/>
      </p:sp>
      <p:sp>
        <p:nvSpPr>
          <p:cNvPr id="4" name="Notes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342721534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966A25E-58F8-441D-AA5C-F9CE201FCD08}" type="slidenum">
              <a:rPr lang="en-US" smtClean="0"/>
              <a:t>56</a:t>
            </a:fld>
            <a:endParaRPr lang="en-US"/>
          </a:p>
        </p:txBody>
      </p:sp>
    </p:spTree>
    <p:extLst>
      <p:ext uri="{BB962C8B-B14F-4D97-AF65-F5344CB8AC3E}">
        <p14:creationId xmlns:p14="http://schemas.microsoft.com/office/powerpoint/2010/main" val="74102863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966A25E-58F8-441D-AA5C-F9CE201FCD08}" type="slidenum">
              <a:rPr lang="en-US" smtClean="0"/>
              <a:t>57</a:t>
            </a:fld>
            <a:endParaRPr lang="en-US"/>
          </a:p>
        </p:txBody>
      </p:sp>
    </p:spTree>
    <p:extLst>
      <p:ext uri="{BB962C8B-B14F-4D97-AF65-F5344CB8AC3E}">
        <p14:creationId xmlns:p14="http://schemas.microsoft.com/office/powerpoint/2010/main" val="149155135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966A25E-58F8-441D-AA5C-F9CE201FCD08}" type="slidenum">
              <a:rPr lang="en-US" smtClean="0"/>
              <a:t>58</a:t>
            </a:fld>
            <a:endParaRPr lang="en-US"/>
          </a:p>
        </p:txBody>
      </p:sp>
    </p:spTree>
    <p:extLst>
      <p:ext uri="{BB962C8B-B14F-4D97-AF65-F5344CB8AC3E}">
        <p14:creationId xmlns:p14="http://schemas.microsoft.com/office/powerpoint/2010/main" val="125457982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966A25E-58F8-441D-AA5C-F9CE201FCD08}" type="slidenum">
              <a:rPr lang="en-US" smtClean="0"/>
              <a:t>59</a:t>
            </a:fld>
            <a:endParaRPr lang="en-US"/>
          </a:p>
        </p:txBody>
      </p:sp>
    </p:spTree>
    <p:extLst>
      <p:ext uri="{BB962C8B-B14F-4D97-AF65-F5344CB8AC3E}">
        <p14:creationId xmlns:p14="http://schemas.microsoft.com/office/powerpoint/2010/main" val="32193443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966A25E-58F8-441D-AA5C-F9CE201FCD08}" type="slidenum">
              <a:rPr lang="en-US" smtClean="0"/>
              <a:t>6</a:t>
            </a:fld>
            <a:endParaRPr lang="en-US"/>
          </a:p>
        </p:txBody>
      </p:sp>
    </p:spTree>
    <p:extLst>
      <p:ext uri="{BB962C8B-B14F-4D97-AF65-F5344CB8AC3E}">
        <p14:creationId xmlns:p14="http://schemas.microsoft.com/office/powerpoint/2010/main" val="246979028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966A25E-58F8-441D-AA5C-F9CE201FCD08}" type="slidenum">
              <a:rPr lang="en-US" smtClean="0"/>
              <a:t>60</a:t>
            </a:fld>
            <a:endParaRPr lang="en-US"/>
          </a:p>
        </p:txBody>
      </p:sp>
    </p:spTree>
    <p:extLst>
      <p:ext uri="{BB962C8B-B14F-4D97-AF65-F5344CB8AC3E}">
        <p14:creationId xmlns:p14="http://schemas.microsoft.com/office/powerpoint/2010/main" val="195246258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966A25E-58F8-441D-AA5C-F9CE201FCD08}" type="slidenum">
              <a:rPr lang="en-US" smtClean="0"/>
              <a:t>61</a:t>
            </a:fld>
            <a:endParaRPr lang="en-US"/>
          </a:p>
        </p:txBody>
      </p:sp>
    </p:spTree>
    <p:extLst>
      <p:ext uri="{BB962C8B-B14F-4D97-AF65-F5344CB8AC3E}">
        <p14:creationId xmlns:p14="http://schemas.microsoft.com/office/powerpoint/2010/main" val="192582361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966A25E-58F8-441D-AA5C-F9CE201FCD08}" type="slidenum">
              <a:rPr lang="en-US" smtClean="0"/>
              <a:t>62</a:t>
            </a:fld>
            <a:endParaRPr lang="en-US"/>
          </a:p>
        </p:txBody>
      </p:sp>
    </p:spTree>
    <p:extLst>
      <p:ext uri="{BB962C8B-B14F-4D97-AF65-F5344CB8AC3E}">
        <p14:creationId xmlns:p14="http://schemas.microsoft.com/office/powerpoint/2010/main" val="14336268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966A25E-58F8-441D-AA5C-F9CE201FCD08}" type="slidenum">
              <a:rPr lang="en-US" smtClean="0"/>
              <a:t>63</a:t>
            </a:fld>
            <a:endParaRPr lang="en-US"/>
          </a:p>
        </p:txBody>
      </p:sp>
    </p:spTree>
    <p:extLst>
      <p:ext uri="{BB962C8B-B14F-4D97-AF65-F5344CB8AC3E}">
        <p14:creationId xmlns:p14="http://schemas.microsoft.com/office/powerpoint/2010/main" val="233505768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966A25E-58F8-441D-AA5C-F9CE201FCD08}" type="slidenum">
              <a:rPr lang="en-US" smtClean="0"/>
              <a:t>64</a:t>
            </a:fld>
            <a:endParaRPr lang="en-US"/>
          </a:p>
        </p:txBody>
      </p:sp>
    </p:spTree>
    <p:extLst>
      <p:ext uri="{BB962C8B-B14F-4D97-AF65-F5344CB8AC3E}">
        <p14:creationId xmlns:p14="http://schemas.microsoft.com/office/powerpoint/2010/main" val="2221767729"/>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966A25E-58F8-441D-AA5C-F9CE201FCD08}" type="slidenum">
              <a:rPr lang="en-US" smtClean="0">
                <a:solidFill>
                  <a:prstClr val="black"/>
                </a:solidFill>
              </a:rPr>
              <a:pPr/>
              <a:t>65</a:t>
            </a:fld>
            <a:endParaRPr lang="en-US">
              <a:solidFill>
                <a:prstClr val="black"/>
              </a:solidFill>
            </a:endParaRPr>
          </a:p>
        </p:txBody>
      </p:sp>
    </p:spTree>
    <p:extLst>
      <p:ext uri="{BB962C8B-B14F-4D97-AF65-F5344CB8AC3E}">
        <p14:creationId xmlns:p14="http://schemas.microsoft.com/office/powerpoint/2010/main" val="1343318229"/>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66A25E-58F8-441D-AA5C-F9CE201FCD08}" type="slidenum">
              <a:rPr lang="en-US" smtClean="0"/>
              <a:t>66</a:t>
            </a:fld>
            <a:endParaRPr lang="en-US"/>
          </a:p>
        </p:txBody>
      </p:sp>
    </p:spTree>
    <p:extLst>
      <p:ext uri="{BB962C8B-B14F-4D97-AF65-F5344CB8AC3E}">
        <p14:creationId xmlns:p14="http://schemas.microsoft.com/office/powerpoint/2010/main" val="18269495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966A25E-58F8-441D-AA5C-F9CE201FCD08}" type="slidenum">
              <a:rPr lang="en-US" smtClean="0"/>
              <a:t>7</a:t>
            </a:fld>
            <a:endParaRPr lang="en-US"/>
          </a:p>
        </p:txBody>
      </p:sp>
    </p:spTree>
    <p:extLst>
      <p:ext uri="{BB962C8B-B14F-4D97-AF65-F5344CB8AC3E}">
        <p14:creationId xmlns:p14="http://schemas.microsoft.com/office/powerpoint/2010/main" val="7928486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966A25E-58F8-441D-AA5C-F9CE201FCD08}" type="slidenum">
              <a:rPr lang="en-US" smtClean="0"/>
              <a:t>8</a:t>
            </a:fld>
            <a:endParaRPr lang="en-US"/>
          </a:p>
        </p:txBody>
      </p:sp>
    </p:spTree>
    <p:extLst>
      <p:ext uri="{BB962C8B-B14F-4D97-AF65-F5344CB8AC3E}">
        <p14:creationId xmlns:p14="http://schemas.microsoft.com/office/powerpoint/2010/main" val="36993276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966A25E-58F8-441D-AA5C-F9CE201FCD08}" type="slidenum">
              <a:rPr lang="en-US" smtClean="0"/>
              <a:t>9</a:t>
            </a:fld>
            <a:endParaRPr lang="en-US"/>
          </a:p>
        </p:txBody>
      </p:sp>
    </p:spTree>
    <p:extLst>
      <p:ext uri="{BB962C8B-B14F-4D97-AF65-F5344CB8AC3E}">
        <p14:creationId xmlns:p14="http://schemas.microsoft.com/office/powerpoint/2010/main" val="274843266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18" name="Picture 1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60793" y="466344"/>
            <a:ext cx="1906359" cy="285416"/>
          </a:xfrm>
          <a:prstGeom prst="rect">
            <a:avLst/>
          </a:prstGeom>
        </p:spPr>
      </p:pic>
      <p:pic>
        <p:nvPicPr>
          <p:cNvPr id="6" name="Picture 2" descr="E:\Internal\MSIM Template (8517847)\img_multimedia\BUILDINGCROP.jpg"/>
          <p:cNvPicPr>
            <a:picLocks noChangeArrowheads="1"/>
          </p:cNvPicPr>
          <p:nvPr userDrawn="1"/>
        </p:nvPicPr>
        <p:blipFill>
          <a:blip r:embed="rId3" cstate="screen">
            <a:extLst>
              <a:ext uri="{28A0092B-C50C-407E-A947-70E740481C1C}">
                <a14:useLocalDpi xmlns:a14="http://schemas.microsoft.com/office/drawing/2010/main"/>
              </a:ext>
            </a:extLst>
          </a:blip>
          <a:srcRect/>
          <a:stretch>
            <a:fillRect/>
          </a:stretch>
        </p:blipFill>
        <p:spPr bwMode="auto">
          <a:xfrm>
            <a:off x="-1" y="1527115"/>
            <a:ext cx="9144000" cy="914400"/>
          </a:xfrm>
          <a:prstGeom prst="rect">
            <a:avLst/>
          </a:prstGeom>
          <a:noFill/>
          <a:extLst>
            <a:ext uri="{909E8E84-426E-40DD-AFC4-6F175D3DCCD1}">
              <a14:hiddenFill xmlns:a14="http://schemas.microsoft.com/office/drawing/2010/main">
                <a:solidFill>
                  <a:srgbClr val="FFFFFF"/>
                </a:solidFill>
              </a14:hiddenFill>
            </a:ext>
          </a:extLst>
        </p:spPr>
      </p:pic>
      <p:sp>
        <p:nvSpPr>
          <p:cNvPr id="8" name="Text Placeholder 2"/>
          <p:cNvSpPr>
            <a:spLocks noGrp="1"/>
          </p:cNvSpPr>
          <p:nvPr>
            <p:ph type="body" sz="quarter" idx="11" hasCustomPrompt="1"/>
          </p:nvPr>
        </p:nvSpPr>
        <p:spPr>
          <a:xfrm>
            <a:off x="457200" y="2880360"/>
            <a:ext cx="8138160" cy="1133856"/>
          </a:xfrm>
        </p:spPr>
        <p:txBody>
          <a:bodyPr tIns="45720" rIns="82296" bIns="45720" anchor="b" anchorCtr="0"/>
          <a:lstStyle>
            <a:lvl1pPr>
              <a:lnSpc>
                <a:spcPct val="100000"/>
              </a:lnSpc>
              <a:spcBef>
                <a:spcPts val="0"/>
              </a:spcBef>
              <a:defRPr sz="2800" spc="0" baseline="0">
                <a:solidFill>
                  <a:schemeClr val="tx1"/>
                </a:solidFill>
                <a:latin typeface="+mj-lt"/>
              </a:defRPr>
            </a:lvl1pPr>
            <a:lvl2pPr>
              <a:spcBef>
                <a:spcPts val="1200"/>
              </a:spcBef>
              <a:defRPr sz="2000" b="1" baseline="0">
                <a:solidFill>
                  <a:schemeClr val="accent2"/>
                </a:solidFill>
              </a:defRPr>
            </a:lvl2pPr>
          </a:lstStyle>
          <a:p>
            <a:pPr lvl="0"/>
            <a:r>
              <a:rPr lang="en-US" dirty="0" smtClean="0"/>
              <a:t>Presentation Title</a:t>
            </a:r>
          </a:p>
        </p:txBody>
      </p:sp>
      <p:sp>
        <p:nvSpPr>
          <p:cNvPr id="9" name="Text Placeholder 6"/>
          <p:cNvSpPr>
            <a:spLocks noGrp="1"/>
          </p:cNvSpPr>
          <p:nvPr>
            <p:ph type="body" sz="quarter" idx="13" hasCustomPrompt="1"/>
          </p:nvPr>
        </p:nvSpPr>
        <p:spPr>
          <a:xfrm>
            <a:off x="457200" y="4187952"/>
            <a:ext cx="8138160" cy="612648"/>
          </a:xfrm>
        </p:spPr>
        <p:txBody>
          <a:bodyPr/>
          <a:lstStyle>
            <a:lvl1pPr>
              <a:spcBef>
                <a:spcPts val="200"/>
              </a:spcBef>
              <a:defRPr sz="1800"/>
            </a:lvl1pPr>
          </a:lstStyle>
          <a:p>
            <a:pPr lvl="0"/>
            <a:r>
              <a:rPr lang="en-US" dirty="0" smtClean="0"/>
              <a:t>Presenter (s) Name</a:t>
            </a:r>
            <a:br>
              <a:rPr lang="en-US" dirty="0" smtClean="0"/>
            </a:br>
            <a:r>
              <a:rPr lang="en-US" dirty="0" smtClean="0"/>
              <a:t>Date</a:t>
            </a:r>
          </a:p>
        </p:txBody>
      </p:sp>
    </p:spTree>
    <p:extLst>
      <p:ext uri="{BB962C8B-B14F-4D97-AF65-F5344CB8AC3E}">
        <p14:creationId xmlns:p14="http://schemas.microsoft.com/office/powerpoint/2010/main" val="183547956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3, 2/3 Text layout">
    <p:spTree>
      <p:nvGrpSpPr>
        <p:cNvPr id="1" name=""/>
        <p:cNvGrpSpPr/>
        <p:nvPr/>
      </p:nvGrpSpPr>
      <p:grpSpPr>
        <a:xfrm>
          <a:off x="0" y="0"/>
          <a:ext cx="0" cy="0"/>
          <a:chOff x="0" y="0"/>
          <a:chExt cx="0" cy="0"/>
        </a:xfrm>
      </p:grpSpPr>
      <p:sp>
        <p:nvSpPr>
          <p:cNvPr id="11" name="Content Placeholder 1"/>
          <p:cNvSpPr>
            <a:spLocks noGrp="1"/>
          </p:cNvSpPr>
          <p:nvPr>
            <p:ph sz="quarter" idx="12"/>
          </p:nvPr>
        </p:nvSpPr>
        <p:spPr>
          <a:xfrm>
            <a:off x="457201" y="1554163"/>
            <a:ext cx="2542032" cy="4525962"/>
          </a:xfrm>
        </p:spPr>
        <p:txBody>
          <a:bodyPr vert="horz" lIns="0" tIns="0" rIns="0" bIns="0" rtlCol="0">
            <a:noAutofit/>
          </a:bodyPr>
          <a:lstStyle>
            <a:lvl1pPr>
              <a:defRPr lang="en-US" sz="1200" baseline="0" dirty="0" smtClean="0"/>
            </a:lvl1pPr>
            <a:lvl2pPr>
              <a:defRPr lang="en-US" sz="1200" dirty="0" smtClean="0"/>
            </a:lvl2pPr>
            <a:lvl3pPr>
              <a:defRPr lang="en-US" sz="1200" dirty="0" smtClean="0"/>
            </a:lvl3pPr>
            <a:lvl4pPr>
              <a:defRPr lang="en-US" sz="1200" dirty="0" smtClean="0"/>
            </a:lvl4pPr>
            <a:lvl5pPr>
              <a:defRPr lang="en-US" sz="1200"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Content Placeholder 2"/>
          <p:cNvSpPr>
            <a:spLocks noGrp="1"/>
          </p:cNvSpPr>
          <p:nvPr>
            <p:ph sz="quarter" idx="13"/>
          </p:nvPr>
        </p:nvSpPr>
        <p:spPr>
          <a:xfrm>
            <a:off x="3291840" y="1554163"/>
            <a:ext cx="5376862" cy="4525962"/>
          </a:xfrm>
        </p:spPr>
        <p:txBody>
          <a:bodyPr vert="horz" lIns="0" tIns="0" rIns="0" bIns="0" rtlCol="0">
            <a:noAutofit/>
          </a:bodyPr>
          <a:lstStyle>
            <a:lvl1pPr>
              <a:defRPr lang="en-US" sz="1200" baseline="0" dirty="0" smtClean="0"/>
            </a:lvl1pPr>
            <a:lvl2pPr>
              <a:defRPr lang="en-US" sz="1200" dirty="0" smtClean="0"/>
            </a:lvl2pPr>
            <a:lvl3pPr>
              <a:defRPr lang="en-US" sz="1200" dirty="0" smtClean="0"/>
            </a:lvl3pPr>
            <a:lvl4pPr>
              <a:defRPr lang="en-US" sz="1200" dirty="0" smtClean="0"/>
            </a:lvl4pPr>
            <a:lvl5pPr>
              <a:defRPr lang="en-US" sz="1200"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2"/>
          <p:cNvSpPr>
            <a:spLocks noGrp="1"/>
          </p:cNvSpPr>
          <p:nvPr>
            <p:ph type="title" hasCustomPrompt="1"/>
          </p:nvPr>
        </p:nvSpPr>
        <p:spPr>
          <a:xfrm>
            <a:off x="457200" y="731520"/>
            <a:ext cx="8220456" cy="307777"/>
          </a:xfrm>
        </p:spPr>
        <p:txBody>
          <a:bodyPr/>
          <a:lstStyle>
            <a:lvl1pPr>
              <a:defRPr/>
            </a:lvl1pPr>
          </a:lstStyle>
          <a:p>
            <a:r>
              <a:rPr lang="en-US" dirty="0" smtClean="0"/>
              <a:t>Click to add title</a:t>
            </a:r>
            <a:endParaRPr lang="en-US" dirty="0"/>
          </a:p>
        </p:txBody>
      </p:sp>
    </p:spTree>
    <p:extLst>
      <p:ext uri="{BB962C8B-B14F-4D97-AF65-F5344CB8AC3E}">
        <p14:creationId xmlns:p14="http://schemas.microsoft.com/office/powerpoint/2010/main" val="240677094"/>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3, 2/3 Content layout">
    <p:spTree>
      <p:nvGrpSpPr>
        <p:cNvPr id="1" name=""/>
        <p:cNvGrpSpPr/>
        <p:nvPr/>
      </p:nvGrpSpPr>
      <p:grpSpPr>
        <a:xfrm>
          <a:off x="0" y="0"/>
          <a:ext cx="0" cy="0"/>
          <a:chOff x="0" y="0"/>
          <a:chExt cx="0" cy="0"/>
        </a:xfrm>
      </p:grpSpPr>
      <p:sp>
        <p:nvSpPr>
          <p:cNvPr id="12" name="Content Placeholder 1"/>
          <p:cNvSpPr>
            <a:spLocks noGrp="1"/>
          </p:cNvSpPr>
          <p:nvPr>
            <p:ph sz="quarter" idx="12"/>
          </p:nvPr>
        </p:nvSpPr>
        <p:spPr>
          <a:xfrm>
            <a:off x="457201" y="1554480"/>
            <a:ext cx="2542032" cy="4533899"/>
          </a:xfrm>
        </p:spPr>
        <p:txBody>
          <a:bodyPr vert="horz" lIns="0" tIns="0" rIns="0" bIns="0" rtlCol="0">
            <a:noAutofit/>
          </a:bodyPr>
          <a:lstStyle>
            <a:lvl1pPr>
              <a:defRPr lang="en-US" sz="1200" baseline="0" dirty="0" smtClean="0"/>
            </a:lvl1pPr>
            <a:lvl2pPr>
              <a:defRPr lang="en-US" sz="1200" dirty="0" smtClean="0"/>
            </a:lvl2pPr>
            <a:lvl3pPr>
              <a:defRPr lang="en-US" sz="1200" dirty="0" smtClean="0"/>
            </a:lvl3pPr>
            <a:lvl4pPr>
              <a:defRPr lang="en-US" sz="1200" dirty="0" smtClean="0"/>
            </a:lvl4pPr>
            <a:lvl5pPr>
              <a:defRPr lang="en-US" sz="1200"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1"/>
          <p:cNvSpPr>
            <a:spLocks noGrp="1"/>
          </p:cNvSpPr>
          <p:nvPr>
            <p:ph type="body" sz="quarter" idx="1" hasCustomPrompt="1"/>
          </p:nvPr>
        </p:nvSpPr>
        <p:spPr>
          <a:xfrm>
            <a:off x="3292686" y="1554480"/>
            <a:ext cx="5367715" cy="258532"/>
          </a:xfrm>
        </p:spPr>
        <p:txBody>
          <a:bodyPr wrap="square" anchor="t" anchorCtr="0">
            <a:spAutoFit/>
          </a:bodyPr>
          <a:lstStyle>
            <a:lvl1pPr marL="0" indent="0">
              <a:spcAft>
                <a:spcPts val="0"/>
              </a:spcAft>
              <a:buNone/>
              <a:defRPr sz="1400" b="1"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Chart / Table Title</a:t>
            </a:r>
          </a:p>
        </p:txBody>
      </p:sp>
      <p:sp>
        <p:nvSpPr>
          <p:cNvPr id="14" name="Text Placeholder 2"/>
          <p:cNvSpPr>
            <a:spLocks noGrp="1"/>
          </p:cNvSpPr>
          <p:nvPr>
            <p:ph type="body" sz="quarter" idx="2" hasCustomPrompt="1"/>
          </p:nvPr>
        </p:nvSpPr>
        <p:spPr>
          <a:xfrm>
            <a:off x="3292686" y="1783971"/>
            <a:ext cx="5367715" cy="240066"/>
          </a:xfrm>
        </p:spPr>
        <p:txBody>
          <a:bodyPr vert="horz" wrap="square" lIns="0" tIns="0" rIns="0" bIns="0" rtlCol="0" anchor="t" anchorCtr="0">
            <a:spAutoFit/>
          </a:bodyPr>
          <a:lstStyle>
            <a:lvl1pPr>
              <a:defRPr lang="en-US" sz="1200" b="0" dirty="0" smtClean="0">
                <a:solidFill>
                  <a:schemeClr val="tx1"/>
                </a:solidFill>
              </a:defRPr>
            </a:lvl1pPr>
          </a:lstStyle>
          <a:p>
            <a:pPr lvl="0">
              <a:spcBef>
                <a:spcPts val="0"/>
              </a:spcBef>
              <a:buNone/>
              <a:tabLst>
                <a:tab pos="3933825" algn="r"/>
              </a:tabLst>
            </a:pPr>
            <a:r>
              <a:rPr lang="en-US" dirty="0" smtClean="0"/>
              <a:t>Chart / Table Subtitle</a:t>
            </a:r>
          </a:p>
        </p:txBody>
      </p:sp>
      <p:sp>
        <p:nvSpPr>
          <p:cNvPr id="6" name="Content Placeholder 2"/>
          <p:cNvSpPr>
            <a:spLocks noGrp="1"/>
          </p:cNvSpPr>
          <p:nvPr>
            <p:ph sz="quarter" idx="13"/>
          </p:nvPr>
        </p:nvSpPr>
        <p:spPr>
          <a:xfrm>
            <a:off x="3292686" y="2003427"/>
            <a:ext cx="5367715" cy="4076698"/>
          </a:xfrm>
        </p:spPr>
        <p:txBody>
          <a:bodyPr vert="horz" lIns="0" tIns="0" rIns="0" bIns="0" rtlCol="0">
            <a:noAutofit/>
          </a:bodyPr>
          <a:lstStyle>
            <a:lvl1pPr>
              <a:defRPr lang="en-US" sz="1200" baseline="0" dirty="0" smtClean="0"/>
            </a:lvl1pPr>
            <a:lvl2pPr>
              <a:defRPr lang="en-US" sz="1200" dirty="0" smtClean="0"/>
            </a:lvl2pPr>
            <a:lvl3pPr>
              <a:defRPr lang="en-US" sz="1200" dirty="0" smtClean="0"/>
            </a:lvl3pPr>
            <a:lvl4pPr>
              <a:defRPr lang="en-US" sz="1200" dirty="0" smtClean="0"/>
            </a:lvl4pPr>
            <a:lvl5pPr>
              <a:defRPr lang="en-US" sz="1200"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itle 2"/>
          <p:cNvSpPr>
            <a:spLocks noGrp="1"/>
          </p:cNvSpPr>
          <p:nvPr>
            <p:ph type="title" hasCustomPrompt="1"/>
          </p:nvPr>
        </p:nvSpPr>
        <p:spPr>
          <a:xfrm>
            <a:off x="457200" y="731520"/>
            <a:ext cx="8220456" cy="307777"/>
          </a:xfrm>
        </p:spPr>
        <p:txBody>
          <a:bodyPr/>
          <a:lstStyle>
            <a:lvl1pPr>
              <a:defRPr/>
            </a:lvl1pPr>
          </a:lstStyle>
          <a:p>
            <a:r>
              <a:rPr lang="en-US" dirty="0" smtClean="0"/>
              <a:t>Click to add title</a:t>
            </a:r>
            <a:endParaRPr lang="en-US" dirty="0"/>
          </a:p>
        </p:txBody>
      </p:sp>
    </p:spTree>
    <p:extLst>
      <p:ext uri="{BB962C8B-B14F-4D97-AF65-F5344CB8AC3E}">
        <p14:creationId xmlns:p14="http://schemas.microsoft.com/office/powerpoint/2010/main" val="270470795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sp>
        <p:nvSpPr>
          <p:cNvPr id="3" name="Text Placeholder 1"/>
          <p:cNvSpPr>
            <a:spLocks noGrp="1"/>
          </p:cNvSpPr>
          <p:nvPr>
            <p:ph type="body" idx="1" hasCustomPrompt="1"/>
          </p:nvPr>
        </p:nvSpPr>
        <p:spPr>
          <a:xfrm>
            <a:off x="457200" y="1554163"/>
            <a:ext cx="6446520" cy="320088"/>
          </a:xfrm>
        </p:spPr>
        <p:txBody>
          <a:bodyPr wrap="square" anchor="t" anchorCtr="0">
            <a:spAutoFit/>
          </a:bodyPr>
          <a:lstStyle>
            <a:lvl1pPr marL="0" indent="0">
              <a:spcAft>
                <a:spcPts val="0"/>
              </a:spcAft>
              <a:buNone/>
              <a:defRPr sz="1600" b="1"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Table / Chart Title</a:t>
            </a:r>
          </a:p>
        </p:txBody>
      </p:sp>
      <p:sp>
        <p:nvSpPr>
          <p:cNvPr id="13" name="Text Placeholder 2"/>
          <p:cNvSpPr>
            <a:spLocks noGrp="1"/>
          </p:cNvSpPr>
          <p:nvPr>
            <p:ph type="body" idx="2" hasCustomPrompt="1"/>
          </p:nvPr>
        </p:nvSpPr>
        <p:spPr>
          <a:xfrm>
            <a:off x="457200" y="1841639"/>
            <a:ext cx="6446520" cy="280077"/>
          </a:xfrm>
        </p:spPr>
        <p:txBody>
          <a:bodyPr wrap="square" anchor="t" anchorCtr="0">
            <a:spAutoFit/>
          </a:bodyPr>
          <a:lstStyle>
            <a:lvl1pPr marL="0" indent="0">
              <a:spcBef>
                <a:spcPts val="0"/>
              </a:spcBef>
              <a:spcAft>
                <a:spcPts val="0"/>
              </a:spcAft>
              <a:buNone/>
              <a:tabLst>
                <a:tab pos="8220075" algn="r"/>
              </a:tabLst>
              <a:defRPr sz="1400" b="0"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Table / Chart Subtitle</a:t>
            </a:r>
          </a:p>
        </p:txBody>
      </p:sp>
      <p:sp>
        <p:nvSpPr>
          <p:cNvPr id="14" name="Content Placeholder 1"/>
          <p:cNvSpPr>
            <a:spLocks noGrp="1"/>
          </p:cNvSpPr>
          <p:nvPr>
            <p:ph sz="quarter" idx="12"/>
          </p:nvPr>
        </p:nvSpPr>
        <p:spPr>
          <a:xfrm>
            <a:off x="459994" y="2102803"/>
            <a:ext cx="8220456" cy="3795077"/>
          </a:xfrm>
        </p:spPr>
        <p:txBody>
          <a:bodyPr/>
          <a:lstStyle>
            <a:lvl1pPr>
              <a:lnSpc>
                <a:spcPct val="120000"/>
              </a:lnSpc>
              <a:spcAft>
                <a:spcPts val="0"/>
              </a:spcAft>
              <a:defRPr/>
            </a:lvl1pPr>
            <a:lvl2pPr>
              <a:lnSpc>
                <a:spcPct val="120000"/>
              </a:lnSpc>
              <a:spcBef>
                <a:spcPts val="1000"/>
              </a:spcBef>
              <a:spcAft>
                <a:spcPts val="0"/>
              </a:spcAft>
              <a:defRPr/>
            </a:lvl2pPr>
            <a:lvl3pPr>
              <a:lnSpc>
                <a:spcPct val="120000"/>
              </a:lnSpc>
              <a:spcBef>
                <a:spcPts val="800"/>
              </a:spcBef>
              <a:spcAft>
                <a:spcPts val="0"/>
              </a:spcAft>
              <a:defRPr/>
            </a:lvl3pPr>
            <a:lvl4pPr>
              <a:lnSpc>
                <a:spcPct val="120000"/>
              </a:lnSpc>
              <a:spcBef>
                <a:spcPts val="800"/>
              </a:spcBef>
              <a:spcAft>
                <a:spcPts val="0"/>
              </a:spcAft>
              <a:defRPr/>
            </a:lvl4pPr>
            <a:lvl5pPr>
              <a:lnSpc>
                <a:spcPct val="120000"/>
              </a:lnSpc>
              <a:spcBef>
                <a:spcPts val="800"/>
              </a:spcBef>
              <a:spcAft>
                <a:spcPts val="0"/>
              </a:spcAf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2"/>
          <p:cNvSpPr>
            <a:spLocks noGrp="1"/>
          </p:cNvSpPr>
          <p:nvPr>
            <p:ph type="title" hasCustomPrompt="1"/>
          </p:nvPr>
        </p:nvSpPr>
        <p:spPr>
          <a:xfrm>
            <a:off x="457200" y="731520"/>
            <a:ext cx="8220456" cy="307777"/>
          </a:xfrm>
        </p:spPr>
        <p:txBody>
          <a:bodyPr/>
          <a:lstStyle>
            <a:lvl1pPr>
              <a:defRPr/>
            </a:lvl1pPr>
          </a:lstStyle>
          <a:p>
            <a:r>
              <a:rPr lang="en-US" dirty="0" smtClean="0"/>
              <a:t>Click to add title</a:t>
            </a:r>
            <a:endParaRPr lang="en-US" dirty="0"/>
          </a:p>
        </p:txBody>
      </p:sp>
    </p:spTree>
    <p:extLst>
      <p:ext uri="{BB962C8B-B14F-4D97-AF65-F5344CB8AC3E}">
        <p14:creationId xmlns:p14="http://schemas.microsoft.com/office/powerpoint/2010/main" val="2618008024"/>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Side-by-Side Content">
    <p:spTree>
      <p:nvGrpSpPr>
        <p:cNvPr id="1" name=""/>
        <p:cNvGrpSpPr/>
        <p:nvPr/>
      </p:nvGrpSpPr>
      <p:grpSpPr>
        <a:xfrm>
          <a:off x="0" y="0"/>
          <a:ext cx="0" cy="0"/>
          <a:chOff x="0" y="0"/>
          <a:chExt cx="0" cy="0"/>
        </a:xfrm>
      </p:grpSpPr>
      <p:sp>
        <p:nvSpPr>
          <p:cNvPr id="3" name="Text Placeholder 1"/>
          <p:cNvSpPr>
            <a:spLocks noGrp="1"/>
          </p:cNvSpPr>
          <p:nvPr>
            <p:ph type="body" idx="12" hasCustomPrompt="1"/>
          </p:nvPr>
        </p:nvSpPr>
        <p:spPr>
          <a:xfrm>
            <a:off x="457200" y="1554163"/>
            <a:ext cx="3932238" cy="258532"/>
          </a:xfrm>
        </p:spPr>
        <p:txBody>
          <a:bodyPr wrap="square" anchor="t" anchorCtr="0">
            <a:spAutoFit/>
          </a:bodyPr>
          <a:lstStyle>
            <a:lvl1pPr marL="0" indent="0">
              <a:spcAft>
                <a:spcPts val="0"/>
              </a:spcAft>
              <a:buNone/>
              <a:defRPr sz="1400" b="1"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Chart / Table Title – Arial 14pt.</a:t>
            </a:r>
          </a:p>
        </p:txBody>
      </p:sp>
      <p:sp>
        <p:nvSpPr>
          <p:cNvPr id="13" name="Text Placeholder 2"/>
          <p:cNvSpPr>
            <a:spLocks noGrp="1"/>
          </p:cNvSpPr>
          <p:nvPr>
            <p:ph type="body" idx="13" hasCustomPrompt="1"/>
          </p:nvPr>
        </p:nvSpPr>
        <p:spPr>
          <a:xfrm>
            <a:off x="457200" y="1791907"/>
            <a:ext cx="3932238" cy="221599"/>
          </a:xfrm>
        </p:spPr>
        <p:txBody>
          <a:bodyPr vert="horz" wrap="square" lIns="0" tIns="0" rIns="0" bIns="0" rtlCol="0" anchor="t" anchorCtr="0">
            <a:spAutoFit/>
          </a:bodyPr>
          <a:lstStyle>
            <a:lvl1pPr>
              <a:defRPr lang="en-US" sz="1200" b="0" dirty="0" smtClean="0">
                <a:solidFill>
                  <a:schemeClr val="tx1"/>
                </a:solidFill>
              </a:defRPr>
            </a:lvl1pPr>
          </a:lstStyle>
          <a:p>
            <a:pPr lvl="0">
              <a:spcBef>
                <a:spcPts val="0"/>
              </a:spcBef>
              <a:buNone/>
              <a:tabLst>
                <a:tab pos="3933825" algn="r"/>
              </a:tabLst>
            </a:pPr>
            <a:r>
              <a:rPr lang="en-US" dirty="0" smtClean="0"/>
              <a:t>Chart / Table Subtitle – Arial 12pt.</a:t>
            </a:r>
          </a:p>
        </p:txBody>
      </p:sp>
      <p:sp>
        <p:nvSpPr>
          <p:cNvPr id="5" name="Text Placeholder 3"/>
          <p:cNvSpPr>
            <a:spLocks noGrp="1"/>
          </p:cNvSpPr>
          <p:nvPr>
            <p:ph type="body" sz="quarter" idx="14" hasCustomPrompt="1"/>
          </p:nvPr>
        </p:nvSpPr>
        <p:spPr>
          <a:xfrm>
            <a:off x="4752805" y="1554163"/>
            <a:ext cx="3931920" cy="258532"/>
          </a:xfrm>
        </p:spPr>
        <p:txBody>
          <a:bodyPr anchor="t" anchorCtr="0">
            <a:spAutoFit/>
          </a:bodyPr>
          <a:lstStyle>
            <a:lvl1pPr marL="0" indent="0">
              <a:spcAft>
                <a:spcPts val="0"/>
              </a:spcAft>
              <a:buNone/>
              <a:defRPr sz="1400" b="1"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Chart  / Table Title – Arial 14pt.</a:t>
            </a:r>
          </a:p>
        </p:txBody>
      </p:sp>
      <p:sp>
        <p:nvSpPr>
          <p:cNvPr id="14" name="Text Placeholder 4"/>
          <p:cNvSpPr>
            <a:spLocks noGrp="1"/>
          </p:cNvSpPr>
          <p:nvPr>
            <p:ph type="body" sz="quarter" idx="15" hasCustomPrompt="1"/>
          </p:nvPr>
        </p:nvSpPr>
        <p:spPr>
          <a:xfrm>
            <a:off x="4752805" y="1791907"/>
            <a:ext cx="3931920" cy="221599"/>
          </a:xfrm>
        </p:spPr>
        <p:txBody>
          <a:bodyPr vert="horz" wrap="square" lIns="0" tIns="0" rIns="0" bIns="0" rtlCol="0" anchor="t" anchorCtr="0">
            <a:spAutoFit/>
          </a:bodyPr>
          <a:lstStyle>
            <a:lvl1pPr>
              <a:defRPr lang="en-US" sz="1200" b="0" dirty="0" smtClean="0">
                <a:solidFill>
                  <a:schemeClr val="tx1"/>
                </a:solidFill>
              </a:defRPr>
            </a:lvl1pPr>
          </a:lstStyle>
          <a:p>
            <a:pPr lvl="0">
              <a:spcBef>
                <a:spcPts val="0"/>
              </a:spcBef>
              <a:buNone/>
              <a:tabLst>
                <a:tab pos="3933825" algn="r"/>
              </a:tabLst>
            </a:pPr>
            <a:r>
              <a:rPr lang="en-US" dirty="0" smtClean="0"/>
              <a:t>Chart / Table Subtitle – Arial 12pt.</a:t>
            </a:r>
          </a:p>
        </p:txBody>
      </p:sp>
      <p:sp>
        <p:nvSpPr>
          <p:cNvPr id="4" name="Content Placeholder 1"/>
          <p:cNvSpPr>
            <a:spLocks noGrp="1"/>
          </p:cNvSpPr>
          <p:nvPr>
            <p:ph sz="half" idx="1"/>
          </p:nvPr>
        </p:nvSpPr>
        <p:spPr>
          <a:xfrm>
            <a:off x="457200" y="2011363"/>
            <a:ext cx="3932238" cy="3886200"/>
          </a:xfrm>
        </p:spPr>
        <p:txBody>
          <a:bodyPr/>
          <a:lstStyle>
            <a:lvl1pPr>
              <a:lnSpc>
                <a:spcPct val="120000"/>
              </a:lnSpc>
              <a:spcBef>
                <a:spcPts val="1200"/>
              </a:spcBef>
              <a:spcAft>
                <a:spcPts val="0"/>
              </a:spcAft>
              <a:defRPr sz="1200" baseline="0"/>
            </a:lvl1pPr>
            <a:lvl2pPr>
              <a:lnSpc>
                <a:spcPct val="120000"/>
              </a:lnSpc>
              <a:spcBef>
                <a:spcPts val="1000"/>
              </a:spcBef>
              <a:spcAft>
                <a:spcPts val="0"/>
              </a:spcAft>
              <a:defRPr sz="1200" baseline="0"/>
            </a:lvl2pPr>
            <a:lvl3pPr>
              <a:lnSpc>
                <a:spcPct val="120000"/>
              </a:lnSpc>
              <a:spcBef>
                <a:spcPts val="800"/>
              </a:spcBef>
              <a:spcAft>
                <a:spcPts val="0"/>
              </a:spcAft>
              <a:defRPr sz="1200" baseline="0"/>
            </a:lvl3pPr>
            <a:lvl4pPr>
              <a:lnSpc>
                <a:spcPct val="120000"/>
              </a:lnSpc>
              <a:spcBef>
                <a:spcPts val="800"/>
              </a:spcBef>
              <a:spcAft>
                <a:spcPts val="0"/>
              </a:spcAft>
              <a:defRPr sz="1200" baseline="0"/>
            </a:lvl4pPr>
            <a:lvl5pPr>
              <a:lnSpc>
                <a:spcPct val="120000"/>
              </a:lnSpc>
              <a:spcBef>
                <a:spcPts val="800"/>
              </a:spcBef>
              <a:spcAft>
                <a:spcPts val="0"/>
              </a:spcAft>
              <a:defRPr sz="1200" baseline="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2"/>
          <p:cNvSpPr>
            <a:spLocks noGrp="1"/>
          </p:cNvSpPr>
          <p:nvPr>
            <p:ph sz="quarter" idx="2"/>
          </p:nvPr>
        </p:nvSpPr>
        <p:spPr>
          <a:xfrm>
            <a:off x="4752805" y="2011363"/>
            <a:ext cx="3931920" cy="3886200"/>
          </a:xfrm>
        </p:spPr>
        <p:txBody>
          <a:bodyPr/>
          <a:lstStyle>
            <a:lvl1pPr>
              <a:lnSpc>
                <a:spcPct val="120000"/>
              </a:lnSpc>
              <a:spcBef>
                <a:spcPts val="1200"/>
              </a:spcBef>
              <a:spcAft>
                <a:spcPts val="0"/>
              </a:spcAft>
              <a:defRPr sz="1200" baseline="0"/>
            </a:lvl1pPr>
            <a:lvl2pPr>
              <a:lnSpc>
                <a:spcPct val="120000"/>
              </a:lnSpc>
              <a:spcBef>
                <a:spcPts val="1000"/>
              </a:spcBef>
              <a:spcAft>
                <a:spcPts val="0"/>
              </a:spcAft>
              <a:defRPr sz="1200" baseline="0"/>
            </a:lvl2pPr>
            <a:lvl3pPr>
              <a:lnSpc>
                <a:spcPct val="120000"/>
              </a:lnSpc>
              <a:spcBef>
                <a:spcPts val="800"/>
              </a:spcBef>
              <a:spcAft>
                <a:spcPts val="0"/>
              </a:spcAft>
              <a:defRPr sz="1200" baseline="0"/>
            </a:lvl3pPr>
            <a:lvl4pPr>
              <a:lnSpc>
                <a:spcPct val="120000"/>
              </a:lnSpc>
              <a:spcBef>
                <a:spcPts val="800"/>
              </a:spcBef>
              <a:spcAft>
                <a:spcPts val="0"/>
              </a:spcAft>
              <a:defRPr sz="1200" baseline="0"/>
            </a:lvl4pPr>
            <a:lvl5pPr>
              <a:lnSpc>
                <a:spcPct val="120000"/>
              </a:lnSpc>
              <a:spcBef>
                <a:spcPts val="800"/>
              </a:spcBef>
              <a:spcAft>
                <a:spcPts val="0"/>
              </a:spcAft>
              <a:defRPr sz="1200" baseline="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itle 2"/>
          <p:cNvSpPr>
            <a:spLocks noGrp="1"/>
          </p:cNvSpPr>
          <p:nvPr>
            <p:ph type="title" hasCustomPrompt="1"/>
          </p:nvPr>
        </p:nvSpPr>
        <p:spPr>
          <a:xfrm>
            <a:off x="457200" y="731520"/>
            <a:ext cx="8220456" cy="307777"/>
          </a:xfrm>
        </p:spPr>
        <p:txBody>
          <a:bodyPr/>
          <a:lstStyle>
            <a:lvl1pPr>
              <a:defRPr baseline="0"/>
            </a:lvl1pPr>
          </a:lstStyle>
          <a:p>
            <a:r>
              <a:rPr lang="en-US" dirty="0" smtClean="0"/>
              <a:t>Click to add title</a:t>
            </a:r>
            <a:endParaRPr lang="en-US" dirty="0"/>
          </a:p>
        </p:txBody>
      </p:sp>
    </p:spTree>
    <p:extLst>
      <p:ext uri="{BB962C8B-B14F-4D97-AF65-F5344CB8AC3E}">
        <p14:creationId xmlns:p14="http://schemas.microsoft.com/office/powerpoint/2010/main" val="715278751"/>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Rows Content">
    <p:spTree>
      <p:nvGrpSpPr>
        <p:cNvPr id="1" name=""/>
        <p:cNvGrpSpPr/>
        <p:nvPr/>
      </p:nvGrpSpPr>
      <p:grpSpPr>
        <a:xfrm>
          <a:off x="0" y="0"/>
          <a:ext cx="0" cy="0"/>
          <a:chOff x="0" y="0"/>
          <a:chExt cx="0" cy="0"/>
        </a:xfrm>
      </p:grpSpPr>
      <p:sp>
        <p:nvSpPr>
          <p:cNvPr id="3" name="Text Placeholder 1"/>
          <p:cNvSpPr>
            <a:spLocks noGrp="1"/>
          </p:cNvSpPr>
          <p:nvPr>
            <p:ph type="body" idx="1" hasCustomPrompt="1"/>
          </p:nvPr>
        </p:nvSpPr>
        <p:spPr>
          <a:xfrm>
            <a:off x="457200" y="1554163"/>
            <a:ext cx="8220456" cy="258532"/>
          </a:xfrm>
        </p:spPr>
        <p:txBody>
          <a:bodyPr anchor="t" anchorCtr="0">
            <a:spAutoFit/>
          </a:bodyPr>
          <a:lstStyle>
            <a:lvl1pPr marL="0" indent="0">
              <a:spcAft>
                <a:spcPts val="0"/>
              </a:spcAft>
              <a:buNone/>
              <a:defRPr sz="1400" b="1"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Chart / Table Title – Arial 14pt.</a:t>
            </a:r>
          </a:p>
        </p:txBody>
      </p:sp>
      <p:sp>
        <p:nvSpPr>
          <p:cNvPr id="13" name="Text Placeholder 2"/>
          <p:cNvSpPr>
            <a:spLocks noGrp="1"/>
          </p:cNvSpPr>
          <p:nvPr>
            <p:ph type="body" idx="2" hasCustomPrompt="1"/>
          </p:nvPr>
        </p:nvSpPr>
        <p:spPr>
          <a:xfrm>
            <a:off x="457200" y="1791907"/>
            <a:ext cx="8220456" cy="221599"/>
          </a:xfrm>
        </p:spPr>
        <p:txBody>
          <a:bodyPr anchor="t" anchorCtr="0">
            <a:spAutoFit/>
          </a:bodyPr>
          <a:lstStyle>
            <a:lvl1pPr marL="0" indent="0">
              <a:spcAft>
                <a:spcPts val="0"/>
              </a:spcAft>
              <a:buNone/>
              <a:defRPr sz="1200" b="0"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Chart / Table Subtitle – Arial 12pt.</a:t>
            </a:r>
          </a:p>
        </p:txBody>
      </p:sp>
      <p:sp>
        <p:nvSpPr>
          <p:cNvPr id="4" name="Content Placeholder 1"/>
          <p:cNvSpPr>
            <a:spLocks noGrp="1"/>
          </p:cNvSpPr>
          <p:nvPr>
            <p:ph sz="half" idx="12"/>
          </p:nvPr>
        </p:nvSpPr>
        <p:spPr>
          <a:xfrm>
            <a:off x="457200" y="2011363"/>
            <a:ext cx="8220456" cy="1645920"/>
          </a:xfrm>
        </p:spPr>
        <p:txBody>
          <a:bodyPr/>
          <a:lstStyle>
            <a:lvl1pPr>
              <a:lnSpc>
                <a:spcPct val="120000"/>
              </a:lnSpc>
              <a:spcAft>
                <a:spcPts val="0"/>
              </a:spcAft>
              <a:defRPr sz="1200" baseline="0"/>
            </a:lvl1pPr>
            <a:lvl2pPr>
              <a:lnSpc>
                <a:spcPct val="120000"/>
              </a:lnSpc>
              <a:spcBef>
                <a:spcPts val="1000"/>
              </a:spcBef>
              <a:spcAft>
                <a:spcPts val="0"/>
              </a:spcAft>
              <a:defRPr sz="1200" baseline="0"/>
            </a:lvl2pPr>
            <a:lvl3pPr>
              <a:lnSpc>
                <a:spcPct val="120000"/>
              </a:lnSpc>
              <a:spcBef>
                <a:spcPts val="800"/>
              </a:spcBef>
              <a:spcAft>
                <a:spcPts val="0"/>
              </a:spcAft>
              <a:defRPr sz="1200" baseline="0"/>
            </a:lvl3pPr>
            <a:lvl4pPr>
              <a:lnSpc>
                <a:spcPct val="120000"/>
              </a:lnSpc>
              <a:spcBef>
                <a:spcPts val="800"/>
              </a:spcBef>
              <a:spcAft>
                <a:spcPts val="0"/>
              </a:spcAft>
              <a:defRPr sz="1200" baseline="0"/>
            </a:lvl4pPr>
            <a:lvl5pPr>
              <a:lnSpc>
                <a:spcPct val="120000"/>
              </a:lnSpc>
              <a:spcBef>
                <a:spcPts val="800"/>
              </a:spcBef>
              <a:spcAft>
                <a:spcPts val="0"/>
              </a:spcAft>
              <a:defRPr sz="1200" baseline="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Text Placeholder 3"/>
          <p:cNvSpPr>
            <a:spLocks noGrp="1"/>
          </p:cNvSpPr>
          <p:nvPr>
            <p:ph type="body" idx="3" hasCustomPrompt="1"/>
          </p:nvPr>
        </p:nvSpPr>
        <p:spPr>
          <a:xfrm>
            <a:off x="457200" y="3906400"/>
            <a:ext cx="8220456" cy="258532"/>
          </a:xfrm>
        </p:spPr>
        <p:txBody>
          <a:bodyPr anchor="t" anchorCtr="0">
            <a:spAutoFit/>
          </a:bodyPr>
          <a:lstStyle>
            <a:lvl1pPr marL="0" indent="0">
              <a:spcAft>
                <a:spcPts val="0"/>
              </a:spcAft>
              <a:buNone/>
              <a:defRPr sz="1400" b="1"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Chart / Table Title – Arial 14pt.</a:t>
            </a:r>
          </a:p>
        </p:txBody>
      </p:sp>
      <p:sp>
        <p:nvSpPr>
          <p:cNvPr id="17" name="Text Placeholder 4"/>
          <p:cNvSpPr>
            <a:spLocks noGrp="1"/>
          </p:cNvSpPr>
          <p:nvPr>
            <p:ph type="body" idx="4" hasCustomPrompt="1"/>
          </p:nvPr>
        </p:nvSpPr>
        <p:spPr>
          <a:xfrm>
            <a:off x="457200" y="4161477"/>
            <a:ext cx="8220456" cy="221599"/>
          </a:xfrm>
        </p:spPr>
        <p:txBody>
          <a:bodyPr anchor="t" anchorCtr="0">
            <a:spAutoFit/>
          </a:bodyPr>
          <a:lstStyle>
            <a:lvl1pPr marL="0" indent="0">
              <a:spcAft>
                <a:spcPts val="0"/>
              </a:spcAft>
              <a:buNone/>
              <a:defRPr sz="1200" b="0"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Chart / Table Subtitle – Arial 12pt.</a:t>
            </a:r>
          </a:p>
        </p:txBody>
      </p:sp>
      <p:sp>
        <p:nvSpPr>
          <p:cNvPr id="16" name="Content Placeholder 2"/>
          <p:cNvSpPr>
            <a:spLocks noGrp="1"/>
          </p:cNvSpPr>
          <p:nvPr>
            <p:ph sz="half" idx="13"/>
          </p:nvPr>
        </p:nvSpPr>
        <p:spPr>
          <a:xfrm>
            <a:off x="457200" y="4381183"/>
            <a:ext cx="8220456" cy="1645920"/>
          </a:xfrm>
        </p:spPr>
        <p:txBody>
          <a:bodyPr/>
          <a:lstStyle>
            <a:lvl1pPr>
              <a:lnSpc>
                <a:spcPct val="120000"/>
              </a:lnSpc>
              <a:spcAft>
                <a:spcPts val="0"/>
              </a:spcAft>
              <a:defRPr sz="1200" baseline="0"/>
            </a:lvl1pPr>
            <a:lvl2pPr>
              <a:lnSpc>
                <a:spcPct val="120000"/>
              </a:lnSpc>
              <a:spcBef>
                <a:spcPts val="1000"/>
              </a:spcBef>
              <a:spcAft>
                <a:spcPts val="0"/>
              </a:spcAft>
              <a:defRPr sz="1200" baseline="0"/>
            </a:lvl2pPr>
            <a:lvl3pPr>
              <a:lnSpc>
                <a:spcPct val="120000"/>
              </a:lnSpc>
              <a:spcBef>
                <a:spcPts val="800"/>
              </a:spcBef>
              <a:spcAft>
                <a:spcPts val="0"/>
              </a:spcAft>
              <a:defRPr sz="1200" baseline="0"/>
            </a:lvl3pPr>
            <a:lvl4pPr>
              <a:lnSpc>
                <a:spcPct val="120000"/>
              </a:lnSpc>
              <a:spcBef>
                <a:spcPts val="800"/>
              </a:spcBef>
              <a:spcAft>
                <a:spcPts val="0"/>
              </a:spcAft>
              <a:defRPr sz="1200" baseline="0"/>
            </a:lvl4pPr>
            <a:lvl5pPr>
              <a:lnSpc>
                <a:spcPct val="120000"/>
              </a:lnSpc>
              <a:spcBef>
                <a:spcPts val="800"/>
              </a:spcBef>
              <a:spcAft>
                <a:spcPts val="0"/>
              </a:spcAft>
              <a:defRPr sz="1200" baseline="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itle 2"/>
          <p:cNvSpPr>
            <a:spLocks noGrp="1"/>
          </p:cNvSpPr>
          <p:nvPr>
            <p:ph type="title" hasCustomPrompt="1"/>
          </p:nvPr>
        </p:nvSpPr>
        <p:spPr>
          <a:xfrm>
            <a:off x="457200" y="731520"/>
            <a:ext cx="8220456" cy="307777"/>
          </a:xfrm>
        </p:spPr>
        <p:txBody>
          <a:bodyPr/>
          <a:lstStyle>
            <a:lvl1pPr>
              <a:defRPr/>
            </a:lvl1pPr>
          </a:lstStyle>
          <a:p>
            <a:r>
              <a:rPr lang="en-US" dirty="0" smtClean="0"/>
              <a:t>Click to add title</a:t>
            </a:r>
            <a:endParaRPr lang="en-US" dirty="0"/>
          </a:p>
        </p:txBody>
      </p:sp>
    </p:spTree>
    <p:extLst>
      <p:ext uri="{BB962C8B-B14F-4D97-AF65-F5344CB8AC3E}">
        <p14:creationId xmlns:p14="http://schemas.microsoft.com/office/powerpoint/2010/main" val="3639604606"/>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hree-on-a-Page Content">
    <p:spTree>
      <p:nvGrpSpPr>
        <p:cNvPr id="1" name=""/>
        <p:cNvGrpSpPr/>
        <p:nvPr/>
      </p:nvGrpSpPr>
      <p:grpSpPr>
        <a:xfrm>
          <a:off x="0" y="0"/>
          <a:ext cx="0" cy="0"/>
          <a:chOff x="0" y="0"/>
          <a:chExt cx="0" cy="0"/>
        </a:xfrm>
      </p:grpSpPr>
      <p:sp>
        <p:nvSpPr>
          <p:cNvPr id="9" name="Text Placeholder 1"/>
          <p:cNvSpPr>
            <a:spLocks noGrp="1"/>
          </p:cNvSpPr>
          <p:nvPr>
            <p:ph type="body" idx="1" hasCustomPrompt="1"/>
          </p:nvPr>
        </p:nvSpPr>
        <p:spPr>
          <a:xfrm>
            <a:off x="457200" y="1556213"/>
            <a:ext cx="2542032" cy="283464"/>
          </a:xfrm>
        </p:spPr>
        <p:txBody>
          <a:bodyPr vert="horz" lIns="0" tIns="0" rIns="0" bIns="0" rtlCol="0" anchor="t" anchorCtr="0">
            <a:spAutoFit/>
          </a:bodyPr>
          <a:lstStyle>
            <a:lvl1pPr>
              <a:defRPr lang="en-US" dirty="0" smtClean="0">
                <a:solidFill>
                  <a:schemeClr val="tx1"/>
                </a:solidFill>
              </a:defRPr>
            </a:lvl1pPr>
          </a:lstStyle>
          <a:p>
            <a:pPr lvl="0">
              <a:buNone/>
            </a:pPr>
            <a:r>
              <a:rPr lang="en-US" dirty="0" smtClean="0"/>
              <a:t>Chart / Table Title – Arial 14</a:t>
            </a:r>
          </a:p>
        </p:txBody>
      </p:sp>
      <p:sp>
        <p:nvSpPr>
          <p:cNvPr id="10" name="Text Placeholder 2"/>
          <p:cNvSpPr>
            <a:spLocks noGrp="1"/>
          </p:cNvSpPr>
          <p:nvPr>
            <p:ph type="body" idx="2" hasCustomPrompt="1"/>
          </p:nvPr>
        </p:nvSpPr>
        <p:spPr>
          <a:xfrm>
            <a:off x="457200" y="1793958"/>
            <a:ext cx="2542032" cy="221599"/>
          </a:xfrm>
        </p:spPr>
        <p:txBody>
          <a:bodyPr anchor="t" anchorCtr="0">
            <a:spAutoFit/>
          </a:bodyPr>
          <a:lstStyle>
            <a:lvl1pPr marL="0" indent="0">
              <a:lnSpc>
                <a:spcPct val="120000"/>
              </a:lnSpc>
              <a:spcAft>
                <a:spcPts val="0"/>
              </a:spcAft>
              <a:buNone/>
              <a:defRPr sz="1200" b="0"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Chart / Table Subtitle – Arial 12</a:t>
            </a:r>
          </a:p>
        </p:txBody>
      </p:sp>
      <p:sp>
        <p:nvSpPr>
          <p:cNvPr id="18" name="Content Placeholder 1"/>
          <p:cNvSpPr>
            <a:spLocks noGrp="1"/>
          </p:cNvSpPr>
          <p:nvPr userDrawn="1">
            <p:ph sz="half" idx="12"/>
          </p:nvPr>
        </p:nvSpPr>
        <p:spPr>
          <a:xfrm>
            <a:off x="457200" y="2013414"/>
            <a:ext cx="2542032" cy="3886200"/>
          </a:xfrm>
        </p:spPr>
        <p:txBody>
          <a:bodyPr/>
          <a:lstStyle>
            <a:lvl1pPr>
              <a:lnSpc>
                <a:spcPct val="120000"/>
              </a:lnSpc>
              <a:spcAft>
                <a:spcPts val="0"/>
              </a:spcAft>
              <a:defRPr sz="1200" baseline="0"/>
            </a:lvl1pPr>
            <a:lvl2pPr>
              <a:lnSpc>
                <a:spcPct val="120000"/>
              </a:lnSpc>
              <a:spcBef>
                <a:spcPts val="1000"/>
              </a:spcBef>
              <a:spcAft>
                <a:spcPts val="0"/>
              </a:spcAft>
              <a:defRPr sz="1200" baseline="0"/>
            </a:lvl2pPr>
            <a:lvl3pPr>
              <a:lnSpc>
                <a:spcPct val="120000"/>
              </a:lnSpc>
              <a:spcBef>
                <a:spcPts val="800"/>
              </a:spcBef>
              <a:spcAft>
                <a:spcPts val="0"/>
              </a:spcAft>
              <a:defRPr sz="1200" baseline="0"/>
            </a:lvl3pPr>
            <a:lvl4pPr>
              <a:lnSpc>
                <a:spcPct val="120000"/>
              </a:lnSpc>
              <a:spcBef>
                <a:spcPts val="800"/>
              </a:spcBef>
              <a:spcAft>
                <a:spcPts val="0"/>
              </a:spcAft>
              <a:defRPr sz="1200" baseline="0"/>
            </a:lvl4pPr>
            <a:lvl5pPr>
              <a:lnSpc>
                <a:spcPct val="120000"/>
              </a:lnSpc>
              <a:spcBef>
                <a:spcPts val="800"/>
              </a:spcBef>
              <a:spcAft>
                <a:spcPts val="0"/>
              </a:spcAft>
              <a:defRPr sz="1200" baseline="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Text Placeholder 3"/>
          <p:cNvSpPr>
            <a:spLocks noGrp="1"/>
          </p:cNvSpPr>
          <p:nvPr>
            <p:ph type="body" idx="3" hasCustomPrompt="1"/>
          </p:nvPr>
        </p:nvSpPr>
        <p:spPr>
          <a:xfrm>
            <a:off x="3293852" y="1556213"/>
            <a:ext cx="2542032" cy="283464"/>
          </a:xfrm>
        </p:spPr>
        <p:txBody>
          <a:bodyPr anchor="t" anchorCtr="0">
            <a:spAutoFit/>
          </a:bodyPr>
          <a:lstStyle>
            <a:lvl1pPr marL="0" marR="0" indent="0" algn="l" defTabSz="914400" rtl="0" eaLnBrk="1" fontAlgn="auto" latinLnBrk="0" hangingPunct="1">
              <a:lnSpc>
                <a:spcPct val="120000"/>
              </a:lnSpc>
              <a:spcBef>
                <a:spcPts val="1400"/>
              </a:spcBef>
              <a:spcAft>
                <a:spcPts val="0"/>
              </a:spcAft>
              <a:buClr>
                <a:schemeClr val="accent2"/>
              </a:buClr>
              <a:buSzTx/>
              <a:buFont typeface="Arial" panose="020B0604020202020204" pitchFamily="34" charset="0"/>
              <a:buNone/>
              <a:tabLst/>
              <a:defRPr sz="1400" b="1"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914400" rtl="0" eaLnBrk="1" fontAlgn="auto" latinLnBrk="0" hangingPunct="1">
              <a:lnSpc>
                <a:spcPct val="130000"/>
              </a:lnSpc>
              <a:spcBef>
                <a:spcPts val="1400"/>
              </a:spcBef>
              <a:spcAft>
                <a:spcPts val="0"/>
              </a:spcAft>
              <a:buClr>
                <a:schemeClr val="accent2"/>
              </a:buClr>
              <a:buSzTx/>
              <a:buFont typeface="Arial" panose="020B0604020202020204" pitchFamily="34" charset="0"/>
              <a:buNone/>
              <a:tabLst/>
              <a:defRPr/>
            </a:pPr>
            <a:r>
              <a:rPr lang="en-US" dirty="0" smtClean="0"/>
              <a:t>Chart / Table Title – Arial 14</a:t>
            </a:r>
          </a:p>
        </p:txBody>
      </p:sp>
      <p:sp>
        <p:nvSpPr>
          <p:cNvPr id="12" name="Text Placeholder 4"/>
          <p:cNvSpPr>
            <a:spLocks noGrp="1"/>
          </p:cNvSpPr>
          <p:nvPr>
            <p:ph type="body" idx="4" hasCustomPrompt="1"/>
          </p:nvPr>
        </p:nvSpPr>
        <p:spPr>
          <a:xfrm>
            <a:off x="3293852" y="1793958"/>
            <a:ext cx="2542032" cy="240066"/>
          </a:xfrm>
        </p:spPr>
        <p:txBody>
          <a:bodyPr anchor="t" anchorCtr="0">
            <a:spAutoFit/>
          </a:bodyPr>
          <a:lstStyle>
            <a:lvl1pPr marL="0" marR="0" indent="0" algn="l" defTabSz="914400" rtl="0" eaLnBrk="1" fontAlgn="auto" latinLnBrk="0" hangingPunct="1">
              <a:lnSpc>
                <a:spcPct val="120000"/>
              </a:lnSpc>
              <a:spcBef>
                <a:spcPts val="1400"/>
              </a:spcBef>
              <a:spcAft>
                <a:spcPts val="0"/>
              </a:spcAft>
              <a:buClr>
                <a:schemeClr val="accent2"/>
              </a:buClr>
              <a:buSzTx/>
              <a:buFont typeface="Arial" panose="020B0604020202020204" pitchFamily="34" charset="0"/>
              <a:buNone/>
              <a:tabLst/>
              <a:defRPr sz="1200" b="0"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914400" rtl="0" eaLnBrk="1" fontAlgn="auto" latinLnBrk="0" hangingPunct="1">
              <a:lnSpc>
                <a:spcPct val="130000"/>
              </a:lnSpc>
              <a:spcBef>
                <a:spcPts val="1400"/>
              </a:spcBef>
              <a:spcAft>
                <a:spcPts val="0"/>
              </a:spcAft>
              <a:buClr>
                <a:schemeClr val="accent2"/>
              </a:buClr>
              <a:buSzTx/>
              <a:buFont typeface="Arial" panose="020B0604020202020204" pitchFamily="34" charset="0"/>
              <a:buNone/>
              <a:tabLst/>
              <a:defRPr/>
            </a:pPr>
            <a:r>
              <a:rPr lang="en-US" dirty="0" smtClean="0"/>
              <a:t>Chart / Table Subtitle – Arial 12</a:t>
            </a:r>
          </a:p>
        </p:txBody>
      </p:sp>
      <p:sp>
        <p:nvSpPr>
          <p:cNvPr id="19" name="Content Placeholder 2"/>
          <p:cNvSpPr>
            <a:spLocks noGrp="1"/>
          </p:cNvSpPr>
          <p:nvPr userDrawn="1">
            <p:ph sz="half" idx="13"/>
          </p:nvPr>
        </p:nvSpPr>
        <p:spPr>
          <a:xfrm>
            <a:off x="3293852" y="2013414"/>
            <a:ext cx="2542032" cy="3886200"/>
          </a:xfrm>
        </p:spPr>
        <p:txBody>
          <a:bodyPr/>
          <a:lstStyle>
            <a:lvl1pPr>
              <a:lnSpc>
                <a:spcPct val="120000"/>
              </a:lnSpc>
              <a:spcAft>
                <a:spcPts val="0"/>
              </a:spcAft>
              <a:defRPr sz="1200" baseline="0"/>
            </a:lvl1pPr>
            <a:lvl2pPr>
              <a:lnSpc>
                <a:spcPct val="120000"/>
              </a:lnSpc>
              <a:spcBef>
                <a:spcPts val="1000"/>
              </a:spcBef>
              <a:spcAft>
                <a:spcPts val="0"/>
              </a:spcAft>
              <a:defRPr sz="1200" baseline="0"/>
            </a:lvl2pPr>
            <a:lvl3pPr>
              <a:lnSpc>
                <a:spcPct val="120000"/>
              </a:lnSpc>
              <a:spcBef>
                <a:spcPts val="800"/>
              </a:spcBef>
              <a:spcAft>
                <a:spcPts val="0"/>
              </a:spcAft>
              <a:defRPr sz="1200" baseline="0"/>
            </a:lvl3pPr>
            <a:lvl4pPr>
              <a:lnSpc>
                <a:spcPct val="120000"/>
              </a:lnSpc>
              <a:spcBef>
                <a:spcPts val="800"/>
              </a:spcBef>
              <a:spcAft>
                <a:spcPts val="0"/>
              </a:spcAft>
              <a:defRPr sz="1200" baseline="0"/>
            </a:lvl4pPr>
            <a:lvl5pPr>
              <a:lnSpc>
                <a:spcPct val="120000"/>
              </a:lnSpc>
              <a:spcBef>
                <a:spcPts val="800"/>
              </a:spcBef>
              <a:spcAft>
                <a:spcPts val="0"/>
              </a:spcAft>
              <a:defRPr sz="1200" baseline="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Text Placeholder 5"/>
          <p:cNvSpPr>
            <a:spLocks noGrp="1"/>
          </p:cNvSpPr>
          <p:nvPr>
            <p:ph type="body" idx="5" hasCustomPrompt="1"/>
          </p:nvPr>
        </p:nvSpPr>
        <p:spPr>
          <a:xfrm>
            <a:off x="6120444" y="1556213"/>
            <a:ext cx="2542032" cy="283464"/>
          </a:xfrm>
        </p:spPr>
        <p:txBody>
          <a:bodyPr anchor="t" anchorCtr="0">
            <a:spAutoFit/>
          </a:bodyPr>
          <a:lstStyle>
            <a:lvl1pPr marL="0" marR="0" indent="0" algn="l" defTabSz="914400" rtl="0" eaLnBrk="1" fontAlgn="auto" latinLnBrk="0" hangingPunct="1">
              <a:lnSpc>
                <a:spcPct val="120000"/>
              </a:lnSpc>
              <a:spcBef>
                <a:spcPts val="1400"/>
              </a:spcBef>
              <a:spcAft>
                <a:spcPts val="0"/>
              </a:spcAft>
              <a:buClr>
                <a:schemeClr val="accent2"/>
              </a:buClr>
              <a:buSzTx/>
              <a:buFont typeface="Arial" panose="020B0604020202020204" pitchFamily="34" charset="0"/>
              <a:buNone/>
              <a:tabLst/>
              <a:defRPr sz="1400" b="1"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914400" rtl="0" eaLnBrk="1" fontAlgn="auto" latinLnBrk="0" hangingPunct="1">
              <a:lnSpc>
                <a:spcPct val="130000"/>
              </a:lnSpc>
              <a:spcBef>
                <a:spcPts val="1400"/>
              </a:spcBef>
              <a:spcAft>
                <a:spcPts val="0"/>
              </a:spcAft>
              <a:buClr>
                <a:schemeClr val="accent2"/>
              </a:buClr>
              <a:buSzTx/>
              <a:buFont typeface="Arial" panose="020B0604020202020204" pitchFamily="34" charset="0"/>
              <a:buNone/>
              <a:tabLst/>
              <a:defRPr/>
            </a:pPr>
            <a:r>
              <a:rPr lang="en-US" dirty="0" smtClean="0"/>
              <a:t>Chart / Table Title – Arial 14</a:t>
            </a:r>
          </a:p>
        </p:txBody>
      </p:sp>
      <p:sp>
        <p:nvSpPr>
          <p:cNvPr id="14" name="Text Placeholder 6"/>
          <p:cNvSpPr>
            <a:spLocks noGrp="1"/>
          </p:cNvSpPr>
          <p:nvPr>
            <p:ph type="body" idx="6" hasCustomPrompt="1"/>
          </p:nvPr>
        </p:nvSpPr>
        <p:spPr>
          <a:xfrm>
            <a:off x="6120444" y="1793958"/>
            <a:ext cx="2542032" cy="240066"/>
          </a:xfrm>
        </p:spPr>
        <p:txBody>
          <a:bodyPr anchor="t" anchorCtr="0">
            <a:spAutoFit/>
          </a:bodyPr>
          <a:lstStyle>
            <a:lvl1pPr marL="0" marR="0" indent="0" algn="l" defTabSz="914400" rtl="0" eaLnBrk="1" fontAlgn="auto" latinLnBrk="0" hangingPunct="1">
              <a:lnSpc>
                <a:spcPct val="120000"/>
              </a:lnSpc>
              <a:spcBef>
                <a:spcPts val="1400"/>
              </a:spcBef>
              <a:spcAft>
                <a:spcPts val="0"/>
              </a:spcAft>
              <a:buClr>
                <a:schemeClr val="accent2"/>
              </a:buClr>
              <a:buSzTx/>
              <a:buFont typeface="Arial" panose="020B0604020202020204" pitchFamily="34" charset="0"/>
              <a:buNone/>
              <a:tabLst/>
              <a:defRPr sz="1200" b="0"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914400" rtl="0" eaLnBrk="1" fontAlgn="auto" latinLnBrk="0" hangingPunct="1">
              <a:lnSpc>
                <a:spcPct val="130000"/>
              </a:lnSpc>
              <a:spcBef>
                <a:spcPts val="1400"/>
              </a:spcBef>
              <a:spcAft>
                <a:spcPts val="0"/>
              </a:spcAft>
              <a:buClr>
                <a:schemeClr val="accent2"/>
              </a:buClr>
              <a:buSzTx/>
              <a:buFont typeface="Arial" panose="020B0604020202020204" pitchFamily="34" charset="0"/>
              <a:buNone/>
              <a:tabLst/>
              <a:defRPr/>
            </a:pPr>
            <a:r>
              <a:rPr lang="en-US" dirty="0" smtClean="0"/>
              <a:t>Chart / Table Subtitle – Arial 12</a:t>
            </a:r>
          </a:p>
        </p:txBody>
      </p:sp>
      <p:sp>
        <p:nvSpPr>
          <p:cNvPr id="20" name="Content Placeholder 3"/>
          <p:cNvSpPr>
            <a:spLocks noGrp="1"/>
          </p:cNvSpPr>
          <p:nvPr>
            <p:ph sz="half" idx="14"/>
          </p:nvPr>
        </p:nvSpPr>
        <p:spPr>
          <a:xfrm>
            <a:off x="6120444" y="2013414"/>
            <a:ext cx="2542032" cy="3886200"/>
          </a:xfrm>
        </p:spPr>
        <p:txBody>
          <a:bodyPr/>
          <a:lstStyle>
            <a:lvl1pPr>
              <a:lnSpc>
                <a:spcPct val="120000"/>
              </a:lnSpc>
              <a:spcAft>
                <a:spcPts val="0"/>
              </a:spcAft>
              <a:defRPr sz="1200" baseline="0"/>
            </a:lvl1pPr>
            <a:lvl2pPr>
              <a:lnSpc>
                <a:spcPct val="120000"/>
              </a:lnSpc>
              <a:spcBef>
                <a:spcPts val="1000"/>
              </a:spcBef>
              <a:spcAft>
                <a:spcPts val="0"/>
              </a:spcAft>
              <a:defRPr sz="1200" baseline="0"/>
            </a:lvl2pPr>
            <a:lvl3pPr>
              <a:lnSpc>
                <a:spcPct val="120000"/>
              </a:lnSpc>
              <a:spcBef>
                <a:spcPts val="800"/>
              </a:spcBef>
              <a:spcAft>
                <a:spcPts val="0"/>
              </a:spcAft>
              <a:defRPr sz="1200" baseline="0"/>
            </a:lvl3pPr>
            <a:lvl4pPr>
              <a:lnSpc>
                <a:spcPct val="120000"/>
              </a:lnSpc>
              <a:spcBef>
                <a:spcPts val="800"/>
              </a:spcBef>
              <a:spcAft>
                <a:spcPts val="0"/>
              </a:spcAft>
              <a:defRPr sz="1200" baseline="0"/>
            </a:lvl4pPr>
            <a:lvl5pPr>
              <a:lnSpc>
                <a:spcPct val="120000"/>
              </a:lnSpc>
              <a:spcBef>
                <a:spcPts val="800"/>
              </a:spcBef>
              <a:spcAft>
                <a:spcPts val="0"/>
              </a:spcAft>
              <a:defRPr sz="1200" baseline="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Title 2"/>
          <p:cNvSpPr>
            <a:spLocks noGrp="1"/>
          </p:cNvSpPr>
          <p:nvPr>
            <p:ph type="title" hasCustomPrompt="1"/>
          </p:nvPr>
        </p:nvSpPr>
        <p:spPr>
          <a:xfrm>
            <a:off x="457200" y="731520"/>
            <a:ext cx="8220456" cy="307777"/>
          </a:xfrm>
        </p:spPr>
        <p:txBody>
          <a:bodyPr/>
          <a:lstStyle>
            <a:lvl1pPr>
              <a:defRPr/>
            </a:lvl1pPr>
          </a:lstStyle>
          <a:p>
            <a:r>
              <a:rPr lang="en-US" dirty="0" smtClean="0"/>
              <a:t>Click to add title</a:t>
            </a:r>
            <a:endParaRPr lang="en-US" dirty="0"/>
          </a:p>
        </p:txBody>
      </p:sp>
    </p:spTree>
    <p:extLst>
      <p:ext uri="{BB962C8B-B14F-4D97-AF65-F5344CB8AC3E}">
        <p14:creationId xmlns:p14="http://schemas.microsoft.com/office/powerpoint/2010/main" val="1440496571"/>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our-on-a-Page Content">
    <p:spTree>
      <p:nvGrpSpPr>
        <p:cNvPr id="1" name=""/>
        <p:cNvGrpSpPr/>
        <p:nvPr/>
      </p:nvGrpSpPr>
      <p:grpSpPr>
        <a:xfrm>
          <a:off x="0" y="0"/>
          <a:ext cx="0" cy="0"/>
          <a:chOff x="0" y="0"/>
          <a:chExt cx="0" cy="0"/>
        </a:xfrm>
      </p:grpSpPr>
      <p:sp>
        <p:nvSpPr>
          <p:cNvPr id="3" name="Text Placeholder 1"/>
          <p:cNvSpPr>
            <a:spLocks noGrp="1"/>
          </p:cNvSpPr>
          <p:nvPr>
            <p:ph type="body" idx="1" hasCustomPrompt="1"/>
          </p:nvPr>
        </p:nvSpPr>
        <p:spPr>
          <a:xfrm>
            <a:off x="457200" y="1554163"/>
            <a:ext cx="3931920" cy="184666"/>
          </a:xfrm>
        </p:spPr>
        <p:txBody>
          <a:bodyPr anchor="t" anchorCtr="0">
            <a:noAutofit/>
          </a:bodyPr>
          <a:lstStyle>
            <a:lvl1pPr marL="0" indent="0">
              <a:lnSpc>
                <a:spcPct val="120000"/>
              </a:lnSpc>
              <a:spcAft>
                <a:spcPts val="0"/>
              </a:spcAft>
              <a:buNone/>
              <a:defRPr sz="1200" b="1"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Chart / Table Title – Arial 12</a:t>
            </a:r>
          </a:p>
        </p:txBody>
      </p:sp>
      <p:sp>
        <p:nvSpPr>
          <p:cNvPr id="13" name="Text Placeholder 2"/>
          <p:cNvSpPr>
            <a:spLocks noGrp="1"/>
          </p:cNvSpPr>
          <p:nvPr>
            <p:ph type="body" idx="2" hasCustomPrompt="1"/>
          </p:nvPr>
        </p:nvSpPr>
        <p:spPr>
          <a:xfrm>
            <a:off x="457200" y="1749803"/>
            <a:ext cx="3931920" cy="180049"/>
          </a:xfrm>
        </p:spPr>
        <p:txBody>
          <a:bodyPr anchor="t" anchorCtr="0">
            <a:noAutofit/>
          </a:bodyPr>
          <a:lstStyle>
            <a:lvl1pPr marL="0" marR="0" indent="0" algn="l" defTabSz="914400" rtl="0" eaLnBrk="1" fontAlgn="auto" latinLnBrk="0" hangingPunct="1">
              <a:lnSpc>
                <a:spcPct val="120000"/>
              </a:lnSpc>
              <a:spcBef>
                <a:spcPts val="1400"/>
              </a:spcBef>
              <a:spcAft>
                <a:spcPts val="0"/>
              </a:spcAft>
              <a:buClr>
                <a:schemeClr val="accent2"/>
              </a:buClr>
              <a:buSzTx/>
              <a:buFont typeface="Arial" panose="020B0604020202020204" pitchFamily="34" charset="0"/>
              <a:buNone/>
              <a:tabLst/>
              <a:defRPr sz="1000" b="0"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914400" rtl="0" eaLnBrk="1" fontAlgn="auto" latinLnBrk="0" hangingPunct="1">
              <a:lnSpc>
                <a:spcPct val="130000"/>
              </a:lnSpc>
              <a:spcBef>
                <a:spcPts val="1400"/>
              </a:spcBef>
              <a:spcAft>
                <a:spcPts val="0"/>
              </a:spcAft>
              <a:buClr>
                <a:schemeClr val="accent2"/>
              </a:buClr>
              <a:buSzTx/>
              <a:buFont typeface="Arial" panose="020B0604020202020204" pitchFamily="34" charset="0"/>
              <a:buNone/>
              <a:tabLst/>
              <a:defRPr/>
            </a:pPr>
            <a:r>
              <a:rPr lang="en-US" dirty="0" smtClean="0"/>
              <a:t>Chart / Table Subtitle – Arial 10</a:t>
            </a:r>
          </a:p>
        </p:txBody>
      </p:sp>
      <p:sp>
        <p:nvSpPr>
          <p:cNvPr id="4" name="Content Placeholder 1"/>
          <p:cNvSpPr>
            <a:spLocks noGrp="1"/>
          </p:cNvSpPr>
          <p:nvPr>
            <p:ph sz="half" idx="12"/>
          </p:nvPr>
        </p:nvSpPr>
        <p:spPr>
          <a:xfrm>
            <a:off x="457200" y="1911346"/>
            <a:ext cx="3931920" cy="1645920"/>
          </a:xfrm>
        </p:spPr>
        <p:txBody>
          <a:bodyPr>
            <a:noAutofit/>
          </a:bodyPr>
          <a:lstStyle>
            <a:lvl1pPr>
              <a:lnSpc>
                <a:spcPct val="120000"/>
              </a:lnSpc>
              <a:spcAft>
                <a:spcPts val="0"/>
              </a:spcAft>
              <a:defRPr sz="1000" baseline="0"/>
            </a:lvl1pPr>
            <a:lvl2pPr>
              <a:lnSpc>
                <a:spcPct val="120000"/>
              </a:lnSpc>
              <a:spcBef>
                <a:spcPts val="800"/>
              </a:spcBef>
              <a:spcAft>
                <a:spcPts val="0"/>
              </a:spcAft>
              <a:defRPr sz="1000" baseline="0"/>
            </a:lvl2pPr>
            <a:lvl3pPr marL="114300" indent="-114300">
              <a:lnSpc>
                <a:spcPct val="120000"/>
              </a:lnSpc>
              <a:spcBef>
                <a:spcPts val="400"/>
              </a:spcBef>
              <a:spcAft>
                <a:spcPts val="0"/>
              </a:spcAft>
              <a:defRPr sz="1000" baseline="0"/>
            </a:lvl3pPr>
            <a:lvl4pPr marL="244475" indent="-146050">
              <a:lnSpc>
                <a:spcPct val="120000"/>
              </a:lnSpc>
              <a:spcBef>
                <a:spcPts val="400"/>
              </a:spcBef>
              <a:spcAft>
                <a:spcPts val="0"/>
              </a:spcAft>
              <a:defRPr sz="1000" baseline="0"/>
            </a:lvl4pPr>
            <a:lvl5pPr marL="373063" indent="-122238">
              <a:lnSpc>
                <a:spcPct val="120000"/>
              </a:lnSpc>
              <a:spcBef>
                <a:spcPts val="400"/>
              </a:spcBef>
              <a:spcAft>
                <a:spcPts val="0"/>
              </a:spcAft>
              <a:defRPr sz="1000" baseline="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2" name="Text Placeholder 3"/>
          <p:cNvSpPr>
            <a:spLocks noGrp="1"/>
          </p:cNvSpPr>
          <p:nvPr>
            <p:ph type="body" sz="quarter" idx="3" hasCustomPrompt="1"/>
          </p:nvPr>
        </p:nvSpPr>
        <p:spPr>
          <a:xfrm>
            <a:off x="4744179" y="1554163"/>
            <a:ext cx="3931920" cy="184666"/>
          </a:xfrm>
        </p:spPr>
        <p:txBody>
          <a:bodyPr anchor="t" anchorCtr="0">
            <a:noAutofit/>
          </a:bodyPr>
          <a:lstStyle>
            <a:lvl1pPr marL="0" marR="0" indent="0" algn="l" defTabSz="914400" rtl="0" eaLnBrk="1" fontAlgn="auto" latinLnBrk="0" hangingPunct="1">
              <a:lnSpc>
                <a:spcPct val="120000"/>
              </a:lnSpc>
              <a:spcBef>
                <a:spcPts val="1400"/>
              </a:spcBef>
              <a:spcAft>
                <a:spcPts val="0"/>
              </a:spcAft>
              <a:buClr>
                <a:schemeClr val="accent2"/>
              </a:buClr>
              <a:buSzTx/>
              <a:buFont typeface="Arial" panose="020B0604020202020204" pitchFamily="34" charset="0"/>
              <a:buNone/>
              <a:tabLst/>
              <a:defRPr sz="1200" b="1"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914400" rtl="0" eaLnBrk="1" fontAlgn="auto" latinLnBrk="0" hangingPunct="1">
              <a:lnSpc>
                <a:spcPct val="130000"/>
              </a:lnSpc>
              <a:spcBef>
                <a:spcPts val="1400"/>
              </a:spcBef>
              <a:spcAft>
                <a:spcPts val="0"/>
              </a:spcAft>
              <a:buClr>
                <a:schemeClr val="accent2"/>
              </a:buClr>
              <a:buSzTx/>
              <a:buFont typeface="Arial" panose="020B0604020202020204" pitchFamily="34" charset="0"/>
              <a:buNone/>
              <a:tabLst/>
              <a:defRPr/>
            </a:pPr>
            <a:r>
              <a:rPr lang="en-US" dirty="0" smtClean="0"/>
              <a:t>Chart / Table Title – Arial 12</a:t>
            </a:r>
          </a:p>
          <a:p>
            <a:pPr lvl="0"/>
            <a:endParaRPr lang="en-US" dirty="0" smtClean="0"/>
          </a:p>
        </p:txBody>
      </p:sp>
      <p:sp>
        <p:nvSpPr>
          <p:cNvPr id="24" name="Text Placeholder 4"/>
          <p:cNvSpPr>
            <a:spLocks noGrp="1"/>
          </p:cNvSpPr>
          <p:nvPr>
            <p:ph type="body" idx="4" hasCustomPrompt="1"/>
          </p:nvPr>
        </p:nvSpPr>
        <p:spPr>
          <a:xfrm>
            <a:off x="4744179" y="1749803"/>
            <a:ext cx="3931920" cy="164592"/>
          </a:xfrm>
        </p:spPr>
        <p:txBody>
          <a:bodyPr anchor="t" anchorCtr="0">
            <a:noAutofit/>
          </a:bodyPr>
          <a:lstStyle>
            <a:lvl1pPr marL="0" indent="0">
              <a:lnSpc>
                <a:spcPct val="120000"/>
              </a:lnSpc>
              <a:spcAft>
                <a:spcPts val="0"/>
              </a:spcAft>
              <a:buNone/>
              <a:defRPr sz="1000" b="0"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Chart / Table Subtitle – Arial 10</a:t>
            </a:r>
          </a:p>
        </p:txBody>
      </p:sp>
      <p:sp>
        <p:nvSpPr>
          <p:cNvPr id="23" name="Content Placeholder 2"/>
          <p:cNvSpPr>
            <a:spLocks noGrp="1"/>
          </p:cNvSpPr>
          <p:nvPr>
            <p:ph sz="half" idx="13"/>
          </p:nvPr>
        </p:nvSpPr>
        <p:spPr>
          <a:xfrm>
            <a:off x="4744179" y="1911346"/>
            <a:ext cx="3931920" cy="1645920"/>
          </a:xfrm>
        </p:spPr>
        <p:txBody>
          <a:bodyPr>
            <a:noAutofit/>
          </a:bodyPr>
          <a:lstStyle>
            <a:lvl1pPr>
              <a:lnSpc>
                <a:spcPct val="120000"/>
              </a:lnSpc>
              <a:spcAft>
                <a:spcPts val="0"/>
              </a:spcAft>
              <a:defRPr sz="1000" baseline="0"/>
            </a:lvl1pPr>
            <a:lvl2pPr>
              <a:lnSpc>
                <a:spcPct val="120000"/>
              </a:lnSpc>
              <a:spcBef>
                <a:spcPts val="800"/>
              </a:spcBef>
              <a:spcAft>
                <a:spcPts val="0"/>
              </a:spcAft>
              <a:defRPr sz="1000" baseline="0"/>
            </a:lvl2pPr>
            <a:lvl3pPr marL="114300" indent="-114300">
              <a:lnSpc>
                <a:spcPct val="120000"/>
              </a:lnSpc>
              <a:spcBef>
                <a:spcPts val="400"/>
              </a:spcBef>
              <a:spcAft>
                <a:spcPts val="0"/>
              </a:spcAft>
              <a:defRPr sz="1000" baseline="0"/>
            </a:lvl3pPr>
            <a:lvl4pPr marL="244475" indent="-146050">
              <a:lnSpc>
                <a:spcPct val="120000"/>
              </a:lnSpc>
              <a:spcBef>
                <a:spcPts val="400"/>
              </a:spcBef>
              <a:spcAft>
                <a:spcPts val="0"/>
              </a:spcAft>
              <a:defRPr sz="1000" baseline="0"/>
            </a:lvl4pPr>
            <a:lvl5pPr marL="373063" indent="-122238">
              <a:lnSpc>
                <a:spcPct val="120000"/>
              </a:lnSpc>
              <a:spcBef>
                <a:spcPts val="400"/>
              </a:spcBef>
              <a:spcAft>
                <a:spcPts val="0"/>
              </a:spcAft>
              <a:defRPr sz="1000" baseline="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Text Placeholder 5"/>
          <p:cNvSpPr>
            <a:spLocks noGrp="1"/>
          </p:cNvSpPr>
          <p:nvPr>
            <p:ph type="body" idx="5" hasCustomPrompt="1"/>
          </p:nvPr>
        </p:nvSpPr>
        <p:spPr>
          <a:xfrm>
            <a:off x="457200" y="3906400"/>
            <a:ext cx="3931920" cy="184666"/>
          </a:xfrm>
        </p:spPr>
        <p:txBody>
          <a:bodyPr vert="horz" lIns="0" tIns="0" rIns="0" bIns="0" rtlCol="0" anchor="t" anchorCtr="0">
            <a:noAutofit/>
          </a:bodyPr>
          <a:lstStyle>
            <a:lvl1pPr marL="0" marR="0" indent="0" algn="l" defTabSz="914400" rtl="0" eaLnBrk="1" fontAlgn="auto" latinLnBrk="0" hangingPunct="1">
              <a:lnSpc>
                <a:spcPct val="120000"/>
              </a:lnSpc>
              <a:spcBef>
                <a:spcPts val="1400"/>
              </a:spcBef>
              <a:spcAft>
                <a:spcPts val="0"/>
              </a:spcAft>
              <a:buClr>
                <a:schemeClr val="accent2"/>
              </a:buClr>
              <a:buSzTx/>
              <a:buFont typeface="Arial" panose="020B0604020202020204" pitchFamily="34" charset="0"/>
              <a:buNone/>
              <a:tabLst/>
              <a:defRPr lang="en-US" sz="1200" dirty="0" smtClean="0">
                <a:solidFill>
                  <a:schemeClr val="tx1"/>
                </a:solidFill>
              </a:defRPr>
            </a:lvl1pPr>
          </a:lstStyle>
          <a:p>
            <a:pPr marL="0" marR="0" lvl="0" indent="0" algn="l" defTabSz="914400" rtl="0" eaLnBrk="1" fontAlgn="auto" latinLnBrk="0" hangingPunct="1">
              <a:lnSpc>
                <a:spcPct val="130000"/>
              </a:lnSpc>
              <a:spcBef>
                <a:spcPts val="1400"/>
              </a:spcBef>
              <a:spcAft>
                <a:spcPts val="0"/>
              </a:spcAft>
              <a:buClr>
                <a:schemeClr val="accent2"/>
              </a:buClr>
              <a:buSzTx/>
              <a:buFont typeface="Arial" panose="020B0604020202020204" pitchFamily="34" charset="0"/>
              <a:buNone/>
              <a:tabLst/>
              <a:defRPr/>
            </a:pPr>
            <a:r>
              <a:rPr lang="en-US" dirty="0" smtClean="0"/>
              <a:t>Chart / Table Title – Arial 12</a:t>
            </a:r>
          </a:p>
        </p:txBody>
      </p:sp>
      <p:sp>
        <p:nvSpPr>
          <p:cNvPr id="17" name="Text Placeholder 6"/>
          <p:cNvSpPr>
            <a:spLocks noGrp="1"/>
          </p:cNvSpPr>
          <p:nvPr>
            <p:ph type="body" idx="6" hasCustomPrompt="1"/>
          </p:nvPr>
        </p:nvSpPr>
        <p:spPr>
          <a:xfrm>
            <a:off x="457200" y="4105168"/>
            <a:ext cx="3931920" cy="180049"/>
          </a:xfrm>
        </p:spPr>
        <p:txBody>
          <a:bodyPr anchor="t" anchorCtr="0">
            <a:noAutofit/>
          </a:bodyPr>
          <a:lstStyle>
            <a:lvl1pPr marL="0" marR="0" indent="0" algn="l" defTabSz="914400" rtl="0" eaLnBrk="1" fontAlgn="auto" latinLnBrk="0" hangingPunct="1">
              <a:lnSpc>
                <a:spcPct val="120000"/>
              </a:lnSpc>
              <a:spcBef>
                <a:spcPts val="1400"/>
              </a:spcBef>
              <a:spcAft>
                <a:spcPts val="0"/>
              </a:spcAft>
              <a:buClr>
                <a:schemeClr val="accent2"/>
              </a:buClr>
              <a:buSzTx/>
              <a:buFont typeface="Arial" panose="020B0604020202020204" pitchFamily="34" charset="0"/>
              <a:buNone/>
              <a:tabLst/>
              <a:defRPr sz="1000" b="0"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914400" rtl="0" eaLnBrk="1" fontAlgn="auto" latinLnBrk="0" hangingPunct="1">
              <a:lnSpc>
                <a:spcPct val="130000"/>
              </a:lnSpc>
              <a:spcBef>
                <a:spcPts val="1400"/>
              </a:spcBef>
              <a:spcAft>
                <a:spcPts val="0"/>
              </a:spcAft>
              <a:buClr>
                <a:schemeClr val="accent2"/>
              </a:buClr>
              <a:buSzTx/>
              <a:buFont typeface="Arial" panose="020B0604020202020204" pitchFamily="34" charset="0"/>
              <a:buNone/>
              <a:tabLst/>
              <a:defRPr/>
            </a:pPr>
            <a:r>
              <a:rPr lang="en-US" dirty="0" smtClean="0"/>
              <a:t>Chart / Table Subtitle – Arial 10</a:t>
            </a:r>
          </a:p>
        </p:txBody>
      </p:sp>
      <p:sp>
        <p:nvSpPr>
          <p:cNvPr id="16" name="Content Placeholder 3"/>
          <p:cNvSpPr>
            <a:spLocks noGrp="1"/>
          </p:cNvSpPr>
          <p:nvPr>
            <p:ph sz="half" idx="14"/>
          </p:nvPr>
        </p:nvSpPr>
        <p:spPr>
          <a:xfrm>
            <a:off x="457200" y="4270248"/>
            <a:ext cx="3931920" cy="1645920"/>
          </a:xfrm>
        </p:spPr>
        <p:txBody>
          <a:bodyPr>
            <a:noAutofit/>
          </a:bodyPr>
          <a:lstStyle>
            <a:lvl1pPr>
              <a:lnSpc>
                <a:spcPct val="120000"/>
              </a:lnSpc>
              <a:spcAft>
                <a:spcPts val="0"/>
              </a:spcAft>
              <a:defRPr sz="1000" baseline="0"/>
            </a:lvl1pPr>
            <a:lvl2pPr>
              <a:lnSpc>
                <a:spcPct val="120000"/>
              </a:lnSpc>
              <a:spcBef>
                <a:spcPts val="800"/>
              </a:spcBef>
              <a:spcAft>
                <a:spcPts val="0"/>
              </a:spcAft>
              <a:defRPr sz="1000" baseline="0"/>
            </a:lvl2pPr>
            <a:lvl3pPr marL="114300" indent="-114300">
              <a:lnSpc>
                <a:spcPct val="120000"/>
              </a:lnSpc>
              <a:spcBef>
                <a:spcPts val="400"/>
              </a:spcBef>
              <a:spcAft>
                <a:spcPts val="0"/>
              </a:spcAft>
              <a:defRPr sz="1000" baseline="0"/>
            </a:lvl3pPr>
            <a:lvl4pPr marL="244475" indent="-146050">
              <a:lnSpc>
                <a:spcPct val="120000"/>
              </a:lnSpc>
              <a:spcBef>
                <a:spcPts val="400"/>
              </a:spcBef>
              <a:spcAft>
                <a:spcPts val="0"/>
              </a:spcAft>
              <a:defRPr sz="1000" baseline="0"/>
            </a:lvl4pPr>
            <a:lvl5pPr marL="373063" indent="-122238">
              <a:lnSpc>
                <a:spcPct val="120000"/>
              </a:lnSpc>
              <a:spcBef>
                <a:spcPts val="400"/>
              </a:spcBef>
              <a:spcAft>
                <a:spcPts val="0"/>
              </a:spcAft>
              <a:defRPr sz="1000" baseline="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5" name="Text Placeholder 7"/>
          <p:cNvSpPr>
            <a:spLocks noGrp="1"/>
          </p:cNvSpPr>
          <p:nvPr>
            <p:ph type="body" idx="7" hasCustomPrompt="1"/>
          </p:nvPr>
        </p:nvSpPr>
        <p:spPr>
          <a:xfrm>
            <a:off x="4744179" y="3906400"/>
            <a:ext cx="3931920" cy="184666"/>
          </a:xfrm>
        </p:spPr>
        <p:txBody>
          <a:bodyPr vert="horz" lIns="0" tIns="0" rIns="0" bIns="0" rtlCol="0" anchor="t" anchorCtr="0">
            <a:noAutofit/>
          </a:bodyPr>
          <a:lstStyle>
            <a:lvl1pPr marL="0" marR="0" indent="0" algn="l" defTabSz="914400" rtl="0" eaLnBrk="1" fontAlgn="auto" latinLnBrk="0" hangingPunct="1">
              <a:lnSpc>
                <a:spcPct val="120000"/>
              </a:lnSpc>
              <a:spcBef>
                <a:spcPts val="1400"/>
              </a:spcBef>
              <a:spcAft>
                <a:spcPts val="0"/>
              </a:spcAft>
              <a:buClr>
                <a:schemeClr val="accent2"/>
              </a:buClr>
              <a:buSzTx/>
              <a:buFont typeface="Arial" panose="020B0604020202020204" pitchFamily="34" charset="0"/>
              <a:buNone/>
              <a:tabLst/>
              <a:defRPr lang="en-US" sz="1200" dirty="0" smtClean="0">
                <a:solidFill>
                  <a:schemeClr val="tx1"/>
                </a:solidFill>
              </a:defRPr>
            </a:lvl1pPr>
          </a:lstStyle>
          <a:p>
            <a:pPr marL="0" marR="0" lvl="0" indent="0" algn="l" defTabSz="914400" rtl="0" eaLnBrk="1" fontAlgn="auto" latinLnBrk="0" hangingPunct="1">
              <a:lnSpc>
                <a:spcPct val="130000"/>
              </a:lnSpc>
              <a:spcBef>
                <a:spcPts val="1400"/>
              </a:spcBef>
              <a:spcAft>
                <a:spcPts val="0"/>
              </a:spcAft>
              <a:buClr>
                <a:schemeClr val="accent2"/>
              </a:buClr>
              <a:buSzTx/>
              <a:buFont typeface="Arial" panose="020B0604020202020204" pitchFamily="34" charset="0"/>
              <a:buNone/>
              <a:tabLst/>
              <a:defRPr/>
            </a:pPr>
            <a:r>
              <a:rPr lang="en-US" dirty="0" smtClean="0"/>
              <a:t>Chart / Table Title – Arial 12</a:t>
            </a:r>
          </a:p>
        </p:txBody>
      </p:sp>
      <p:sp>
        <p:nvSpPr>
          <p:cNvPr id="27" name="Text Placeholder 8"/>
          <p:cNvSpPr>
            <a:spLocks noGrp="1"/>
          </p:cNvSpPr>
          <p:nvPr>
            <p:ph type="body" idx="8" hasCustomPrompt="1"/>
          </p:nvPr>
        </p:nvSpPr>
        <p:spPr>
          <a:xfrm>
            <a:off x="4744179" y="4105168"/>
            <a:ext cx="3931920" cy="180049"/>
          </a:xfrm>
        </p:spPr>
        <p:txBody>
          <a:bodyPr anchor="t" anchorCtr="0">
            <a:noAutofit/>
          </a:bodyPr>
          <a:lstStyle>
            <a:lvl1pPr marL="0" marR="0" indent="0" algn="l" defTabSz="914400" rtl="0" eaLnBrk="1" fontAlgn="auto" latinLnBrk="0" hangingPunct="1">
              <a:lnSpc>
                <a:spcPct val="120000"/>
              </a:lnSpc>
              <a:spcBef>
                <a:spcPts val="1400"/>
              </a:spcBef>
              <a:spcAft>
                <a:spcPts val="0"/>
              </a:spcAft>
              <a:buClr>
                <a:schemeClr val="accent2"/>
              </a:buClr>
              <a:buSzTx/>
              <a:buFont typeface="Arial" panose="020B0604020202020204" pitchFamily="34" charset="0"/>
              <a:buNone/>
              <a:tabLst/>
              <a:defRPr sz="1000" b="0"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914400" rtl="0" eaLnBrk="1" fontAlgn="auto" latinLnBrk="0" hangingPunct="1">
              <a:lnSpc>
                <a:spcPct val="130000"/>
              </a:lnSpc>
              <a:spcBef>
                <a:spcPts val="1400"/>
              </a:spcBef>
              <a:spcAft>
                <a:spcPts val="0"/>
              </a:spcAft>
              <a:buClr>
                <a:schemeClr val="accent2"/>
              </a:buClr>
              <a:buSzTx/>
              <a:buFont typeface="Arial" panose="020B0604020202020204" pitchFamily="34" charset="0"/>
              <a:buNone/>
              <a:tabLst/>
              <a:defRPr/>
            </a:pPr>
            <a:r>
              <a:rPr lang="en-US" dirty="0" smtClean="0"/>
              <a:t>Chart / Table Subtitle  – Arial 10</a:t>
            </a:r>
          </a:p>
        </p:txBody>
      </p:sp>
      <p:sp>
        <p:nvSpPr>
          <p:cNvPr id="26" name="Content Placeholder 4"/>
          <p:cNvSpPr>
            <a:spLocks noGrp="1"/>
          </p:cNvSpPr>
          <p:nvPr>
            <p:ph sz="half" idx="15"/>
          </p:nvPr>
        </p:nvSpPr>
        <p:spPr>
          <a:xfrm>
            <a:off x="4744179" y="4270248"/>
            <a:ext cx="3931920" cy="1645920"/>
          </a:xfrm>
        </p:spPr>
        <p:txBody>
          <a:bodyPr>
            <a:noAutofit/>
          </a:bodyPr>
          <a:lstStyle>
            <a:lvl1pPr>
              <a:lnSpc>
                <a:spcPct val="120000"/>
              </a:lnSpc>
              <a:spcAft>
                <a:spcPts val="0"/>
              </a:spcAft>
              <a:defRPr sz="1000" baseline="0"/>
            </a:lvl1pPr>
            <a:lvl2pPr>
              <a:lnSpc>
                <a:spcPct val="120000"/>
              </a:lnSpc>
              <a:spcBef>
                <a:spcPts val="800"/>
              </a:spcBef>
              <a:spcAft>
                <a:spcPts val="0"/>
              </a:spcAft>
              <a:defRPr sz="1000" baseline="0"/>
            </a:lvl2pPr>
            <a:lvl3pPr marL="114300" indent="-114300">
              <a:lnSpc>
                <a:spcPct val="120000"/>
              </a:lnSpc>
              <a:spcBef>
                <a:spcPts val="400"/>
              </a:spcBef>
              <a:spcAft>
                <a:spcPts val="0"/>
              </a:spcAft>
              <a:defRPr sz="1000" baseline="0"/>
            </a:lvl3pPr>
            <a:lvl4pPr marL="244475" indent="-146050">
              <a:lnSpc>
                <a:spcPct val="120000"/>
              </a:lnSpc>
              <a:spcBef>
                <a:spcPts val="400"/>
              </a:spcBef>
              <a:spcAft>
                <a:spcPts val="0"/>
              </a:spcAft>
              <a:defRPr sz="1000" baseline="0"/>
            </a:lvl4pPr>
            <a:lvl5pPr marL="373063" indent="-122238">
              <a:lnSpc>
                <a:spcPct val="120000"/>
              </a:lnSpc>
              <a:spcBef>
                <a:spcPts val="400"/>
              </a:spcBef>
              <a:spcAft>
                <a:spcPts val="0"/>
              </a:spcAft>
              <a:defRPr sz="1000" baseline="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Title 2"/>
          <p:cNvSpPr>
            <a:spLocks noGrp="1"/>
          </p:cNvSpPr>
          <p:nvPr>
            <p:ph type="title" hasCustomPrompt="1"/>
          </p:nvPr>
        </p:nvSpPr>
        <p:spPr>
          <a:xfrm>
            <a:off x="457200" y="731520"/>
            <a:ext cx="8220456" cy="307777"/>
          </a:xfrm>
        </p:spPr>
        <p:txBody>
          <a:bodyPr/>
          <a:lstStyle>
            <a:lvl1pPr>
              <a:defRPr/>
            </a:lvl1pPr>
          </a:lstStyle>
          <a:p>
            <a:r>
              <a:rPr lang="en-US" dirty="0" smtClean="0"/>
              <a:t>Click to add title</a:t>
            </a:r>
            <a:endParaRPr lang="en-US" dirty="0"/>
          </a:p>
        </p:txBody>
      </p:sp>
    </p:spTree>
    <p:extLst>
      <p:ext uri="{BB962C8B-B14F-4D97-AF65-F5344CB8AC3E}">
        <p14:creationId xmlns:p14="http://schemas.microsoft.com/office/powerpoint/2010/main" val="3500037599"/>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ix-on-a-Page Content">
    <p:spTree>
      <p:nvGrpSpPr>
        <p:cNvPr id="1" name=""/>
        <p:cNvGrpSpPr/>
        <p:nvPr/>
      </p:nvGrpSpPr>
      <p:grpSpPr>
        <a:xfrm>
          <a:off x="0" y="0"/>
          <a:ext cx="0" cy="0"/>
          <a:chOff x="0" y="0"/>
          <a:chExt cx="0" cy="0"/>
        </a:xfrm>
      </p:grpSpPr>
      <p:sp>
        <p:nvSpPr>
          <p:cNvPr id="22" name="Text Placeholder 3"/>
          <p:cNvSpPr>
            <a:spLocks noGrp="1"/>
          </p:cNvSpPr>
          <p:nvPr>
            <p:ph type="body" sz="quarter" idx="3" hasCustomPrompt="1"/>
          </p:nvPr>
        </p:nvSpPr>
        <p:spPr>
          <a:xfrm>
            <a:off x="3291840" y="1554163"/>
            <a:ext cx="2542032" cy="182880"/>
          </a:xfrm>
        </p:spPr>
        <p:txBody>
          <a:bodyPr anchor="t" anchorCtr="0">
            <a:noAutofit/>
          </a:bodyPr>
          <a:lstStyle>
            <a:lvl1pPr marL="0" marR="0" indent="0" algn="l" defTabSz="914400" rtl="0" eaLnBrk="1" fontAlgn="auto" latinLnBrk="0" hangingPunct="1">
              <a:lnSpc>
                <a:spcPct val="120000"/>
              </a:lnSpc>
              <a:spcBef>
                <a:spcPts val="1400"/>
              </a:spcBef>
              <a:spcAft>
                <a:spcPts val="0"/>
              </a:spcAft>
              <a:buClr>
                <a:schemeClr val="accent2"/>
              </a:buClr>
              <a:buSzTx/>
              <a:buFont typeface="Arial" panose="020B0604020202020204" pitchFamily="34" charset="0"/>
              <a:buNone/>
              <a:tabLst/>
              <a:defRPr sz="1200" b="1"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914400" rtl="0" eaLnBrk="1" fontAlgn="auto" latinLnBrk="0" hangingPunct="1">
              <a:lnSpc>
                <a:spcPct val="130000"/>
              </a:lnSpc>
              <a:spcBef>
                <a:spcPts val="1400"/>
              </a:spcBef>
              <a:spcAft>
                <a:spcPts val="0"/>
              </a:spcAft>
              <a:buClr>
                <a:schemeClr val="accent2"/>
              </a:buClr>
              <a:buSzTx/>
              <a:buFont typeface="Arial" panose="020B0604020202020204" pitchFamily="34" charset="0"/>
              <a:buNone/>
              <a:tabLst/>
              <a:defRPr/>
            </a:pPr>
            <a:r>
              <a:rPr lang="en-US" dirty="0" smtClean="0"/>
              <a:t>Chart / Table Title – Arial 12</a:t>
            </a:r>
          </a:p>
        </p:txBody>
      </p:sp>
      <p:sp>
        <p:nvSpPr>
          <p:cNvPr id="24" name="Text Placeholder 4"/>
          <p:cNvSpPr>
            <a:spLocks noGrp="1"/>
          </p:cNvSpPr>
          <p:nvPr>
            <p:ph type="body" idx="4" hasCustomPrompt="1"/>
          </p:nvPr>
        </p:nvSpPr>
        <p:spPr>
          <a:xfrm>
            <a:off x="3291840" y="1746187"/>
            <a:ext cx="2542032" cy="180049"/>
          </a:xfrm>
        </p:spPr>
        <p:txBody>
          <a:bodyPr anchor="t" anchorCtr="0">
            <a:noAutofit/>
          </a:bodyPr>
          <a:lstStyle>
            <a:lvl1pPr marL="0" marR="0" indent="0" algn="l" defTabSz="914400" rtl="0" eaLnBrk="1" fontAlgn="auto" latinLnBrk="0" hangingPunct="1">
              <a:lnSpc>
                <a:spcPct val="120000"/>
              </a:lnSpc>
              <a:spcBef>
                <a:spcPts val="1400"/>
              </a:spcBef>
              <a:spcAft>
                <a:spcPts val="0"/>
              </a:spcAft>
              <a:buClr>
                <a:schemeClr val="accent2"/>
              </a:buClr>
              <a:buSzTx/>
              <a:buFont typeface="Arial" panose="020B0604020202020204" pitchFamily="34" charset="0"/>
              <a:buNone/>
              <a:tabLst/>
              <a:defRPr sz="1000" b="0"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914400" rtl="0" eaLnBrk="1" fontAlgn="auto" latinLnBrk="0" hangingPunct="1">
              <a:lnSpc>
                <a:spcPct val="130000"/>
              </a:lnSpc>
              <a:spcBef>
                <a:spcPts val="1400"/>
              </a:spcBef>
              <a:spcAft>
                <a:spcPts val="0"/>
              </a:spcAft>
              <a:buClr>
                <a:schemeClr val="accent2"/>
              </a:buClr>
              <a:buSzTx/>
              <a:buFont typeface="Arial" panose="020B0604020202020204" pitchFamily="34" charset="0"/>
              <a:buNone/>
              <a:tabLst/>
              <a:defRPr/>
            </a:pPr>
            <a:r>
              <a:rPr lang="en-US" dirty="0" smtClean="0"/>
              <a:t>Chart / Table Subtitle – Arial 10</a:t>
            </a:r>
          </a:p>
        </p:txBody>
      </p:sp>
      <p:sp>
        <p:nvSpPr>
          <p:cNvPr id="23" name="Content Placeholder 2"/>
          <p:cNvSpPr>
            <a:spLocks noGrp="1"/>
          </p:cNvSpPr>
          <p:nvPr>
            <p:ph sz="half" idx="13"/>
          </p:nvPr>
        </p:nvSpPr>
        <p:spPr>
          <a:xfrm>
            <a:off x="3291840" y="1910779"/>
            <a:ext cx="2542032" cy="1645920"/>
          </a:xfrm>
        </p:spPr>
        <p:txBody>
          <a:bodyPr>
            <a:noAutofit/>
          </a:bodyPr>
          <a:lstStyle>
            <a:lvl1pPr>
              <a:lnSpc>
                <a:spcPct val="120000"/>
              </a:lnSpc>
              <a:spcAft>
                <a:spcPts val="0"/>
              </a:spcAft>
              <a:defRPr sz="1000" baseline="0"/>
            </a:lvl1pPr>
            <a:lvl2pPr>
              <a:lnSpc>
                <a:spcPct val="120000"/>
              </a:lnSpc>
              <a:spcBef>
                <a:spcPts val="800"/>
              </a:spcBef>
              <a:spcAft>
                <a:spcPts val="0"/>
              </a:spcAft>
              <a:defRPr sz="1000" baseline="0"/>
            </a:lvl2pPr>
            <a:lvl3pPr marL="114300" indent="-114300">
              <a:lnSpc>
                <a:spcPct val="120000"/>
              </a:lnSpc>
              <a:spcBef>
                <a:spcPts val="400"/>
              </a:spcBef>
              <a:spcAft>
                <a:spcPts val="0"/>
              </a:spcAft>
              <a:defRPr sz="1000" baseline="0"/>
            </a:lvl3pPr>
            <a:lvl4pPr marL="269875" indent="-171450">
              <a:lnSpc>
                <a:spcPct val="120000"/>
              </a:lnSpc>
              <a:spcBef>
                <a:spcPts val="400"/>
              </a:spcBef>
              <a:spcAft>
                <a:spcPts val="0"/>
              </a:spcAft>
              <a:defRPr lang="en-US" sz="1000" kern="1200" baseline="0" dirty="0" smtClean="0">
                <a:solidFill>
                  <a:schemeClr val="tx1"/>
                </a:solidFill>
                <a:latin typeface="+mn-lt"/>
                <a:ea typeface="+mn-ea"/>
                <a:cs typeface="+mn-cs"/>
              </a:defRPr>
            </a:lvl4pPr>
            <a:lvl5pPr marL="422275" indent="-171450">
              <a:lnSpc>
                <a:spcPct val="120000"/>
              </a:lnSpc>
              <a:spcBef>
                <a:spcPts val="400"/>
              </a:spcBef>
              <a:spcAft>
                <a:spcPts val="0"/>
              </a:spcAft>
              <a:defRPr lang="en-US" sz="1000" kern="1200" baseline="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marL="244475" lvl="3" indent="-146050" algn="l" defTabSz="914400" rtl="0" eaLnBrk="1" latinLnBrk="0" hangingPunct="1">
              <a:lnSpc>
                <a:spcPct val="120000"/>
              </a:lnSpc>
              <a:spcBef>
                <a:spcPts val="400"/>
              </a:spcBef>
              <a:spcAft>
                <a:spcPts val="0"/>
              </a:spcAft>
              <a:buClr>
                <a:schemeClr val="accent2"/>
              </a:buClr>
              <a:buFont typeface="Arial" panose="020B0604020202020204" pitchFamily="34" charset="0"/>
              <a:buChar char="–"/>
            </a:pPr>
            <a:r>
              <a:rPr lang="en-US" dirty="0" smtClean="0"/>
              <a:t>Fourth level</a:t>
            </a:r>
          </a:p>
          <a:p>
            <a:pPr marL="373063" lvl="4" indent="-122238" algn="l" defTabSz="914400" rtl="0" eaLnBrk="1" latinLnBrk="0" hangingPunct="1">
              <a:lnSpc>
                <a:spcPct val="120000"/>
              </a:lnSpc>
              <a:spcBef>
                <a:spcPts val="400"/>
              </a:spcBef>
              <a:spcAft>
                <a:spcPts val="0"/>
              </a:spcAft>
              <a:buClr>
                <a:schemeClr val="accent2"/>
              </a:buClr>
              <a:buFont typeface="Arial" panose="020B0604020202020204" pitchFamily="34" charset="0"/>
              <a:buChar char="•"/>
            </a:pPr>
            <a:r>
              <a:rPr lang="en-US" dirty="0" smtClean="0"/>
              <a:t>Fifth level</a:t>
            </a:r>
            <a:endParaRPr lang="en-US" dirty="0"/>
          </a:p>
        </p:txBody>
      </p:sp>
      <p:sp>
        <p:nvSpPr>
          <p:cNvPr id="15" name="Text Placeholder 5"/>
          <p:cNvSpPr>
            <a:spLocks noGrp="1"/>
          </p:cNvSpPr>
          <p:nvPr>
            <p:ph type="body" idx="5" hasCustomPrompt="1"/>
          </p:nvPr>
        </p:nvSpPr>
        <p:spPr>
          <a:xfrm>
            <a:off x="457200" y="3906400"/>
            <a:ext cx="2542032" cy="184666"/>
          </a:xfrm>
        </p:spPr>
        <p:txBody>
          <a:bodyPr anchor="t" anchorCtr="0">
            <a:noAutofit/>
          </a:bodyPr>
          <a:lstStyle>
            <a:lvl1pPr marL="0" marR="0" indent="0" algn="l" defTabSz="914400" rtl="0" eaLnBrk="1" fontAlgn="auto" latinLnBrk="0" hangingPunct="1">
              <a:lnSpc>
                <a:spcPct val="120000"/>
              </a:lnSpc>
              <a:spcBef>
                <a:spcPts val="1400"/>
              </a:spcBef>
              <a:spcAft>
                <a:spcPts val="0"/>
              </a:spcAft>
              <a:buClr>
                <a:schemeClr val="accent2"/>
              </a:buClr>
              <a:buSzTx/>
              <a:buFont typeface="Arial" panose="020B0604020202020204" pitchFamily="34" charset="0"/>
              <a:buNone/>
              <a:tabLst/>
              <a:defRPr sz="1200" b="1"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914400" rtl="0" eaLnBrk="1" fontAlgn="auto" latinLnBrk="0" hangingPunct="1">
              <a:lnSpc>
                <a:spcPct val="130000"/>
              </a:lnSpc>
              <a:spcBef>
                <a:spcPts val="1400"/>
              </a:spcBef>
              <a:spcAft>
                <a:spcPts val="0"/>
              </a:spcAft>
              <a:buClr>
                <a:schemeClr val="accent2"/>
              </a:buClr>
              <a:buSzTx/>
              <a:buFont typeface="Arial" panose="020B0604020202020204" pitchFamily="34" charset="0"/>
              <a:buNone/>
              <a:tabLst/>
              <a:defRPr/>
            </a:pPr>
            <a:r>
              <a:rPr lang="en-US" dirty="0" smtClean="0"/>
              <a:t>Chart / Table Title – Arial 12</a:t>
            </a:r>
          </a:p>
        </p:txBody>
      </p:sp>
      <p:sp>
        <p:nvSpPr>
          <p:cNvPr id="17" name="Text Placeholder 6"/>
          <p:cNvSpPr>
            <a:spLocks noGrp="1"/>
          </p:cNvSpPr>
          <p:nvPr>
            <p:ph type="body" idx="6" hasCustomPrompt="1"/>
          </p:nvPr>
        </p:nvSpPr>
        <p:spPr>
          <a:xfrm>
            <a:off x="457200" y="4104196"/>
            <a:ext cx="2542032" cy="180049"/>
          </a:xfrm>
        </p:spPr>
        <p:txBody>
          <a:bodyPr anchor="t" anchorCtr="0">
            <a:noAutofit/>
          </a:bodyPr>
          <a:lstStyle>
            <a:lvl1pPr marL="0" marR="0" indent="0" algn="l" defTabSz="914400" rtl="0" eaLnBrk="1" fontAlgn="auto" latinLnBrk="0" hangingPunct="1">
              <a:lnSpc>
                <a:spcPct val="120000"/>
              </a:lnSpc>
              <a:spcBef>
                <a:spcPts val="1400"/>
              </a:spcBef>
              <a:spcAft>
                <a:spcPts val="0"/>
              </a:spcAft>
              <a:buClr>
                <a:schemeClr val="accent2"/>
              </a:buClr>
              <a:buSzTx/>
              <a:buFont typeface="Arial" panose="020B0604020202020204" pitchFamily="34" charset="0"/>
              <a:buNone/>
              <a:tabLst/>
              <a:defRPr sz="1000" b="0"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914400" rtl="0" eaLnBrk="1" fontAlgn="auto" latinLnBrk="0" hangingPunct="1">
              <a:lnSpc>
                <a:spcPct val="130000"/>
              </a:lnSpc>
              <a:spcBef>
                <a:spcPts val="1400"/>
              </a:spcBef>
              <a:spcAft>
                <a:spcPts val="0"/>
              </a:spcAft>
              <a:buClr>
                <a:schemeClr val="accent2"/>
              </a:buClr>
              <a:buSzTx/>
              <a:buFont typeface="Arial" panose="020B0604020202020204" pitchFamily="34" charset="0"/>
              <a:buNone/>
              <a:tabLst/>
              <a:defRPr/>
            </a:pPr>
            <a:r>
              <a:rPr lang="en-US" dirty="0" smtClean="0"/>
              <a:t>Chart / Table Subtitle – Arial 10</a:t>
            </a:r>
          </a:p>
        </p:txBody>
      </p:sp>
      <p:sp>
        <p:nvSpPr>
          <p:cNvPr id="16" name="Content Placeholder 3"/>
          <p:cNvSpPr>
            <a:spLocks noGrp="1"/>
          </p:cNvSpPr>
          <p:nvPr>
            <p:ph sz="half" idx="14"/>
          </p:nvPr>
        </p:nvSpPr>
        <p:spPr>
          <a:xfrm>
            <a:off x="457200" y="4269169"/>
            <a:ext cx="2542032" cy="1645920"/>
          </a:xfrm>
        </p:spPr>
        <p:txBody>
          <a:bodyPr>
            <a:noAutofit/>
          </a:bodyPr>
          <a:lstStyle>
            <a:lvl1pPr>
              <a:lnSpc>
                <a:spcPct val="120000"/>
              </a:lnSpc>
              <a:spcAft>
                <a:spcPts val="0"/>
              </a:spcAft>
              <a:defRPr sz="1000" baseline="0"/>
            </a:lvl1pPr>
            <a:lvl2pPr>
              <a:lnSpc>
                <a:spcPct val="120000"/>
              </a:lnSpc>
              <a:spcBef>
                <a:spcPts val="800"/>
              </a:spcBef>
              <a:spcAft>
                <a:spcPts val="0"/>
              </a:spcAft>
              <a:defRPr sz="1000" baseline="0"/>
            </a:lvl2pPr>
            <a:lvl3pPr marL="114300" indent="-114300">
              <a:lnSpc>
                <a:spcPct val="120000"/>
              </a:lnSpc>
              <a:spcBef>
                <a:spcPts val="400"/>
              </a:spcBef>
              <a:spcAft>
                <a:spcPts val="0"/>
              </a:spcAft>
              <a:defRPr sz="1000" baseline="0"/>
            </a:lvl3pPr>
            <a:lvl4pPr marL="269875" indent="-171450">
              <a:lnSpc>
                <a:spcPct val="120000"/>
              </a:lnSpc>
              <a:spcBef>
                <a:spcPts val="400"/>
              </a:spcBef>
              <a:spcAft>
                <a:spcPts val="0"/>
              </a:spcAft>
              <a:defRPr lang="en-US" sz="1000" kern="1200" baseline="0" dirty="0" smtClean="0">
                <a:solidFill>
                  <a:schemeClr val="tx1"/>
                </a:solidFill>
                <a:latin typeface="+mn-lt"/>
                <a:ea typeface="+mn-ea"/>
                <a:cs typeface="+mn-cs"/>
              </a:defRPr>
            </a:lvl4pPr>
            <a:lvl5pPr marL="422275" indent="-171450">
              <a:lnSpc>
                <a:spcPct val="120000"/>
              </a:lnSpc>
              <a:spcBef>
                <a:spcPts val="400"/>
              </a:spcBef>
              <a:spcAft>
                <a:spcPts val="0"/>
              </a:spcAft>
              <a:defRPr lang="en-US" sz="1000" kern="1200" baseline="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marL="244475" lvl="3" indent="-146050" algn="l" defTabSz="914400" rtl="0" eaLnBrk="1" latinLnBrk="0" hangingPunct="1">
              <a:lnSpc>
                <a:spcPct val="120000"/>
              </a:lnSpc>
              <a:spcBef>
                <a:spcPts val="400"/>
              </a:spcBef>
              <a:spcAft>
                <a:spcPts val="0"/>
              </a:spcAft>
              <a:buClr>
                <a:schemeClr val="accent2"/>
              </a:buClr>
              <a:buFont typeface="Arial" panose="020B0604020202020204" pitchFamily="34" charset="0"/>
              <a:buChar char="–"/>
            </a:pPr>
            <a:r>
              <a:rPr lang="en-US" dirty="0" smtClean="0"/>
              <a:t>Fourth level</a:t>
            </a:r>
          </a:p>
          <a:p>
            <a:pPr marL="373063" lvl="4" indent="-122238" algn="l" defTabSz="914400" rtl="0" eaLnBrk="1" latinLnBrk="0" hangingPunct="1">
              <a:lnSpc>
                <a:spcPct val="120000"/>
              </a:lnSpc>
              <a:spcBef>
                <a:spcPts val="400"/>
              </a:spcBef>
              <a:spcAft>
                <a:spcPts val="0"/>
              </a:spcAft>
              <a:buClr>
                <a:schemeClr val="accent2"/>
              </a:buClr>
              <a:buFont typeface="Arial" panose="020B0604020202020204" pitchFamily="34" charset="0"/>
              <a:buChar char="•"/>
            </a:pPr>
            <a:r>
              <a:rPr lang="en-US" dirty="0" smtClean="0"/>
              <a:t>Fifth level</a:t>
            </a:r>
            <a:endParaRPr lang="en-US" dirty="0"/>
          </a:p>
        </p:txBody>
      </p:sp>
      <p:sp>
        <p:nvSpPr>
          <p:cNvPr id="25" name="Text Placeholder 7"/>
          <p:cNvSpPr>
            <a:spLocks noGrp="1"/>
          </p:cNvSpPr>
          <p:nvPr>
            <p:ph type="body" idx="7" hasCustomPrompt="1"/>
          </p:nvPr>
        </p:nvSpPr>
        <p:spPr>
          <a:xfrm>
            <a:off x="3291840" y="3906400"/>
            <a:ext cx="2542032" cy="184666"/>
          </a:xfrm>
        </p:spPr>
        <p:txBody>
          <a:bodyPr anchor="t" anchorCtr="0">
            <a:noAutofit/>
          </a:bodyPr>
          <a:lstStyle>
            <a:lvl1pPr marL="0" marR="0" indent="0" algn="l" defTabSz="914400" rtl="0" eaLnBrk="1" fontAlgn="auto" latinLnBrk="0" hangingPunct="1">
              <a:lnSpc>
                <a:spcPct val="120000"/>
              </a:lnSpc>
              <a:spcBef>
                <a:spcPts val="1400"/>
              </a:spcBef>
              <a:spcAft>
                <a:spcPts val="0"/>
              </a:spcAft>
              <a:buClr>
                <a:schemeClr val="accent2"/>
              </a:buClr>
              <a:buSzTx/>
              <a:buFont typeface="Arial" panose="020B0604020202020204" pitchFamily="34" charset="0"/>
              <a:buNone/>
              <a:tabLst/>
              <a:defRPr sz="1200" b="1"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914400" rtl="0" eaLnBrk="1" fontAlgn="auto" latinLnBrk="0" hangingPunct="1">
              <a:lnSpc>
                <a:spcPct val="130000"/>
              </a:lnSpc>
              <a:spcBef>
                <a:spcPts val="1400"/>
              </a:spcBef>
              <a:spcAft>
                <a:spcPts val="0"/>
              </a:spcAft>
              <a:buClr>
                <a:schemeClr val="accent2"/>
              </a:buClr>
              <a:buSzTx/>
              <a:buFont typeface="Arial" panose="020B0604020202020204" pitchFamily="34" charset="0"/>
              <a:buNone/>
              <a:tabLst/>
              <a:defRPr/>
            </a:pPr>
            <a:r>
              <a:rPr lang="en-US" dirty="0" smtClean="0"/>
              <a:t>Chart / Table Title – Arial 12</a:t>
            </a:r>
          </a:p>
        </p:txBody>
      </p:sp>
      <p:sp>
        <p:nvSpPr>
          <p:cNvPr id="27" name="Text Placeholder 8"/>
          <p:cNvSpPr>
            <a:spLocks noGrp="1"/>
          </p:cNvSpPr>
          <p:nvPr>
            <p:ph type="body" idx="8" hasCustomPrompt="1"/>
          </p:nvPr>
        </p:nvSpPr>
        <p:spPr>
          <a:xfrm>
            <a:off x="3291840" y="4104196"/>
            <a:ext cx="2542032" cy="180049"/>
          </a:xfrm>
        </p:spPr>
        <p:txBody>
          <a:bodyPr anchor="t" anchorCtr="0">
            <a:noAutofit/>
          </a:bodyPr>
          <a:lstStyle>
            <a:lvl1pPr marL="0" marR="0" indent="0" algn="l" defTabSz="914400" rtl="0" eaLnBrk="1" fontAlgn="auto" latinLnBrk="0" hangingPunct="1">
              <a:lnSpc>
                <a:spcPct val="120000"/>
              </a:lnSpc>
              <a:spcBef>
                <a:spcPts val="1400"/>
              </a:spcBef>
              <a:spcAft>
                <a:spcPts val="0"/>
              </a:spcAft>
              <a:buClr>
                <a:schemeClr val="accent2"/>
              </a:buClr>
              <a:buSzTx/>
              <a:buFont typeface="Arial" panose="020B0604020202020204" pitchFamily="34" charset="0"/>
              <a:buNone/>
              <a:tabLst/>
              <a:defRPr sz="1000" b="0"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914400" rtl="0" eaLnBrk="1" fontAlgn="auto" latinLnBrk="0" hangingPunct="1">
              <a:lnSpc>
                <a:spcPct val="130000"/>
              </a:lnSpc>
              <a:spcBef>
                <a:spcPts val="1400"/>
              </a:spcBef>
              <a:spcAft>
                <a:spcPts val="0"/>
              </a:spcAft>
              <a:buClr>
                <a:schemeClr val="accent2"/>
              </a:buClr>
              <a:buSzTx/>
              <a:buFont typeface="Arial" panose="020B0604020202020204" pitchFamily="34" charset="0"/>
              <a:buNone/>
              <a:tabLst/>
              <a:defRPr/>
            </a:pPr>
            <a:r>
              <a:rPr lang="en-US" dirty="0" smtClean="0"/>
              <a:t>Chart / Table Subtitle – Arial 10</a:t>
            </a:r>
          </a:p>
        </p:txBody>
      </p:sp>
      <p:sp>
        <p:nvSpPr>
          <p:cNvPr id="26" name="Content Placeholder 4"/>
          <p:cNvSpPr>
            <a:spLocks noGrp="1"/>
          </p:cNvSpPr>
          <p:nvPr>
            <p:ph sz="half" idx="15"/>
          </p:nvPr>
        </p:nvSpPr>
        <p:spPr>
          <a:xfrm>
            <a:off x="3291840" y="4269169"/>
            <a:ext cx="2542032" cy="1645920"/>
          </a:xfrm>
        </p:spPr>
        <p:txBody>
          <a:bodyPr>
            <a:noAutofit/>
          </a:bodyPr>
          <a:lstStyle>
            <a:lvl1pPr>
              <a:lnSpc>
                <a:spcPct val="120000"/>
              </a:lnSpc>
              <a:spcAft>
                <a:spcPts val="0"/>
              </a:spcAft>
              <a:defRPr sz="1000" baseline="0"/>
            </a:lvl1pPr>
            <a:lvl2pPr>
              <a:lnSpc>
                <a:spcPct val="120000"/>
              </a:lnSpc>
              <a:spcBef>
                <a:spcPts val="800"/>
              </a:spcBef>
              <a:spcAft>
                <a:spcPts val="0"/>
              </a:spcAft>
              <a:defRPr sz="1000" baseline="0"/>
            </a:lvl2pPr>
            <a:lvl3pPr marL="114300" indent="-114300">
              <a:lnSpc>
                <a:spcPct val="120000"/>
              </a:lnSpc>
              <a:spcBef>
                <a:spcPts val="400"/>
              </a:spcBef>
              <a:spcAft>
                <a:spcPts val="0"/>
              </a:spcAft>
              <a:defRPr sz="1000" baseline="0"/>
            </a:lvl3pPr>
            <a:lvl4pPr marL="269875" indent="-171450">
              <a:lnSpc>
                <a:spcPct val="120000"/>
              </a:lnSpc>
              <a:spcBef>
                <a:spcPts val="400"/>
              </a:spcBef>
              <a:spcAft>
                <a:spcPts val="0"/>
              </a:spcAft>
              <a:defRPr lang="en-US" sz="1000" kern="1200" baseline="0" dirty="0" smtClean="0">
                <a:solidFill>
                  <a:schemeClr val="tx1"/>
                </a:solidFill>
                <a:latin typeface="+mn-lt"/>
                <a:ea typeface="+mn-ea"/>
                <a:cs typeface="+mn-cs"/>
              </a:defRPr>
            </a:lvl4pPr>
            <a:lvl5pPr marL="422275" indent="-171450">
              <a:lnSpc>
                <a:spcPct val="120000"/>
              </a:lnSpc>
              <a:spcBef>
                <a:spcPts val="400"/>
              </a:spcBef>
              <a:spcAft>
                <a:spcPts val="0"/>
              </a:spcAft>
              <a:defRPr lang="en-US" sz="1000" kern="1200" baseline="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marL="244475" lvl="3" indent="-146050" algn="l" defTabSz="914400" rtl="0" eaLnBrk="1" latinLnBrk="0" hangingPunct="1">
              <a:lnSpc>
                <a:spcPct val="120000"/>
              </a:lnSpc>
              <a:spcBef>
                <a:spcPts val="400"/>
              </a:spcBef>
              <a:spcAft>
                <a:spcPts val="0"/>
              </a:spcAft>
              <a:buClr>
                <a:schemeClr val="accent2"/>
              </a:buClr>
              <a:buFont typeface="Arial" panose="020B0604020202020204" pitchFamily="34" charset="0"/>
              <a:buChar char="–"/>
            </a:pPr>
            <a:r>
              <a:rPr lang="en-US" dirty="0" smtClean="0"/>
              <a:t>Fourth level</a:t>
            </a:r>
          </a:p>
          <a:p>
            <a:pPr marL="373063" lvl="4" indent="-122238" algn="l" defTabSz="914400" rtl="0" eaLnBrk="1" latinLnBrk="0" hangingPunct="1">
              <a:lnSpc>
                <a:spcPct val="120000"/>
              </a:lnSpc>
              <a:spcBef>
                <a:spcPts val="400"/>
              </a:spcBef>
              <a:spcAft>
                <a:spcPts val="0"/>
              </a:spcAft>
              <a:buClr>
                <a:schemeClr val="accent2"/>
              </a:buClr>
              <a:buFont typeface="Arial" panose="020B0604020202020204" pitchFamily="34" charset="0"/>
              <a:buChar char="•"/>
            </a:pPr>
            <a:r>
              <a:rPr lang="en-US" dirty="0" smtClean="0"/>
              <a:t>Fifth level</a:t>
            </a:r>
            <a:endParaRPr lang="en-US" dirty="0"/>
          </a:p>
        </p:txBody>
      </p:sp>
      <p:sp>
        <p:nvSpPr>
          <p:cNvPr id="7" name="Text Placeholder 9"/>
          <p:cNvSpPr>
            <a:spLocks noGrp="1"/>
          </p:cNvSpPr>
          <p:nvPr>
            <p:ph type="body" sz="quarter" idx="16" hasCustomPrompt="1"/>
          </p:nvPr>
        </p:nvSpPr>
        <p:spPr>
          <a:xfrm>
            <a:off x="6117336" y="1554163"/>
            <a:ext cx="2542032" cy="182880"/>
          </a:xfrm>
        </p:spPr>
        <p:txBody>
          <a:bodyPr vert="horz" lIns="0" tIns="0" rIns="0" bIns="0" rtlCol="0" anchor="t" anchorCtr="0">
            <a:noAutofit/>
          </a:bodyPr>
          <a:lstStyle>
            <a:lvl1pPr marL="0" marR="0" indent="0" algn="l" defTabSz="914400" rtl="0" eaLnBrk="1" fontAlgn="auto" latinLnBrk="0" hangingPunct="1">
              <a:lnSpc>
                <a:spcPct val="120000"/>
              </a:lnSpc>
              <a:spcBef>
                <a:spcPts val="1400"/>
              </a:spcBef>
              <a:spcAft>
                <a:spcPts val="0"/>
              </a:spcAft>
              <a:buClr>
                <a:schemeClr val="accent2"/>
              </a:buClr>
              <a:buSzTx/>
              <a:buFont typeface="Arial" panose="020B0604020202020204" pitchFamily="34" charset="0"/>
              <a:buNone/>
              <a:tabLst/>
              <a:defRPr lang="en-US" sz="1200" b="1" baseline="0" smtClean="0">
                <a:solidFill>
                  <a:schemeClr val="tx1"/>
                </a:solidFill>
              </a:defRPr>
            </a:lvl1pPr>
            <a:lvl2pPr>
              <a:defRPr lang="en-US" sz="2000" b="1" dirty="0" smtClean="0"/>
            </a:lvl2pPr>
            <a:lvl3pPr>
              <a:defRPr lang="en-US" sz="1800" b="1" dirty="0" smtClean="0"/>
            </a:lvl3pPr>
            <a:lvl4pPr>
              <a:defRPr lang="en-US" b="1" dirty="0" smtClean="0"/>
            </a:lvl4pPr>
            <a:lvl5pPr>
              <a:defRPr lang="en-US" b="1" dirty="0"/>
            </a:lvl5pPr>
          </a:lstStyle>
          <a:p>
            <a:pPr marL="0" marR="0" lvl="0" indent="0" algn="l" defTabSz="914400" rtl="0" eaLnBrk="1" fontAlgn="auto" latinLnBrk="0" hangingPunct="1">
              <a:lnSpc>
                <a:spcPct val="130000"/>
              </a:lnSpc>
              <a:spcBef>
                <a:spcPts val="1400"/>
              </a:spcBef>
              <a:spcAft>
                <a:spcPts val="0"/>
              </a:spcAft>
              <a:buClr>
                <a:schemeClr val="accent2"/>
              </a:buClr>
              <a:buSzTx/>
              <a:buFont typeface="Arial" panose="020B0604020202020204" pitchFamily="34" charset="0"/>
              <a:buNone/>
              <a:tabLst/>
              <a:defRPr/>
            </a:pPr>
            <a:r>
              <a:rPr lang="en-US" dirty="0" smtClean="0"/>
              <a:t>Chart / Table Title – Arial 12</a:t>
            </a:r>
          </a:p>
        </p:txBody>
      </p:sp>
      <p:sp>
        <p:nvSpPr>
          <p:cNvPr id="30" name="Text Placeholder 10"/>
          <p:cNvSpPr>
            <a:spLocks noGrp="1"/>
          </p:cNvSpPr>
          <p:nvPr>
            <p:ph type="body" idx="17" hasCustomPrompt="1"/>
          </p:nvPr>
        </p:nvSpPr>
        <p:spPr>
          <a:xfrm>
            <a:off x="6117336" y="1746187"/>
            <a:ext cx="2542032" cy="180049"/>
          </a:xfrm>
        </p:spPr>
        <p:txBody>
          <a:bodyPr anchor="t" anchorCtr="0">
            <a:noAutofit/>
          </a:bodyPr>
          <a:lstStyle>
            <a:lvl1pPr marL="0" marR="0" indent="0" algn="l" defTabSz="914400" rtl="0" eaLnBrk="1" fontAlgn="auto" latinLnBrk="0" hangingPunct="1">
              <a:lnSpc>
                <a:spcPct val="120000"/>
              </a:lnSpc>
              <a:spcBef>
                <a:spcPts val="1400"/>
              </a:spcBef>
              <a:spcAft>
                <a:spcPts val="0"/>
              </a:spcAft>
              <a:buClr>
                <a:schemeClr val="accent2"/>
              </a:buClr>
              <a:buSzTx/>
              <a:buFont typeface="Arial" panose="020B0604020202020204" pitchFamily="34" charset="0"/>
              <a:buNone/>
              <a:tabLst/>
              <a:defRPr sz="1000" b="0"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914400" rtl="0" eaLnBrk="1" fontAlgn="auto" latinLnBrk="0" hangingPunct="1">
              <a:lnSpc>
                <a:spcPct val="130000"/>
              </a:lnSpc>
              <a:spcBef>
                <a:spcPts val="1400"/>
              </a:spcBef>
              <a:spcAft>
                <a:spcPts val="0"/>
              </a:spcAft>
              <a:buClr>
                <a:schemeClr val="accent2"/>
              </a:buClr>
              <a:buSzTx/>
              <a:buFont typeface="Arial" panose="020B0604020202020204" pitchFamily="34" charset="0"/>
              <a:buNone/>
              <a:tabLst/>
              <a:defRPr/>
            </a:pPr>
            <a:r>
              <a:rPr lang="en-US" dirty="0" smtClean="0"/>
              <a:t>Chart / Table Subtitle – Arial 10</a:t>
            </a:r>
          </a:p>
        </p:txBody>
      </p:sp>
      <p:sp>
        <p:nvSpPr>
          <p:cNvPr id="31" name="Content Placeholder 5"/>
          <p:cNvSpPr>
            <a:spLocks noGrp="1"/>
          </p:cNvSpPr>
          <p:nvPr>
            <p:ph sz="half" idx="18"/>
          </p:nvPr>
        </p:nvSpPr>
        <p:spPr>
          <a:xfrm>
            <a:off x="6117336" y="1910779"/>
            <a:ext cx="2542032" cy="1645920"/>
          </a:xfrm>
        </p:spPr>
        <p:txBody>
          <a:bodyPr>
            <a:noAutofit/>
          </a:bodyPr>
          <a:lstStyle>
            <a:lvl1pPr>
              <a:lnSpc>
                <a:spcPct val="120000"/>
              </a:lnSpc>
              <a:spcAft>
                <a:spcPts val="0"/>
              </a:spcAft>
              <a:defRPr sz="1000" baseline="0"/>
            </a:lvl1pPr>
            <a:lvl2pPr>
              <a:lnSpc>
                <a:spcPct val="120000"/>
              </a:lnSpc>
              <a:spcBef>
                <a:spcPts val="800"/>
              </a:spcBef>
              <a:spcAft>
                <a:spcPts val="0"/>
              </a:spcAft>
              <a:defRPr sz="1000" baseline="0"/>
            </a:lvl2pPr>
            <a:lvl3pPr marL="114300" indent="-114300">
              <a:lnSpc>
                <a:spcPct val="120000"/>
              </a:lnSpc>
              <a:spcBef>
                <a:spcPts val="400"/>
              </a:spcBef>
              <a:spcAft>
                <a:spcPts val="0"/>
              </a:spcAft>
              <a:defRPr sz="1000" baseline="0"/>
            </a:lvl3pPr>
            <a:lvl4pPr marL="269875" indent="-171450">
              <a:lnSpc>
                <a:spcPct val="120000"/>
              </a:lnSpc>
              <a:spcBef>
                <a:spcPts val="400"/>
              </a:spcBef>
              <a:spcAft>
                <a:spcPts val="0"/>
              </a:spcAft>
              <a:defRPr lang="en-US" sz="1000" kern="1200" baseline="0" dirty="0" smtClean="0">
                <a:solidFill>
                  <a:schemeClr val="tx1"/>
                </a:solidFill>
                <a:latin typeface="+mn-lt"/>
                <a:ea typeface="+mn-ea"/>
                <a:cs typeface="+mn-cs"/>
              </a:defRPr>
            </a:lvl4pPr>
            <a:lvl5pPr marL="422275" indent="-171450">
              <a:lnSpc>
                <a:spcPct val="120000"/>
              </a:lnSpc>
              <a:spcBef>
                <a:spcPts val="400"/>
              </a:spcBef>
              <a:spcAft>
                <a:spcPts val="0"/>
              </a:spcAft>
              <a:defRPr lang="en-US" sz="1000" kern="1200" baseline="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marL="244475" lvl="3" indent="-146050" algn="l" defTabSz="914400" rtl="0" eaLnBrk="1" latinLnBrk="0" hangingPunct="1">
              <a:lnSpc>
                <a:spcPct val="120000"/>
              </a:lnSpc>
              <a:spcBef>
                <a:spcPts val="400"/>
              </a:spcBef>
              <a:spcAft>
                <a:spcPts val="0"/>
              </a:spcAft>
              <a:buClr>
                <a:schemeClr val="accent2"/>
              </a:buClr>
              <a:buFont typeface="Arial" panose="020B0604020202020204" pitchFamily="34" charset="0"/>
              <a:buChar char="–"/>
            </a:pPr>
            <a:r>
              <a:rPr lang="en-US" dirty="0" smtClean="0"/>
              <a:t>Fourth level</a:t>
            </a:r>
          </a:p>
          <a:p>
            <a:pPr marL="373063" lvl="4" indent="-122238" algn="l" defTabSz="914400" rtl="0" eaLnBrk="1" latinLnBrk="0" hangingPunct="1">
              <a:lnSpc>
                <a:spcPct val="120000"/>
              </a:lnSpc>
              <a:spcBef>
                <a:spcPts val="400"/>
              </a:spcBef>
              <a:spcAft>
                <a:spcPts val="0"/>
              </a:spcAft>
              <a:buClr>
                <a:schemeClr val="accent2"/>
              </a:buClr>
              <a:buFont typeface="Arial" panose="020B0604020202020204" pitchFamily="34" charset="0"/>
              <a:buChar char="•"/>
            </a:pPr>
            <a:r>
              <a:rPr lang="en-US" dirty="0" smtClean="0"/>
              <a:t>Fifth level</a:t>
            </a:r>
            <a:endParaRPr lang="en-US" dirty="0"/>
          </a:p>
        </p:txBody>
      </p:sp>
      <p:sp>
        <p:nvSpPr>
          <p:cNvPr id="32" name="Text Placeholder 11"/>
          <p:cNvSpPr>
            <a:spLocks noGrp="1"/>
          </p:cNvSpPr>
          <p:nvPr>
            <p:ph type="body" idx="19" hasCustomPrompt="1"/>
          </p:nvPr>
        </p:nvSpPr>
        <p:spPr>
          <a:xfrm>
            <a:off x="6117336" y="3906400"/>
            <a:ext cx="2542032" cy="184666"/>
          </a:xfrm>
        </p:spPr>
        <p:txBody>
          <a:bodyPr anchor="t" anchorCtr="0">
            <a:noAutofit/>
          </a:bodyPr>
          <a:lstStyle>
            <a:lvl1pPr marL="0" marR="0" indent="0" algn="l" defTabSz="914400" rtl="0" eaLnBrk="1" fontAlgn="auto" latinLnBrk="0" hangingPunct="1">
              <a:lnSpc>
                <a:spcPct val="120000"/>
              </a:lnSpc>
              <a:spcBef>
                <a:spcPts val="1400"/>
              </a:spcBef>
              <a:spcAft>
                <a:spcPts val="0"/>
              </a:spcAft>
              <a:buClr>
                <a:schemeClr val="accent2"/>
              </a:buClr>
              <a:buSzTx/>
              <a:buFont typeface="Arial" panose="020B0604020202020204" pitchFamily="34" charset="0"/>
              <a:buNone/>
              <a:tabLst/>
              <a:defRPr sz="1200" b="1"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914400" rtl="0" eaLnBrk="1" fontAlgn="auto" latinLnBrk="0" hangingPunct="1">
              <a:lnSpc>
                <a:spcPct val="130000"/>
              </a:lnSpc>
              <a:spcBef>
                <a:spcPts val="1400"/>
              </a:spcBef>
              <a:spcAft>
                <a:spcPts val="0"/>
              </a:spcAft>
              <a:buClr>
                <a:schemeClr val="accent2"/>
              </a:buClr>
              <a:buSzTx/>
              <a:buFont typeface="Arial" panose="020B0604020202020204" pitchFamily="34" charset="0"/>
              <a:buNone/>
              <a:tabLst/>
              <a:defRPr/>
            </a:pPr>
            <a:r>
              <a:rPr lang="en-US" dirty="0" smtClean="0"/>
              <a:t>Chart / Table Title – Arial 12</a:t>
            </a:r>
          </a:p>
        </p:txBody>
      </p:sp>
      <p:sp>
        <p:nvSpPr>
          <p:cNvPr id="33" name="Text Placeholder 12"/>
          <p:cNvSpPr>
            <a:spLocks noGrp="1"/>
          </p:cNvSpPr>
          <p:nvPr>
            <p:ph type="body" idx="20" hasCustomPrompt="1"/>
          </p:nvPr>
        </p:nvSpPr>
        <p:spPr>
          <a:xfrm>
            <a:off x="6117336" y="4104196"/>
            <a:ext cx="2542032" cy="180049"/>
          </a:xfrm>
        </p:spPr>
        <p:txBody>
          <a:bodyPr anchor="t" anchorCtr="0">
            <a:noAutofit/>
          </a:bodyPr>
          <a:lstStyle>
            <a:lvl1pPr marL="0" marR="0" indent="0" algn="l" defTabSz="914400" rtl="0" eaLnBrk="1" fontAlgn="auto" latinLnBrk="0" hangingPunct="1">
              <a:lnSpc>
                <a:spcPct val="120000"/>
              </a:lnSpc>
              <a:spcBef>
                <a:spcPts val="1400"/>
              </a:spcBef>
              <a:spcAft>
                <a:spcPts val="0"/>
              </a:spcAft>
              <a:buClr>
                <a:schemeClr val="accent2"/>
              </a:buClr>
              <a:buSzTx/>
              <a:buFont typeface="Arial" panose="020B0604020202020204" pitchFamily="34" charset="0"/>
              <a:buNone/>
              <a:tabLst/>
              <a:defRPr sz="1000" b="0"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914400" rtl="0" eaLnBrk="1" fontAlgn="auto" latinLnBrk="0" hangingPunct="1">
              <a:lnSpc>
                <a:spcPct val="130000"/>
              </a:lnSpc>
              <a:spcBef>
                <a:spcPts val="1400"/>
              </a:spcBef>
              <a:spcAft>
                <a:spcPts val="0"/>
              </a:spcAft>
              <a:buClr>
                <a:schemeClr val="accent2"/>
              </a:buClr>
              <a:buSzTx/>
              <a:buFont typeface="Arial" panose="020B0604020202020204" pitchFamily="34" charset="0"/>
              <a:buNone/>
              <a:tabLst/>
              <a:defRPr/>
            </a:pPr>
            <a:r>
              <a:rPr lang="en-US" dirty="0" smtClean="0"/>
              <a:t>Chart / Table Subtitle – Arial 10</a:t>
            </a:r>
          </a:p>
        </p:txBody>
      </p:sp>
      <p:sp>
        <p:nvSpPr>
          <p:cNvPr id="34" name="Content Placeholder 6"/>
          <p:cNvSpPr>
            <a:spLocks noGrp="1"/>
          </p:cNvSpPr>
          <p:nvPr>
            <p:ph sz="half" idx="21"/>
          </p:nvPr>
        </p:nvSpPr>
        <p:spPr>
          <a:xfrm>
            <a:off x="6117336" y="4269169"/>
            <a:ext cx="2542032" cy="1645920"/>
          </a:xfrm>
        </p:spPr>
        <p:txBody>
          <a:bodyPr>
            <a:noAutofit/>
          </a:bodyPr>
          <a:lstStyle>
            <a:lvl1pPr>
              <a:lnSpc>
                <a:spcPct val="120000"/>
              </a:lnSpc>
              <a:spcAft>
                <a:spcPts val="0"/>
              </a:spcAft>
              <a:defRPr sz="1000" baseline="0"/>
            </a:lvl1pPr>
            <a:lvl2pPr>
              <a:lnSpc>
                <a:spcPct val="120000"/>
              </a:lnSpc>
              <a:spcBef>
                <a:spcPts val="800"/>
              </a:spcBef>
              <a:spcAft>
                <a:spcPts val="0"/>
              </a:spcAft>
              <a:defRPr sz="1000" baseline="0"/>
            </a:lvl2pPr>
            <a:lvl3pPr marL="114300" indent="-114300">
              <a:lnSpc>
                <a:spcPct val="120000"/>
              </a:lnSpc>
              <a:spcBef>
                <a:spcPts val="400"/>
              </a:spcBef>
              <a:spcAft>
                <a:spcPts val="0"/>
              </a:spcAft>
              <a:defRPr sz="1000" baseline="0"/>
            </a:lvl3pPr>
            <a:lvl4pPr marL="269875" indent="-171450">
              <a:lnSpc>
                <a:spcPct val="120000"/>
              </a:lnSpc>
              <a:spcBef>
                <a:spcPts val="400"/>
              </a:spcBef>
              <a:spcAft>
                <a:spcPts val="0"/>
              </a:spcAft>
              <a:defRPr lang="en-US" sz="1000" kern="1200" baseline="0" dirty="0" smtClean="0">
                <a:solidFill>
                  <a:schemeClr val="tx1"/>
                </a:solidFill>
                <a:latin typeface="+mn-lt"/>
                <a:ea typeface="+mn-ea"/>
                <a:cs typeface="+mn-cs"/>
              </a:defRPr>
            </a:lvl4pPr>
            <a:lvl5pPr marL="422275" indent="-171450">
              <a:lnSpc>
                <a:spcPct val="120000"/>
              </a:lnSpc>
              <a:spcBef>
                <a:spcPts val="400"/>
              </a:spcBef>
              <a:spcAft>
                <a:spcPts val="0"/>
              </a:spcAft>
              <a:defRPr lang="en-US" sz="1000" kern="1200" baseline="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marL="244475" lvl="3" indent="-146050" algn="l" defTabSz="914400" rtl="0" eaLnBrk="1" latinLnBrk="0" hangingPunct="1">
              <a:lnSpc>
                <a:spcPct val="120000"/>
              </a:lnSpc>
              <a:spcBef>
                <a:spcPts val="400"/>
              </a:spcBef>
              <a:spcAft>
                <a:spcPts val="0"/>
              </a:spcAft>
              <a:buClr>
                <a:schemeClr val="accent2"/>
              </a:buClr>
              <a:buFont typeface="Arial" panose="020B0604020202020204" pitchFamily="34" charset="0"/>
              <a:buChar char="–"/>
            </a:pPr>
            <a:r>
              <a:rPr lang="en-US" dirty="0" smtClean="0"/>
              <a:t>Fourth level</a:t>
            </a:r>
          </a:p>
          <a:p>
            <a:pPr marL="373063" lvl="4" indent="-122238" algn="l" defTabSz="914400" rtl="0" eaLnBrk="1" latinLnBrk="0" hangingPunct="1">
              <a:lnSpc>
                <a:spcPct val="120000"/>
              </a:lnSpc>
              <a:spcBef>
                <a:spcPts val="400"/>
              </a:spcBef>
              <a:spcAft>
                <a:spcPts val="0"/>
              </a:spcAft>
              <a:buClr>
                <a:schemeClr val="accent2"/>
              </a:buClr>
              <a:buFont typeface="Arial" panose="020B0604020202020204" pitchFamily="34" charset="0"/>
              <a:buChar char="•"/>
            </a:pPr>
            <a:r>
              <a:rPr lang="en-US" dirty="0" smtClean="0"/>
              <a:t>Fifth level</a:t>
            </a:r>
            <a:endParaRPr lang="en-US" dirty="0"/>
          </a:p>
        </p:txBody>
      </p:sp>
      <p:sp>
        <p:nvSpPr>
          <p:cNvPr id="21" name="Text Placeholder 1"/>
          <p:cNvSpPr>
            <a:spLocks noGrp="1"/>
          </p:cNvSpPr>
          <p:nvPr>
            <p:ph type="body" idx="1" hasCustomPrompt="1"/>
          </p:nvPr>
        </p:nvSpPr>
        <p:spPr>
          <a:xfrm>
            <a:off x="457200" y="1554163"/>
            <a:ext cx="2542032" cy="184666"/>
          </a:xfrm>
        </p:spPr>
        <p:txBody>
          <a:bodyPr anchor="t" anchorCtr="0">
            <a:noAutofit/>
          </a:bodyPr>
          <a:lstStyle>
            <a:lvl1pPr marL="0" indent="0">
              <a:lnSpc>
                <a:spcPct val="120000"/>
              </a:lnSpc>
              <a:spcAft>
                <a:spcPts val="0"/>
              </a:spcAft>
              <a:buNone/>
              <a:defRPr sz="1200" b="1"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Chart / Table Title – Arial 12</a:t>
            </a:r>
          </a:p>
        </p:txBody>
      </p:sp>
      <p:sp>
        <p:nvSpPr>
          <p:cNvPr id="28" name="Text Placeholder 2"/>
          <p:cNvSpPr>
            <a:spLocks noGrp="1"/>
          </p:cNvSpPr>
          <p:nvPr>
            <p:ph type="body" idx="2" hasCustomPrompt="1"/>
          </p:nvPr>
        </p:nvSpPr>
        <p:spPr>
          <a:xfrm>
            <a:off x="457200" y="1749803"/>
            <a:ext cx="2542032" cy="180049"/>
          </a:xfrm>
        </p:spPr>
        <p:txBody>
          <a:bodyPr anchor="t" anchorCtr="0">
            <a:noAutofit/>
          </a:bodyPr>
          <a:lstStyle>
            <a:lvl1pPr marL="0" marR="0" indent="0" algn="l" defTabSz="914400" rtl="0" eaLnBrk="1" fontAlgn="auto" latinLnBrk="0" hangingPunct="1">
              <a:lnSpc>
                <a:spcPct val="120000"/>
              </a:lnSpc>
              <a:spcBef>
                <a:spcPts val="1400"/>
              </a:spcBef>
              <a:spcAft>
                <a:spcPts val="0"/>
              </a:spcAft>
              <a:buClr>
                <a:schemeClr val="accent2"/>
              </a:buClr>
              <a:buSzTx/>
              <a:buFont typeface="Arial" panose="020B0604020202020204" pitchFamily="34" charset="0"/>
              <a:buNone/>
              <a:tabLst/>
              <a:defRPr sz="1000" b="0"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914400" rtl="0" eaLnBrk="1" fontAlgn="auto" latinLnBrk="0" hangingPunct="1">
              <a:lnSpc>
                <a:spcPct val="130000"/>
              </a:lnSpc>
              <a:spcBef>
                <a:spcPts val="1400"/>
              </a:spcBef>
              <a:spcAft>
                <a:spcPts val="0"/>
              </a:spcAft>
              <a:buClr>
                <a:schemeClr val="accent2"/>
              </a:buClr>
              <a:buSzTx/>
              <a:buFont typeface="Arial" panose="020B0604020202020204" pitchFamily="34" charset="0"/>
              <a:buNone/>
              <a:tabLst/>
              <a:defRPr/>
            </a:pPr>
            <a:r>
              <a:rPr lang="en-US" dirty="0" smtClean="0"/>
              <a:t>Chart / Table Subtitle – Arial 10</a:t>
            </a:r>
          </a:p>
        </p:txBody>
      </p:sp>
      <p:sp>
        <p:nvSpPr>
          <p:cNvPr id="29" name="Content Placeholder 1"/>
          <p:cNvSpPr>
            <a:spLocks noGrp="1"/>
          </p:cNvSpPr>
          <p:nvPr>
            <p:ph sz="half" idx="12"/>
          </p:nvPr>
        </p:nvSpPr>
        <p:spPr>
          <a:xfrm>
            <a:off x="457200" y="1911346"/>
            <a:ext cx="2542032" cy="1645920"/>
          </a:xfrm>
        </p:spPr>
        <p:txBody>
          <a:bodyPr>
            <a:noAutofit/>
          </a:bodyPr>
          <a:lstStyle>
            <a:lvl1pPr>
              <a:lnSpc>
                <a:spcPct val="120000"/>
              </a:lnSpc>
              <a:spcAft>
                <a:spcPts val="0"/>
              </a:spcAft>
              <a:defRPr sz="1000" baseline="0"/>
            </a:lvl1pPr>
            <a:lvl2pPr>
              <a:lnSpc>
                <a:spcPct val="120000"/>
              </a:lnSpc>
              <a:spcBef>
                <a:spcPts val="800"/>
              </a:spcBef>
              <a:spcAft>
                <a:spcPts val="0"/>
              </a:spcAft>
              <a:defRPr sz="1000" baseline="0"/>
            </a:lvl2pPr>
            <a:lvl3pPr marL="114300" indent="-114300">
              <a:lnSpc>
                <a:spcPct val="120000"/>
              </a:lnSpc>
              <a:spcBef>
                <a:spcPts val="400"/>
              </a:spcBef>
              <a:spcAft>
                <a:spcPts val="0"/>
              </a:spcAft>
              <a:defRPr sz="1000" baseline="0"/>
            </a:lvl3pPr>
            <a:lvl4pPr marL="269875" indent="-171450">
              <a:lnSpc>
                <a:spcPct val="120000"/>
              </a:lnSpc>
              <a:spcBef>
                <a:spcPts val="400"/>
              </a:spcBef>
              <a:spcAft>
                <a:spcPts val="0"/>
              </a:spcAft>
              <a:defRPr lang="en-US" sz="1000" kern="1200" baseline="0" dirty="0" smtClean="0">
                <a:solidFill>
                  <a:schemeClr val="tx1"/>
                </a:solidFill>
                <a:latin typeface="+mn-lt"/>
                <a:ea typeface="+mn-ea"/>
                <a:cs typeface="+mn-cs"/>
              </a:defRPr>
            </a:lvl4pPr>
            <a:lvl5pPr marL="422275" indent="-171450">
              <a:lnSpc>
                <a:spcPct val="120000"/>
              </a:lnSpc>
              <a:spcBef>
                <a:spcPts val="400"/>
              </a:spcBef>
              <a:spcAft>
                <a:spcPts val="0"/>
              </a:spcAft>
              <a:defRPr lang="en-US" sz="1000" kern="1200" baseline="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marL="244475" lvl="3" indent="-146050" algn="l" defTabSz="914400" rtl="0" eaLnBrk="1" latinLnBrk="0" hangingPunct="1">
              <a:lnSpc>
                <a:spcPct val="120000"/>
              </a:lnSpc>
              <a:spcBef>
                <a:spcPts val="400"/>
              </a:spcBef>
              <a:spcAft>
                <a:spcPts val="0"/>
              </a:spcAft>
              <a:buClr>
                <a:schemeClr val="accent2"/>
              </a:buClr>
              <a:buFont typeface="Arial" panose="020B0604020202020204" pitchFamily="34" charset="0"/>
              <a:buChar char="–"/>
            </a:pPr>
            <a:r>
              <a:rPr lang="en-US" dirty="0" smtClean="0"/>
              <a:t>Fourth level</a:t>
            </a:r>
          </a:p>
          <a:p>
            <a:pPr marL="373063" lvl="4" indent="-122238" algn="l" defTabSz="914400" rtl="0" eaLnBrk="1" latinLnBrk="0" hangingPunct="1">
              <a:lnSpc>
                <a:spcPct val="120000"/>
              </a:lnSpc>
              <a:spcBef>
                <a:spcPts val="400"/>
              </a:spcBef>
              <a:spcAft>
                <a:spcPts val="0"/>
              </a:spcAft>
              <a:buClr>
                <a:schemeClr val="accent2"/>
              </a:buClr>
              <a:buFont typeface="Arial" panose="020B0604020202020204" pitchFamily="34" charset="0"/>
              <a:buChar char="•"/>
            </a:pPr>
            <a:r>
              <a:rPr lang="en-US" dirty="0" smtClean="0"/>
              <a:t>Fifth level</a:t>
            </a:r>
            <a:endParaRPr lang="en-US" dirty="0"/>
          </a:p>
        </p:txBody>
      </p:sp>
      <p:sp>
        <p:nvSpPr>
          <p:cNvPr id="35" name="Title 2"/>
          <p:cNvSpPr>
            <a:spLocks noGrp="1"/>
          </p:cNvSpPr>
          <p:nvPr>
            <p:ph type="title" hasCustomPrompt="1"/>
          </p:nvPr>
        </p:nvSpPr>
        <p:spPr>
          <a:xfrm>
            <a:off x="457200" y="731520"/>
            <a:ext cx="8220456" cy="307777"/>
          </a:xfrm>
        </p:spPr>
        <p:txBody>
          <a:bodyPr/>
          <a:lstStyle>
            <a:lvl1pPr>
              <a:defRPr/>
            </a:lvl1pPr>
          </a:lstStyle>
          <a:p>
            <a:r>
              <a:rPr lang="en-US" dirty="0" smtClean="0"/>
              <a:t>Click to add title</a:t>
            </a:r>
            <a:endParaRPr lang="en-US" dirty="0"/>
          </a:p>
        </p:txBody>
      </p:sp>
    </p:spTree>
    <p:extLst>
      <p:ext uri="{BB962C8B-B14F-4D97-AF65-F5344CB8AC3E}">
        <p14:creationId xmlns:p14="http://schemas.microsoft.com/office/powerpoint/2010/main" val="2622330144"/>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457200" y="731520"/>
            <a:ext cx="8220456" cy="307777"/>
          </a:xfrm>
        </p:spPr>
        <p:txBody>
          <a:bodyPr/>
          <a:lstStyle>
            <a:lvl1pPr>
              <a:defRPr/>
            </a:lvl1pPr>
          </a:lstStyle>
          <a:p>
            <a:r>
              <a:rPr lang="en-US" dirty="0" smtClean="0"/>
              <a:t>Click to add title</a:t>
            </a:r>
            <a:endParaRPr lang="en-US" dirty="0"/>
          </a:p>
        </p:txBody>
      </p:sp>
    </p:spTree>
    <p:extLst>
      <p:ext uri="{BB962C8B-B14F-4D97-AF65-F5344CB8AC3E}">
        <p14:creationId xmlns:p14="http://schemas.microsoft.com/office/powerpoint/2010/main" val="3412566892"/>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_Subtitle">
    <p:spTree>
      <p:nvGrpSpPr>
        <p:cNvPr id="1" name=""/>
        <p:cNvGrpSpPr/>
        <p:nvPr/>
      </p:nvGrpSpPr>
      <p:grpSpPr>
        <a:xfrm>
          <a:off x="0" y="0"/>
          <a:ext cx="0" cy="0"/>
          <a:chOff x="0" y="0"/>
          <a:chExt cx="0" cy="0"/>
        </a:xfrm>
      </p:grpSpPr>
      <p:sp>
        <p:nvSpPr>
          <p:cNvPr id="6" name="Text Placeholder FN"/>
          <p:cNvSpPr>
            <a:spLocks noGrp="1"/>
          </p:cNvSpPr>
          <p:nvPr>
            <p:ph type="ftr" sz="quarter" idx="3" hasCustomPrompt="1"/>
          </p:nvPr>
        </p:nvSpPr>
        <p:spPr>
          <a:xfrm>
            <a:off x="457200" y="6320784"/>
            <a:ext cx="8001000" cy="182880"/>
          </a:xfrm>
        </p:spPr>
        <p:txBody>
          <a:bodyPr vert="horz" lIns="0" tIns="0" rIns="0" bIns="18288" rtlCol="0" anchor="b" anchorCtr="0">
            <a:spAutoFit/>
          </a:bodyPr>
          <a:lstStyle>
            <a:lvl1pPr>
              <a:defRPr lang="en-US" sz="800" b="1" baseline="0" smtClean="0"/>
            </a:lvl1pPr>
          </a:lstStyle>
          <a:p>
            <a:pPr>
              <a:lnSpc>
                <a:spcPct val="90000"/>
              </a:lnSpc>
              <a:buClr>
                <a:srgbClr val="58595B"/>
              </a:buClr>
              <a:buFont typeface="+mj-lt"/>
              <a:buNone/>
            </a:pPr>
            <a:r>
              <a:rPr lang="en-US" dirty="0" smtClean="0"/>
              <a:t>Sources</a:t>
            </a:r>
          </a:p>
          <a:p>
            <a:pPr>
              <a:lnSpc>
                <a:spcPct val="90000"/>
              </a:lnSpc>
              <a:buClr>
                <a:srgbClr val="58595B"/>
              </a:buClr>
              <a:buFont typeface="+mj-lt"/>
              <a:buNone/>
            </a:pPr>
            <a:r>
              <a:rPr lang="en-US" dirty="0" smtClean="0"/>
              <a:t>1. Footnotes</a:t>
            </a:r>
            <a:endParaRPr lang="en-US" dirty="0"/>
          </a:p>
        </p:txBody>
      </p:sp>
      <p:sp>
        <p:nvSpPr>
          <p:cNvPr id="4" name="Text Placeholder 3"/>
          <p:cNvSpPr>
            <a:spLocks noGrp="1"/>
          </p:cNvSpPr>
          <p:nvPr>
            <p:ph type="body" sz="quarter" idx="10" hasCustomPrompt="1"/>
          </p:nvPr>
        </p:nvSpPr>
        <p:spPr>
          <a:xfrm>
            <a:off x="457199" y="1097280"/>
            <a:ext cx="8220456" cy="246888"/>
          </a:xfrm>
        </p:spPr>
        <p:txBody>
          <a:bodyPr/>
          <a:lstStyle>
            <a:lvl1pPr>
              <a:lnSpc>
                <a:spcPct val="100000"/>
              </a:lnSpc>
              <a:spcBef>
                <a:spcPts val="1000"/>
              </a:spcBef>
              <a:spcAft>
                <a:spcPts val="600"/>
              </a:spcAft>
              <a:defRPr sz="1600"/>
            </a:lvl1pPr>
          </a:lstStyle>
          <a:p>
            <a:pPr lvl="0"/>
            <a:r>
              <a:rPr lang="en-US" dirty="0" smtClean="0"/>
              <a:t>Click to Add Optional Slide Subtitle</a:t>
            </a:r>
          </a:p>
        </p:txBody>
      </p:sp>
      <p:sp>
        <p:nvSpPr>
          <p:cNvPr id="5" name="Title 2"/>
          <p:cNvSpPr>
            <a:spLocks noGrp="1"/>
          </p:cNvSpPr>
          <p:nvPr>
            <p:ph type="title" hasCustomPrompt="1"/>
          </p:nvPr>
        </p:nvSpPr>
        <p:spPr>
          <a:xfrm>
            <a:off x="457200" y="731520"/>
            <a:ext cx="8220456" cy="307777"/>
          </a:xfrm>
        </p:spPr>
        <p:txBody>
          <a:bodyPr/>
          <a:lstStyle>
            <a:lvl1pPr>
              <a:defRPr/>
            </a:lvl1pPr>
          </a:lstStyle>
          <a:p>
            <a:r>
              <a:rPr lang="en-US" dirty="0" smtClean="0"/>
              <a:t>Click to add title</a:t>
            </a:r>
            <a:endParaRPr lang="en-US" dirty="0"/>
          </a:p>
        </p:txBody>
      </p:sp>
    </p:spTree>
    <p:extLst>
      <p:ext uri="{BB962C8B-B14F-4D97-AF65-F5344CB8AC3E}">
        <p14:creationId xmlns:p14="http://schemas.microsoft.com/office/powerpoint/2010/main" val="389921749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2_Title Slide">
    <p:spTree>
      <p:nvGrpSpPr>
        <p:cNvPr id="1" name=""/>
        <p:cNvGrpSpPr/>
        <p:nvPr/>
      </p:nvGrpSpPr>
      <p:grpSpPr>
        <a:xfrm>
          <a:off x="0" y="0"/>
          <a:ext cx="0" cy="0"/>
          <a:chOff x="0" y="0"/>
          <a:chExt cx="0" cy="0"/>
        </a:xfrm>
      </p:grpSpPr>
      <p:pic>
        <p:nvPicPr>
          <p:cNvPr id="18" name="Picture 1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60793" y="466344"/>
            <a:ext cx="1906359" cy="285416"/>
          </a:xfrm>
          <a:prstGeom prst="rect">
            <a:avLst/>
          </a:prstGeom>
        </p:spPr>
      </p:pic>
      <p:pic>
        <p:nvPicPr>
          <p:cNvPr id="6" name="Picture 2"/>
          <p:cNvPicPr>
            <a:picLocks noChangeArrowheads="1"/>
          </p:cNvPicPr>
          <p:nvPr userDrawn="1"/>
        </p:nvPicPr>
        <p:blipFill>
          <a:blip r:embed="rId3" cstate="screen">
            <a:extLst>
              <a:ext uri="{28A0092B-C50C-407E-A947-70E740481C1C}">
                <a14:useLocalDpi xmlns:a14="http://schemas.microsoft.com/office/drawing/2010/main"/>
              </a:ext>
            </a:extLst>
          </a:blip>
          <a:stretch>
            <a:fillRect/>
          </a:stretch>
        </p:blipFill>
        <p:spPr bwMode="auto">
          <a:xfrm>
            <a:off x="0" y="1527115"/>
            <a:ext cx="9144000" cy="914400"/>
          </a:xfrm>
          <a:prstGeom prst="rect">
            <a:avLst/>
          </a:prstGeom>
          <a:noFill/>
          <a:extLst>
            <a:ext uri="{909E8E84-426E-40DD-AFC4-6F175D3DCCD1}">
              <a14:hiddenFill xmlns:a14="http://schemas.microsoft.com/office/drawing/2010/main">
                <a:solidFill>
                  <a:srgbClr val="FFFFFF"/>
                </a:solidFill>
              </a14:hiddenFill>
            </a:ext>
          </a:extLst>
        </p:spPr>
      </p:pic>
      <p:sp>
        <p:nvSpPr>
          <p:cNvPr id="10" name="Text Placeholder 6"/>
          <p:cNvSpPr>
            <a:spLocks noGrp="1"/>
          </p:cNvSpPr>
          <p:nvPr>
            <p:ph type="body" sz="quarter" idx="13" hasCustomPrompt="1"/>
          </p:nvPr>
        </p:nvSpPr>
        <p:spPr>
          <a:xfrm>
            <a:off x="457200" y="4187952"/>
            <a:ext cx="8138160" cy="612648"/>
          </a:xfrm>
        </p:spPr>
        <p:txBody>
          <a:bodyPr/>
          <a:lstStyle>
            <a:lvl1pPr>
              <a:spcBef>
                <a:spcPts val="200"/>
              </a:spcBef>
              <a:defRPr sz="1800"/>
            </a:lvl1pPr>
          </a:lstStyle>
          <a:p>
            <a:pPr lvl="0"/>
            <a:r>
              <a:rPr lang="en-US" dirty="0" smtClean="0"/>
              <a:t>Presenter (s) Name</a:t>
            </a:r>
            <a:br>
              <a:rPr lang="en-US" dirty="0" smtClean="0"/>
            </a:br>
            <a:r>
              <a:rPr lang="en-US" dirty="0" smtClean="0"/>
              <a:t>Date</a:t>
            </a:r>
          </a:p>
        </p:txBody>
      </p:sp>
      <p:sp>
        <p:nvSpPr>
          <p:cNvPr id="8" name="Text Placeholder 2"/>
          <p:cNvSpPr>
            <a:spLocks noGrp="1"/>
          </p:cNvSpPr>
          <p:nvPr>
            <p:ph type="body" sz="quarter" idx="11" hasCustomPrompt="1"/>
          </p:nvPr>
        </p:nvSpPr>
        <p:spPr>
          <a:xfrm>
            <a:off x="457200" y="2880360"/>
            <a:ext cx="8138160" cy="1133856"/>
          </a:xfrm>
        </p:spPr>
        <p:txBody>
          <a:bodyPr tIns="45720" rIns="82296" bIns="45720" anchor="b" anchorCtr="0"/>
          <a:lstStyle>
            <a:lvl1pPr>
              <a:lnSpc>
                <a:spcPct val="100000"/>
              </a:lnSpc>
              <a:spcBef>
                <a:spcPts val="0"/>
              </a:spcBef>
              <a:defRPr sz="2800" spc="0" baseline="0">
                <a:solidFill>
                  <a:schemeClr val="tx1"/>
                </a:solidFill>
                <a:latin typeface="+mj-lt"/>
              </a:defRPr>
            </a:lvl1pPr>
            <a:lvl2pPr>
              <a:spcBef>
                <a:spcPts val="1200"/>
              </a:spcBef>
              <a:defRPr sz="2000" b="1" baseline="0">
                <a:solidFill>
                  <a:schemeClr val="accent2"/>
                </a:solidFill>
              </a:defRPr>
            </a:lvl2pPr>
          </a:lstStyle>
          <a:p>
            <a:pPr lvl="0"/>
            <a:r>
              <a:rPr lang="en-US" dirty="0" smtClean="0"/>
              <a:t>Presentation Title</a:t>
            </a:r>
          </a:p>
        </p:txBody>
      </p:sp>
    </p:spTree>
    <p:extLst>
      <p:ext uri="{BB962C8B-B14F-4D97-AF65-F5344CB8AC3E}">
        <p14:creationId xmlns:p14="http://schemas.microsoft.com/office/powerpoint/2010/main" val="1227695621"/>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94563006"/>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8" name="Text Placeholder 2"/>
          <p:cNvSpPr>
            <a:spLocks noGrp="1"/>
          </p:cNvSpPr>
          <p:nvPr>
            <p:ph type="body" sz="quarter" idx="11" hasCustomPrompt="1"/>
          </p:nvPr>
        </p:nvSpPr>
        <p:spPr>
          <a:xfrm>
            <a:off x="457200" y="2880360"/>
            <a:ext cx="8138160" cy="1133856"/>
          </a:xfrm>
          <a:prstGeom prst="rect">
            <a:avLst/>
          </a:prstGeom>
        </p:spPr>
        <p:txBody>
          <a:bodyPr tIns="45720" rIns="82296" bIns="45720" anchor="b" anchorCtr="0"/>
          <a:lstStyle>
            <a:lvl1pPr>
              <a:lnSpc>
                <a:spcPct val="100000"/>
              </a:lnSpc>
              <a:spcBef>
                <a:spcPts val="0"/>
              </a:spcBef>
              <a:defRPr sz="2800" spc="0" baseline="0">
                <a:solidFill>
                  <a:schemeClr val="tx1"/>
                </a:solidFill>
                <a:latin typeface="+mj-lt"/>
              </a:defRPr>
            </a:lvl1pPr>
            <a:lvl2pPr>
              <a:spcBef>
                <a:spcPts val="1200"/>
              </a:spcBef>
              <a:defRPr sz="2000" b="1" baseline="0">
                <a:solidFill>
                  <a:schemeClr val="accent2"/>
                </a:solidFill>
              </a:defRPr>
            </a:lvl2pPr>
          </a:lstStyle>
          <a:p>
            <a:pPr lvl="0"/>
            <a:r>
              <a:rPr lang="en-US" dirty="0" smtClean="0"/>
              <a:t>Presentation Title</a:t>
            </a:r>
          </a:p>
        </p:txBody>
      </p:sp>
      <p:sp>
        <p:nvSpPr>
          <p:cNvPr id="9" name="Text Placeholder 6"/>
          <p:cNvSpPr>
            <a:spLocks noGrp="1"/>
          </p:cNvSpPr>
          <p:nvPr>
            <p:ph type="body" sz="quarter" idx="13" hasCustomPrompt="1"/>
          </p:nvPr>
        </p:nvSpPr>
        <p:spPr>
          <a:xfrm>
            <a:off x="457200" y="4187952"/>
            <a:ext cx="8138160" cy="612648"/>
          </a:xfrm>
          <a:prstGeom prst="rect">
            <a:avLst/>
          </a:prstGeom>
        </p:spPr>
        <p:txBody>
          <a:bodyPr/>
          <a:lstStyle>
            <a:lvl1pPr>
              <a:spcBef>
                <a:spcPts val="200"/>
              </a:spcBef>
              <a:defRPr sz="1800"/>
            </a:lvl1pPr>
          </a:lstStyle>
          <a:p>
            <a:pPr lvl="0"/>
            <a:r>
              <a:rPr lang="en-US" dirty="0" smtClean="0"/>
              <a:t>Presenter (s) Name</a:t>
            </a:r>
            <a:br>
              <a:rPr lang="en-US" dirty="0" smtClean="0"/>
            </a:br>
            <a:r>
              <a:rPr lang="en-US" dirty="0" smtClean="0"/>
              <a:t>Date</a:t>
            </a:r>
          </a:p>
        </p:txBody>
      </p:sp>
      <p:pic>
        <p:nvPicPr>
          <p:cNvPr id="7" name="Picture 2" descr="E:\Internal\MSIM Template (8517847)\img_multimedia\BUILDINGCROP.jpg"/>
          <p:cNvPicPr>
            <a:picLocks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1" y="1527115"/>
            <a:ext cx="9144000" cy="9144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60793" y="466344"/>
            <a:ext cx="1907692" cy="283464"/>
          </a:xfrm>
          <a:prstGeom prst="rect">
            <a:avLst/>
          </a:prstGeom>
        </p:spPr>
      </p:pic>
    </p:spTree>
    <p:extLst>
      <p:ext uri="{BB962C8B-B14F-4D97-AF65-F5344CB8AC3E}">
        <p14:creationId xmlns:p14="http://schemas.microsoft.com/office/powerpoint/2010/main" val="1953269224"/>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2_Title Slide">
    <p:spTree>
      <p:nvGrpSpPr>
        <p:cNvPr id="1" name=""/>
        <p:cNvGrpSpPr/>
        <p:nvPr/>
      </p:nvGrpSpPr>
      <p:grpSpPr>
        <a:xfrm>
          <a:off x="0" y="0"/>
          <a:ext cx="0" cy="0"/>
          <a:chOff x="0" y="0"/>
          <a:chExt cx="0" cy="0"/>
        </a:xfrm>
      </p:grpSpPr>
      <p:pic>
        <p:nvPicPr>
          <p:cNvPr id="6" name="Picture 2"/>
          <p:cNvPicPr>
            <a:picLocks noChangeArrowheads="1"/>
          </p:cNvPicPr>
          <p:nvPr userDrawn="1"/>
        </p:nvPicPr>
        <p:blipFill>
          <a:blip r:embed="rId2" cstate="screen">
            <a:extLst>
              <a:ext uri="{28A0092B-C50C-407E-A947-70E740481C1C}">
                <a14:useLocalDpi xmlns:a14="http://schemas.microsoft.com/office/drawing/2010/main"/>
              </a:ext>
            </a:extLst>
          </a:blip>
          <a:stretch>
            <a:fillRect/>
          </a:stretch>
        </p:blipFill>
        <p:spPr bwMode="auto">
          <a:xfrm>
            <a:off x="0" y="1527115"/>
            <a:ext cx="9144000" cy="914400"/>
          </a:xfrm>
          <a:prstGeom prst="rect">
            <a:avLst/>
          </a:prstGeom>
          <a:noFill/>
          <a:extLst>
            <a:ext uri="{909E8E84-426E-40DD-AFC4-6F175D3DCCD1}">
              <a14:hiddenFill xmlns:a14="http://schemas.microsoft.com/office/drawing/2010/main">
                <a:solidFill>
                  <a:srgbClr val="FFFFFF"/>
                </a:solidFill>
              </a14:hiddenFill>
            </a:ext>
          </a:extLst>
        </p:spPr>
      </p:pic>
      <p:sp>
        <p:nvSpPr>
          <p:cNvPr id="10" name="Text Placeholder 6"/>
          <p:cNvSpPr>
            <a:spLocks noGrp="1"/>
          </p:cNvSpPr>
          <p:nvPr>
            <p:ph type="body" sz="quarter" idx="13" hasCustomPrompt="1"/>
          </p:nvPr>
        </p:nvSpPr>
        <p:spPr>
          <a:xfrm>
            <a:off x="457200" y="4187952"/>
            <a:ext cx="8138160" cy="612648"/>
          </a:xfrm>
          <a:prstGeom prst="rect">
            <a:avLst/>
          </a:prstGeom>
        </p:spPr>
        <p:txBody>
          <a:bodyPr/>
          <a:lstStyle>
            <a:lvl1pPr>
              <a:spcBef>
                <a:spcPts val="200"/>
              </a:spcBef>
              <a:defRPr sz="1800"/>
            </a:lvl1pPr>
          </a:lstStyle>
          <a:p>
            <a:pPr lvl="0"/>
            <a:r>
              <a:rPr lang="en-US" dirty="0" smtClean="0"/>
              <a:t>Presenter (s) Name</a:t>
            </a:r>
            <a:br>
              <a:rPr lang="en-US" dirty="0" smtClean="0"/>
            </a:br>
            <a:r>
              <a:rPr lang="en-US" dirty="0" smtClean="0"/>
              <a:t>Date</a:t>
            </a:r>
          </a:p>
        </p:txBody>
      </p:sp>
      <p:sp>
        <p:nvSpPr>
          <p:cNvPr id="8" name="Text Placeholder 2"/>
          <p:cNvSpPr>
            <a:spLocks noGrp="1"/>
          </p:cNvSpPr>
          <p:nvPr>
            <p:ph type="body" sz="quarter" idx="11" hasCustomPrompt="1"/>
          </p:nvPr>
        </p:nvSpPr>
        <p:spPr>
          <a:xfrm>
            <a:off x="457200" y="2880360"/>
            <a:ext cx="8138160" cy="1133856"/>
          </a:xfrm>
          <a:prstGeom prst="rect">
            <a:avLst/>
          </a:prstGeom>
        </p:spPr>
        <p:txBody>
          <a:bodyPr tIns="45720" rIns="82296" bIns="45720" anchor="b" anchorCtr="0"/>
          <a:lstStyle>
            <a:lvl1pPr>
              <a:lnSpc>
                <a:spcPct val="100000"/>
              </a:lnSpc>
              <a:spcBef>
                <a:spcPts val="0"/>
              </a:spcBef>
              <a:defRPr sz="2800" spc="0" baseline="0">
                <a:solidFill>
                  <a:schemeClr val="tx1"/>
                </a:solidFill>
                <a:latin typeface="+mj-lt"/>
              </a:defRPr>
            </a:lvl1pPr>
            <a:lvl2pPr>
              <a:spcBef>
                <a:spcPts val="1200"/>
              </a:spcBef>
              <a:defRPr sz="2000" b="1" baseline="0">
                <a:solidFill>
                  <a:schemeClr val="accent2"/>
                </a:solidFill>
              </a:defRPr>
            </a:lvl2pPr>
          </a:lstStyle>
          <a:p>
            <a:pPr lvl="0"/>
            <a:r>
              <a:rPr lang="en-US" dirty="0" smtClean="0"/>
              <a:t>Presentation Title</a:t>
            </a:r>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60793" y="466344"/>
            <a:ext cx="1907692" cy="283464"/>
          </a:xfrm>
          <a:prstGeom prst="rect">
            <a:avLst/>
          </a:prstGeom>
        </p:spPr>
      </p:pic>
    </p:spTree>
    <p:extLst>
      <p:ext uri="{BB962C8B-B14F-4D97-AF65-F5344CB8AC3E}">
        <p14:creationId xmlns:p14="http://schemas.microsoft.com/office/powerpoint/2010/main" val="2509077459"/>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3_Title Slide">
    <p:spTree>
      <p:nvGrpSpPr>
        <p:cNvPr id="1" name=""/>
        <p:cNvGrpSpPr/>
        <p:nvPr/>
      </p:nvGrpSpPr>
      <p:grpSpPr>
        <a:xfrm>
          <a:off x="0" y="0"/>
          <a:ext cx="0" cy="0"/>
          <a:chOff x="0" y="0"/>
          <a:chExt cx="0" cy="0"/>
        </a:xfrm>
      </p:grpSpPr>
      <p:pic>
        <p:nvPicPr>
          <p:cNvPr id="6" name="Picture 2"/>
          <p:cNvPicPr preferRelativeResize="0">
            <a:picLocks noChangeArrowheads="1"/>
          </p:cNvPicPr>
          <p:nvPr userDrawn="1"/>
        </p:nvPicPr>
        <p:blipFill>
          <a:blip r:embed="rId2" cstate="screen">
            <a:extLst>
              <a:ext uri="{28A0092B-C50C-407E-A947-70E740481C1C}">
                <a14:useLocalDpi xmlns:a14="http://schemas.microsoft.com/office/drawing/2010/main"/>
              </a:ext>
            </a:extLst>
          </a:blip>
          <a:stretch>
            <a:fillRect/>
          </a:stretch>
        </p:blipFill>
        <p:spPr bwMode="auto">
          <a:xfrm>
            <a:off x="0" y="1527115"/>
            <a:ext cx="9144000" cy="914400"/>
          </a:xfrm>
          <a:prstGeom prst="rect">
            <a:avLst/>
          </a:prstGeom>
          <a:noFill/>
          <a:extLst>
            <a:ext uri="{909E8E84-426E-40DD-AFC4-6F175D3DCCD1}">
              <a14:hiddenFill xmlns:a14="http://schemas.microsoft.com/office/drawing/2010/main">
                <a:solidFill>
                  <a:srgbClr val="FFFFFF"/>
                </a:solidFill>
              </a14:hiddenFill>
            </a:ext>
          </a:extLst>
        </p:spPr>
      </p:pic>
      <p:sp>
        <p:nvSpPr>
          <p:cNvPr id="7" name="Text Placeholder 2"/>
          <p:cNvSpPr>
            <a:spLocks noGrp="1"/>
          </p:cNvSpPr>
          <p:nvPr>
            <p:ph type="body" sz="quarter" idx="11" hasCustomPrompt="1"/>
          </p:nvPr>
        </p:nvSpPr>
        <p:spPr>
          <a:xfrm>
            <a:off x="457200" y="2880360"/>
            <a:ext cx="8138160" cy="1133856"/>
          </a:xfrm>
          <a:prstGeom prst="rect">
            <a:avLst/>
          </a:prstGeom>
        </p:spPr>
        <p:txBody>
          <a:bodyPr tIns="45720" rIns="82296" bIns="45720" anchor="b" anchorCtr="0"/>
          <a:lstStyle>
            <a:lvl1pPr>
              <a:lnSpc>
                <a:spcPct val="100000"/>
              </a:lnSpc>
              <a:spcBef>
                <a:spcPts val="0"/>
              </a:spcBef>
              <a:defRPr sz="2800" spc="0" baseline="0">
                <a:solidFill>
                  <a:schemeClr val="tx1"/>
                </a:solidFill>
                <a:latin typeface="+mj-lt"/>
              </a:defRPr>
            </a:lvl1pPr>
            <a:lvl2pPr>
              <a:spcBef>
                <a:spcPts val="1200"/>
              </a:spcBef>
              <a:defRPr sz="2000" b="1" baseline="0">
                <a:solidFill>
                  <a:schemeClr val="accent2"/>
                </a:solidFill>
              </a:defRPr>
            </a:lvl2pPr>
          </a:lstStyle>
          <a:p>
            <a:pPr lvl="0"/>
            <a:r>
              <a:rPr lang="en-US" dirty="0" smtClean="0"/>
              <a:t>Presentation Title</a:t>
            </a:r>
          </a:p>
        </p:txBody>
      </p:sp>
      <p:sp>
        <p:nvSpPr>
          <p:cNvPr id="8" name="Text Placeholder 6"/>
          <p:cNvSpPr>
            <a:spLocks noGrp="1"/>
          </p:cNvSpPr>
          <p:nvPr>
            <p:ph type="body" sz="quarter" idx="13" hasCustomPrompt="1"/>
          </p:nvPr>
        </p:nvSpPr>
        <p:spPr>
          <a:xfrm>
            <a:off x="457200" y="4187952"/>
            <a:ext cx="8138160" cy="612648"/>
          </a:xfrm>
          <a:prstGeom prst="rect">
            <a:avLst/>
          </a:prstGeom>
        </p:spPr>
        <p:txBody>
          <a:bodyPr/>
          <a:lstStyle>
            <a:lvl1pPr>
              <a:spcBef>
                <a:spcPts val="200"/>
              </a:spcBef>
              <a:defRPr sz="1800"/>
            </a:lvl1pPr>
          </a:lstStyle>
          <a:p>
            <a:pPr lvl="0"/>
            <a:r>
              <a:rPr lang="en-US" dirty="0" smtClean="0"/>
              <a:t>Presenter (s) Name</a:t>
            </a:r>
            <a:br>
              <a:rPr lang="en-US" dirty="0" smtClean="0"/>
            </a:br>
            <a:r>
              <a:rPr lang="en-US" dirty="0" smtClean="0"/>
              <a:t>Date</a:t>
            </a:r>
          </a:p>
        </p:txBody>
      </p:sp>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60793" y="466344"/>
            <a:ext cx="1907692" cy="283464"/>
          </a:xfrm>
          <a:prstGeom prst="rect">
            <a:avLst/>
          </a:prstGeom>
        </p:spPr>
      </p:pic>
    </p:spTree>
    <p:extLst>
      <p:ext uri="{BB962C8B-B14F-4D97-AF65-F5344CB8AC3E}">
        <p14:creationId xmlns:p14="http://schemas.microsoft.com/office/powerpoint/2010/main" val="1261202806"/>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Text Only Title Slide">
    <p:spTree>
      <p:nvGrpSpPr>
        <p:cNvPr id="1" name=""/>
        <p:cNvGrpSpPr/>
        <p:nvPr/>
      </p:nvGrpSpPr>
      <p:grpSpPr>
        <a:xfrm>
          <a:off x="0" y="0"/>
          <a:ext cx="0" cy="0"/>
          <a:chOff x="0" y="0"/>
          <a:chExt cx="0" cy="0"/>
        </a:xfrm>
      </p:grpSpPr>
      <p:sp>
        <p:nvSpPr>
          <p:cNvPr id="9" name="Text Placeholder 2"/>
          <p:cNvSpPr>
            <a:spLocks noGrp="1"/>
          </p:cNvSpPr>
          <p:nvPr>
            <p:ph type="body" sz="quarter" idx="11" hasCustomPrompt="1"/>
          </p:nvPr>
        </p:nvSpPr>
        <p:spPr>
          <a:xfrm>
            <a:off x="457200" y="3575304"/>
            <a:ext cx="8138160" cy="1133856"/>
          </a:xfrm>
          <a:prstGeom prst="rect">
            <a:avLst/>
          </a:prstGeom>
        </p:spPr>
        <p:txBody>
          <a:bodyPr tIns="45720" rIns="82296" bIns="45720" anchor="b" anchorCtr="0"/>
          <a:lstStyle>
            <a:lvl1pPr>
              <a:lnSpc>
                <a:spcPct val="100000"/>
              </a:lnSpc>
              <a:spcBef>
                <a:spcPts val="0"/>
              </a:spcBef>
              <a:defRPr sz="3000" spc="0" baseline="0">
                <a:solidFill>
                  <a:schemeClr val="tx1"/>
                </a:solidFill>
                <a:latin typeface="+mj-lt"/>
              </a:defRPr>
            </a:lvl1pPr>
            <a:lvl2pPr>
              <a:spcBef>
                <a:spcPts val="1200"/>
              </a:spcBef>
              <a:defRPr sz="2000" b="1" baseline="0">
                <a:solidFill>
                  <a:schemeClr val="accent2"/>
                </a:solidFill>
              </a:defRPr>
            </a:lvl2pPr>
          </a:lstStyle>
          <a:p>
            <a:pPr lvl="0"/>
            <a:r>
              <a:rPr lang="en-US" dirty="0" smtClean="0"/>
              <a:t>Presentation Title</a:t>
            </a:r>
          </a:p>
        </p:txBody>
      </p:sp>
      <p:sp>
        <p:nvSpPr>
          <p:cNvPr id="7" name="Text Placeholder 6"/>
          <p:cNvSpPr>
            <a:spLocks noGrp="1"/>
          </p:cNvSpPr>
          <p:nvPr>
            <p:ph type="body" sz="quarter" idx="13" hasCustomPrompt="1"/>
          </p:nvPr>
        </p:nvSpPr>
        <p:spPr>
          <a:xfrm>
            <a:off x="457200" y="4882896"/>
            <a:ext cx="8138160" cy="612648"/>
          </a:xfrm>
          <a:prstGeom prst="rect">
            <a:avLst/>
          </a:prstGeom>
        </p:spPr>
        <p:txBody>
          <a:bodyPr/>
          <a:lstStyle>
            <a:lvl1pPr>
              <a:spcBef>
                <a:spcPts val="200"/>
              </a:spcBef>
              <a:defRPr sz="1800"/>
            </a:lvl1pPr>
          </a:lstStyle>
          <a:p>
            <a:pPr lvl="0"/>
            <a:r>
              <a:rPr lang="en-US" dirty="0" smtClean="0"/>
              <a:t>Presenter (s) Name</a:t>
            </a:r>
            <a:br>
              <a:rPr lang="en-US" dirty="0" smtClean="0"/>
            </a:br>
            <a:r>
              <a:rPr lang="en-US" dirty="0" smtClean="0"/>
              <a:t>Date</a:t>
            </a: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60793" y="466344"/>
            <a:ext cx="1907692" cy="283464"/>
          </a:xfrm>
          <a:prstGeom prst="rect">
            <a:avLst/>
          </a:prstGeom>
        </p:spPr>
      </p:pic>
    </p:spTree>
    <p:extLst>
      <p:ext uri="{BB962C8B-B14F-4D97-AF65-F5344CB8AC3E}">
        <p14:creationId xmlns:p14="http://schemas.microsoft.com/office/powerpoint/2010/main" val="92477285"/>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Sec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3825520"/>
            <a:ext cx="8235950" cy="369332"/>
          </a:xfrm>
        </p:spPr>
        <p:txBody>
          <a:bodyPr wrap="square" rIns="0" anchor="t" anchorCtr="0">
            <a:spAutoFit/>
          </a:bodyPr>
          <a:lstStyle>
            <a:lvl1pPr algn="l">
              <a:lnSpc>
                <a:spcPct val="100000"/>
              </a:lnSpc>
              <a:defRPr sz="2400" b="1" cap="none" spc="0" baseline="0"/>
            </a:lvl1pPr>
          </a:lstStyle>
          <a:p>
            <a:r>
              <a:rPr lang="en-US" dirty="0" smtClean="0"/>
              <a:t>Section Divider Title</a:t>
            </a:r>
            <a:endParaRPr lang="en-US" dirty="0"/>
          </a:p>
        </p:txBody>
      </p:sp>
      <p:sp>
        <p:nvSpPr>
          <p:cNvPr id="3" name="Text Placeholder 2"/>
          <p:cNvSpPr>
            <a:spLocks noGrp="1"/>
          </p:cNvSpPr>
          <p:nvPr>
            <p:ph type="body" idx="1" hasCustomPrompt="1"/>
          </p:nvPr>
        </p:nvSpPr>
        <p:spPr>
          <a:xfrm>
            <a:off x="457200" y="3429000"/>
            <a:ext cx="8235950" cy="184666"/>
          </a:xfrm>
          <a:prstGeom prst="rect">
            <a:avLst/>
          </a:prstGeom>
        </p:spPr>
        <p:txBody>
          <a:bodyPr wrap="square" anchor="t" anchorCtr="0">
            <a:spAutoFit/>
          </a:bodyPr>
          <a:lstStyle>
            <a:lvl1pPr marL="0" indent="0">
              <a:lnSpc>
                <a:spcPct val="100000"/>
              </a:lnSpc>
              <a:spcBef>
                <a:spcPts val="0"/>
              </a:spcBef>
              <a:spcAft>
                <a:spcPts val="0"/>
              </a:spcAft>
              <a:buNone/>
              <a:defRPr sz="1200" b="1" cap="all" baseline="0">
                <a:solidFill>
                  <a:srgbClr val="B2B2B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add section number</a:t>
            </a:r>
          </a:p>
        </p:txBody>
      </p:sp>
      <p:sp>
        <p:nvSpPr>
          <p:cNvPr id="7" name="Text Placeholder 6"/>
          <p:cNvSpPr>
            <a:spLocks noGrp="1"/>
          </p:cNvSpPr>
          <p:nvPr>
            <p:ph type="body" sz="quarter" idx="10" hasCustomPrompt="1"/>
          </p:nvPr>
        </p:nvSpPr>
        <p:spPr>
          <a:xfrm>
            <a:off x="457200" y="4251960"/>
            <a:ext cx="8235950" cy="320088"/>
          </a:xfrm>
          <a:prstGeom prst="rect">
            <a:avLst/>
          </a:prstGeom>
        </p:spPr>
        <p:txBody>
          <a:bodyPr>
            <a:spAutoFit/>
          </a:bodyPr>
          <a:lstStyle>
            <a:lvl1pPr marL="0" indent="0">
              <a:buNone/>
              <a:defRPr sz="1600" b="1" baseline="0">
                <a:solidFill>
                  <a:schemeClr val="accent2"/>
                </a:solidFill>
              </a:defRPr>
            </a:lvl1pPr>
            <a:lvl2pPr marL="233362" indent="0">
              <a:buNone/>
              <a:defRPr/>
            </a:lvl2pPr>
            <a:lvl3pPr marL="457200" indent="0">
              <a:buNone/>
              <a:defRPr/>
            </a:lvl3pPr>
            <a:lvl4pPr marL="690562" indent="0">
              <a:buNone/>
              <a:defRPr/>
            </a:lvl4pPr>
            <a:lvl5pPr marL="914400" indent="0">
              <a:buNone/>
              <a:defRPr/>
            </a:lvl5pPr>
          </a:lstStyle>
          <a:p>
            <a:pPr lvl="0"/>
            <a:r>
              <a:rPr lang="en-US" dirty="0" smtClean="0"/>
              <a:t>Optional Speaker Name or Subtitle</a:t>
            </a:r>
          </a:p>
        </p:txBody>
      </p:sp>
      <p:cxnSp>
        <p:nvCxnSpPr>
          <p:cNvPr id="8" name="Straight Connector 7"/>
          <p:cNvCxnSpPr/>
          <p:nvPr userDrawn="1"/>
        </p:nvCxnSpPr>
        <p:spPr>
          <a:xfrm>
            <a:off x="457197" y="3665372"/>
            <a:ext cx="8235953"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60793" y="466344"/>
            <a:ext cx="1907692" cy="283464"/>
          </a:xfrm>
          <a:prstGeom prst="rect">
            <a:avLst/>
          </a:prstGeom>
        </p:spPr>
      </p:pic>
    </p:spTree>
    <p:extLst>
      <p:ext uri="{BB962C8B-B14F-4D97-AF65-F5344CB8AC3E}">
        <p14:creationId xmlns:p14="http://schemas.microsoft.com/office/powerpoint/2010/main" val="801167474"/>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Text Placeholder 1"/>
          <p:cNvSpPr>
            <a:spLocks noGrp="1"/>
          </p:cNvSpPr>
          <p:nvPr>
            <p:ph type="body" sz="quarter" idx="1"/>
          </p:nvPr>
        </p:nvSpPr>
        <p:spPr>
          <a:xfrm>
            <a:off x="457200" y="1554163"/>
            <a:ext cx="7315200" cy="4526597"/>
          </a:xfrm>
        </p:spPr>
        <p:txBody>
          <a:bodyPr/>
          <a:lstStyle>
            <a:lvl1pPr marL="227013" indent="-227013">
              <a:lnSpc>
                <a:spcPct val="120000"/>
              </a:lnSpc>
              <a:spcBef>
                <a:spcPts val="1400"/>
              </a:spcBef>
              <a:spcAft>
                <a:spcPts val="0"/>
              </a:spcAft>
              <a:buFont typeface="Arial" panose="020B0604020202020204" pitchFamily="34" charset="0"/>
              <a:buChar char="•"/>
              <a:defRPr sz="1400" b="0">
                <a:solidFill>
                  <a:schemeClr val="tx1"/>
                </a:solidFill>
              </a:defRPr>
            </a:lvl1pPr>
            <a:lvl2pPr marL="461963" indent="-234950">
              <a:lnSpc>
                <a:spcPct val="120000"/>
              </a:lnSpc>
              <a:spcBef>
                <a:spcPts val="1000"/>
              </a:spcBef>
              <a:spcAft>
                <a:spcPts val="0"/>
              </a:spcAft>
              <a:buFont typeface="Arial" panose="020B0604020202020204" pitchFamily="34" charset="0"/>
              <a:buChar char="–"/>
              <a:defRPr sz="1400"/>
            </a:lvl2pPr>
            <a:lvl3pPr marL="687388" indent="-225425">
              <a:lnSpc>
                <a:spcPct val="120000"/>
              </a:lnSpc>
              <a:spcBef>
                <a:spcPts val="600"/>
              </a:spcBef>
              <a:spcAft>
                <a:spcPts val="0"/>
              </a:spcAft>
              <a:defRPr sz="1400"/>
            </a:lvl3pPr>
            <a:lvl4pPr marL="914400" indent="-227013">
              <a:lnSpc>
                <a:spcPct val="120000"/>
              </a:lnSpc>
              <a:spcBef>
                <a:spcPts val="600"/>
              </a:spcBef>
              <a:spcAft>
                <a:spcPts val="0"/>
              </a:spcAft>
              <a:defRPr sz="1400"/>
            </a:lvl4pPr>
            <a:lvl5pPr marL="1141413" indent="-227013">
              <a:lnSpc>
                <a:spcPct val="120000"/>
              </a:lnSpc>
              <a:spcBef>
                <a:spcPts val="600"/>
              </a:spcBef>
              <a:spcAft>
                <a:spcPts val="0"/>
              </a:spcAft>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hasCustomPrompt="1"/>
          </p:nvPr>
        </p:nvSpPr>
        <p:spPr/>
        <p:txBody>
          <a:bodyPr/>
          <a:lstStyle>
            <a:lvl1pPr>
              <a:defRPr baseline="0"/>
            </a:lvl1pPr>
          </a:lstStyle>
          <a:p>
            <a:r>
              <a:rPr lang="en-US" dirty="0" smtClean="0"/>
              <a:t>Click to add title</a:t>
            </a:r>
            <a:endParaRPr lang="en-US" dirty="0"/>
          </a:p>
        </p:txBody>
      </p:sp>
    </p:spTree>
    <p:extLst>
      <p:ext uri="{BB962C8B-B14F-4D97-AF65-F5344CB8AC3E}">
        <p14:creationId xmlns:p14="http://schemas.microsoft.com/office/powerpoint/2010/main" val="4244002701"/>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ext_One-on-a-Page">
    <p:spTree>
      <p:nvGrpSpPr>
        <p:cNvPr id="1" name=""/>
        <p:cNvGrpSpPr/>
        <p:nvPr/>
      </p:nvGrpSpPr>
      <p:grpSpPr>
        <a:xfrm>
          <a:off x="0" y="0"/>
          <a:ext cx="0" cy="0"/>
          <a:chOff x="0" y="0"/>
          <a:chExt cx="0" cy="0"/>
        </a:xfrm>
      </p:grpSpPr>
      <p:sp>
        <p:nvSpPr>
          <p:cNvPr id="5" name="Text Placeholder 1"/>
          <p:cNvSpPr>
            <a:spLocks noGrp="1"/>
          </p:cNvSpPr>
          <p:nvPr>
            <p:ph type="body" sz="quarter" idx="1"/>
          </p:nvPr>
        </p:nvSpPr>
        <p:spPr>
          <a:xfrm>
            <a:off x="457200" y="1554163"/>
            <a:ext cx="7315200" cy="4526597"/>
          </a:xfrm>
        </p:spPr>
        <p:txBody>
          <a:bodyPr/>
          <a:lstStyle>
            <a:lvl1pPr>
              <a:lnSpc>
                <a:spcPct val="120000"/>
              </a:lnSpc>
              <a:spcBef>
                <a:spcPts val="1400"/>
              </a:spcBef>
              <a:spcAft>
                <a:spcPts val="0"/>
              </a:spcAft>
              <a:defRPr sz="1400"/>
            </a:lvl1pPr>
            <a:lvl2pPr>
              <a:lnSpc>
                <a:spcPct val="120000"/>
              </a:lnSpc>
              <a:spcBef>
                <a:spcPts val="1000"/>
              </a:spcBef>
              <a:spcAft>
                <a:spcPts val="0"/>
              </a:spcAft>
              <a:defRPr sz="1400"/>
            </a:lvl2pPr>
            <a:lvl3pPr>
              <a:lnSpc>
                <a:spcPct val="120000"/>
              </a:lnSpc>
              <a:spcBef>
                <a:spcPts val="600"/>
              </a:spcBef>
              <a:spcAft>
                <a:spcPts val="0"/>
              </a:spcAft>
              <a:defRPr sz="1400"/>
            </a:lvl3pPr>
            <a:lvl4pPr>
              <a:lnSpc>
                <a:spcPct val="120000"/>
              </a:lnSpc>
              <a:spcBef>
                <a:spcPts val="600"/>
              </a:spcBef>
              <a:defRPr sz="1400"/>
            </a:lvl4pPr>
            <a:lvl5pPr>
              <a:lnSpc>
                <a:spcPct val="120000"/>
              </a:lnSpc>
              <a:spcBef>
                <a:spcPts val="600"/>
              </a:spcBef>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itle 2"/>
          <p:cNvSpPr>
            <a:spLocks noGrp="1"/>
          </p:cNvSpPr>
          <p:nvPr>
            <p:ph type="title" hasCustomPrompt="1"/>
          </p:nvPr>
        </p:nvSpPr>
        <p:spPr>
          <a:xfrm>
            <a:off x="457200" y="731520"/>
            <a:ext cx="8220456" cy="307777"/>
          </a:xfrm>
        </p:spPr>
        <p:txBody>
          <a:bodyPr/>
          <a:lstStyle>
            <a:lvl1pPr>
              <a:defRPr/>
            </a:lvl1pPr>
          </a:lstStyle>
          <a:p>
            <a:r>
              <a:rPr lang="en-US" dirty="0" smtClean="0"/>
              <a:t>Click to add title</a:t>
            </a:r>
            <a:endParaRPr lang="en-US" dirty="0"/>
          </a:p>
        </p:txBody>
      </p:sp>
    </p:spTree>
    <p:extLst>
      <p:ext uri="{BB962C8B-B14F-4D97-AF65-F5344CB8AC3E}">
        <p14:creationId xmlns:p14="http://schemas.microsoft.com/office/powerpoint/2010/main" val="4109061524"/>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_Two-on-a-Page">
    <p:spTree>
      <p:nvGrpSpPr>
        <p:cNvPr id="1" name=""/>
        <p:cNvGrpSpPr/>
        <p:nvPr/>
      </p:nvGrpSpPr>
      <p:grpSpPr>
        <a:xfrm>
          <a:off x="0" y="0"/>
          <a:ext cx="0" cy="0"/>
          <a:chOff x="0" y="0"/>
          <a:chExt cx="0" cy="0"/>
        </a:xfrm>
      </p:grpSpPr>
      <p:sp>
        <p:nvSpPr>
          <p:cNvPr id="5" name="Text Placeholder 1"/>
          <p:cNvSpPr>
            <a:spLocks noGrp="1"/>
          </p:cNvSpPr>
          <p:nvPr>
            <p:ph type="body" sz="quarter" idx="1"/>
          </p:nvPr>
        </p:nvSpPr>
        <p:spPr>
          <a:xfrm>
            <a:off x="457200" y="1554163"/>
            <a:ext cx="3932238" cy="4526597"/>
          </a:xfrm>
        </p:spPr>
        <p:txBody>
          <a:bodyPr/>
          <a:lstStyle>
            <a:lvl1pPr>
              <a:lnSpc>
                <a:spcPct val="120000"/>
              </a:lnSpc>
              <a:spcBef>
                <a:spcPts val="1400"/>
              </a:spcBef>
              <a:spcAft>
                <a:spcPts val="0"/>
              </a:spcAft>
              <a:defRPr sz="1200" baseline="0"/>
            </a:lvl1pPr>
            <a:lvl2pPr>
              <a:lnSpc>
                <a:spcPct val="120000"/>
              </a:lnSpc>
              <a:spcBef>
                <a:spcPts val="1000"/>
              </a:spcBef>
              <a:spcAft>
                <a:spcPts val="0"/>
              </a:spcAft>
              <a:defRPr sz="1200" baseline="0"/>
            </a:lvl2pPr>
            <a:lvl3pPr>
              <a:lnSpc>
                <a:spcPct val="120000"/>
              </a:lnSpc>
              <a:spcBef>
                <a:spcPts val="600"/>
              </a:spcBef>
              <a:spcAft>
                <a:spcPts val="0"/>
              </a:spcAft>
              <a:defRPr sz="1200" baseline="0"/>
            </a:lvl3pPr>
            <a:lvl4pPr>
              <a:lnSpc>
                <a:spcPct val="120000"/>
              </a:lnSpc>
              <a:spcBef>
                <a:spcPts val="600"/>
              </a:spcBef>
              <a:spcAft>
                <a:spcPts val="0"/>
              </a:spcAft>
              <a:defRPr sz="1200" baseline="0"/>
            </a:lvl4pPr>
            <a:lvl5pPr>
              <a:lnSpc>
                <a:spcPct val="120000"/>
              </a:lnSpc>
              <a:spcBef>
                <a:spcPts val="600"/>
              </a:spcBef>
              <a:defRPr sz="1200" baseline="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2"/>
          <p:cNvSpPr>
            <a:spLocks noGrp="1"/>
          </p:cNvSpPr>
          <p:nvPr>
            <p:ph type="body" sz="quarter" idx="2"/>
          </p:nvPr>
        </p:nvSpPr>
        <p:spPr>
          <a:xfrm>
            <a:off x="4754563" y="1554164"/>
            <a:ext cx="3932237" cy="4526597"/>
          </a:xfrm>
        </p:spPr>
        <p:txBody>
          <a:bodyPr vert="horz" lIns="0" tIns="0" rIns="0" bIns="0" rtlCol="0">
            <a:noAutofit/>
          </a:bodyPr>
          <a:lstStyle>
            <a:lvl1pPr>
              <a:lnSpc>
                <a:spcPct val="120000"/>
              </a:lnSpc>
              <a:spcBef>
                <a:spcPts val="1400"/>
              </a:spcBef>
              <a:defRPr lang="en-US" sz="1200" dirty="0" smtClean="0"/>
            </a:lvl1pPr>
            <a:lvl2pPr>
              <a:lnSpc>
                <a:spcPct val="120000"/>
              </a:lnSpc>
              <a:spcBef>
                <a:spcPts val="1000"/>
              </a:spcBef>
              <a:defRPr lang="en-US" sz="1200" dirty="0" smtClean="0"/>
            </a:lvl2pPr>
            <a:lvl3pPr>
              <a:lnSpc>
                <a:spcPct val="120000"/>
              </a:lnSpc>
              <a:spcBef>
                <a:spcPts val="600"/>
              </a:spcBef>
              <a:defRPr lang="en-US" sz="1200" dirty="0" smtClean="0"/>
            </a:lvl3pPr>
            <a:lvl4pPr>
              <a:lnSpc>
                <a:spcPct val="120000"/>
              </a:lnSpc>
              <a:spcBef>
                <a:spcPts val="600"/>
              </a:spcBef>
              <a:defRPr lang="en-US" sz="1200" dirty="0" smtClean="0"/>
            </a:lvl4pPr>
            <a:lvl5pPr>
              <a:lnSpc>
                <a:spcPct val="120000"/>
              </a:lnSpc>
              <a:spcBef>
                <a:spcPts val="600"/>
              </a:spcBef>
              <a:defRPr lang="en-US" sz="1200"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2"/>
          <p:cNvSpPr>
            <a:spLocks noGrp="1"/>
          </p:cNvSpPr>
          <p:nvPr>
            <p:ph type="title" hasCustomPrompt="1"/>
          </p:nvPr>
        </p:nvSpPr>
        <p:spPr>
          <a:xfrm>
            <a:off x="457200" y="731520"/>
            <a:ext cx="8220456" cy="307777"/>
          </a:xfrm>
        </p:spPr>
        <p:txBody>
          <a:bodyPr/>
          <a:lstStyle>
            <a:lvl1pPr>
              <a:defRPr/>
            </a:lvl1pPr>
          </a:lstStyle>
          <a:p>
            <a:r>
              <a:rPr lang="en-US" dirty="0" smtClean="0"/>
              <a:t>Click to add title</a:t>
            </a:r>
            <a:endParaRPr lang="en-US" dirty="0"/>
          </a:p>
        </p:txBody>
      </p:sp>
    </p:spTree>
    <p:extLst>
      <p:ext uri="{BB962C8B-B14F-4D97-AF65-F5344CB8AC3E}">
        <p14:creationId xmlns:p14="http://schemas.microsoft.com/office/powerpoint/2010/main" val="52410971"/>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_Three-on-a-Page ">
    <p:spTree>
      <p:nvGrpSpPr>
        <p:cNvPr id="1" name=""/>
        <p:cNvGrpSpPr/>
        <p:nvPr/>
      </p:nvGrpSpPr>
      <p:grpSpPr>
        <a:xfrm>
          <a:off x="0" y="0"/>
          <a:ext cx="0" cy="0"/>
          <a:chOff x="0" y="0"/>
          <a:chExt cx="0" cy="0"/>
        </a:xfrm>
      </p:grpSpPr>
      <p:sp>
        <p:nvSpPr>
          <p:cNvPr id="6" name="Content Placeholder 1"/>
          <p:cNvSpPr>
            <a:spLocks noGrp="1"/>
          </p:cNvSpPr>
          <p:nvPr>
            <p:ph sz="half" idx="12"/>
          </p:nvPr>
        </p:nvSpPr>
        <p:spPr>
          <a:xfrm>
            <a:off x="457200" y="1554163"/>
            <a:ext cx="2542032" cy="4525962"/>
          </a:xfrm>
        </p:spPr>
        <p:txBody>
          <a:bodyPr vert="horz" lIns="0" tIns="0" rIns="0" bIns="0" rtlCol="0">
            <a:noAutofit/>
          </a:bodyPr>
          <a:lstStyle>
            <a:lvl1pPr>
              <a:defRPr lang="en-US" sz="1200" dirty="0" smtClean="0"/>
            </a:lvl1pPr>
            <a:lvl2pPr>
              <a:spcBef>
                <a:spcPts val="1000"/>
              </a:spcBef>
              <a:defRPr lang="en-US" sz="1200" dirty="0" smtClean="0"/>
            </a:lvl2pPr>
            <a:lvl3pPr>
              <a:defRPr lang="en-US" sz="1200" dirty="0" smtClean="0"/>
            </a:lvl3pPr>
            <a:lvl4pPr>
              <a:defRPr lang="en-US" sz="1200" dirty="0" smtClean="0"/>
            </a:lvl4pPr>
            <a:lvl5pPr>
              <a:defRPr lang="en-US" sz="1200"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Content Placeholder 2"/>
          <p:cNvSpPr>
            <a:spLocks noGrp="1"/>
          </p:cNvSpPr>
          <p:nvPr>
            <p:ph sz="half" idx="13"/>
          </p:nvPr>
        </p:nvSpPr>
        <p:spPr>
          <a:xfrm>
            <a:off x="3293852" y="1554163"/>
            <a:ext cx="2542032" cy="4525962"/>
          </a:xfrm>
        </p:spPr>
        <p:txBody>
          <a:bodyPr vert="horz" lIns="0" tIns="0" rIns="0" bIns="0" rtlCol="0">
            <a:noAutofit/>
          </a:bodyPr>
          <a:lstStyle>
            <a:lvl1pPr>
              <a:defRPr lang="en-US" sz="1200" dirty="0" smtClean="0"/>
            </a:lvl1pPr>
            <a:lvl2pPr>
              <a:defRPr lang="en-US" sz="1200" dirty="0" smtClean="0"/>
            </a:lvl2pPr>
            <a:lvl3pPr>
              <a:defRPr lang="en-US" sz="1200" dirty="0" smtClean="0"/>
            </a:lvl3pPr>
            <a:lvl4pPr>
              <a:defRPr lang="en-US" sz="1200" dirty="0" smtClean="0"/>
            </a:lvl4pPr>
            <a:lvl5pPr>
              <a:defRPr lang="en-US" sz="1200"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Content Placeholder 3"/>
          <p:cNvSpPr>
            <a:spLocks noGrp="1"/>
          </p:cNvSpPr>
          <p:nvPr>
            <p:ph sz="half" idx="14"/>
          </p:nvPr>
        </p:nvSpPr>
        <p:spPr>
          <a:xfrm>
            <a:off x="6129070" y="1554163"/>
            <a:ext cx="2542032" cy="4525962"/>
          </a:xfrm>
        </p:spPr>
        <p:txBody>
          <a:bodyPr vert="horz" lIns="0" tIns="0" rIns="0" bIns="0" rtlCol="0">
            <a:noAutofit/>
          </a:bodyPr>
          <a:lstStyle>
            <a:lvl1pPr>
              <a:defRPr lang="en-US" sz="1200" dirty="0" smtClean="0"/>
            </a:lvl1pPr>
            <a:lvl2pPr>
              <a:defRPr lang="en-US" sz="1200" dirty="0" smtClean="0"/>
            </a:lvl2pPr>
            <a:lvl3pPr>
              <a:defRPr lang="en-US" sz="1200" dirty="0" smtClean="0"/>
            </a:lvl3pPr>
            <a:lvl4pPr>
              <a:defRPr lang="en-US" sz="1200" dirty="0" smtClean="0"/>
            </a:lvl4pPr>
            <a:lvl5pPr>
              <a:defRPr lang="en-US" sz="1200"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itle 2"/>
          <p:cNvSpPr>
            <a:spLocks noGrp="1"/>
          </p:cNvSpPr>
          <p:nvPr>
            <p:ph type="title" hasCustomPrompt="1"/>
          </p:nvPr>
        </p:nvSpPr>
        <p:spPr>
          <a:xfrm>
            <a:off x="457200" y="731520"/>
            <a:ext cx="8220456" cy="307777"/>
          </a:xfrm>
        </p:spPr>
        <p:txBody>
          <a:bodyPr/>
          <a:lstStyle>
            <a:lvl1pPr>
              <a:defRPr/>
            </a:lvl1pPr>
          </a:lstStyle>
          <a:p>
            <a:r>
              <a:rPr lang="en-US" dirty="0" smtClean="0"/>
              <a:t>Click to add title</a:t>
            </a:r>
            <a:endParaRPr lang="en-US" dirty="0"/>
          </a:p>
        </p:txBody>
      </p:sp>
    </p:spTree>
    <p:extLst>
      <p:ext uri="{BB962C8B-B14F-4D97-AF65-F5344CB8AC3E}">
        <p14:creationId xmlns:p14="http://schemas.microsoft.com/office/powerpoint/2010/main" val="256928121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3_Title Slide">
    <p:spTree>
      <p:nvGrpSpPr>
        <p:cNvPr id="1" name=""/>
        <p:cNvGrpSpPr/>
        <p:nvPr/>
      </p:nvGrpSpPr>
      <p:grpSpPr>
        <a:xfrm>
          <a:off x="0" y="0"/>
          <a:ext cx="0" cy="0"/>
          <a:chOff x="0" y="0"/>
          <a:chExt cx="0" cy="0"/>
        </a:xfrm>
      </p:grpSpPr>
      <p:pic>
        <p:nvPicPr>
          <p:cNvPr id="18" name="Picture 1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60793" y="466344"/>
            <a:ext cx="1906359" cy="285416"/>
          </a:xfrm>
          <a:prstGeom prst="rect">
            <a:avLst/>
          </a:prstGeom>
        </p:spPr>
      </p:pic>
      <p:pic>
        <p:nvPicPr>
          <p:cNvPr id="6" name="Picture 2"/>
          <p:cNvPicPr preferRelativeResize="0">
            <a:picLocks noChangeArrowheads="1"/>
          </p:cNvPicPr>
          <p:nvPr userDrawn="1"/>
        </p:nvPicPr>
        <p:blipFill>
          <a:blip r:embed="rId3" cstate="screen">
            <a:extLst>
              <a:ext uri="{28A0092B-C50C-407E-A947-70E740481C1C}">
                <a14:useLocalDpi xmlns:a14="http://schemas.microsoft.com/office/drawing/2010/main"/>
              </a:ext>
            </a:extLst>
          </a:blip>
          <a:stretch>
            <a:fillRect/>
          </a:stretch>
        </p:blipFill>
        <p:spPr bwMode="auto">
          <a:xfrm>
            <a:off x="0" y="1527115"/>
            <a:ext cx="9144000" cy="914400"/>
          </a:xfrm>
          <a:prstGeom prst="rect">
            <a:avLst/>
          </a:prstGeom>
          <a:noFill/>
          <a:extLst>
            <a:ext uri="{909E8E84-426E-40DD-AFC4-6F175D3DCCD1}">
              <a14:hiddenFill xmlns:a14="http://schemas.microsoft.com/office/drawing/2010/main">
                <a:solidFill>
                  <a:srgbClr val="FFFFFF"/>
                </a:solidFill>
              </a14:hiddenFill>
            </a:ext>
          </a:extLst>
        </p:spPr>
      </p:pic>
      <p:sp>
        <p:nvSpPr>
          <p:cNvPr id="7" name="Text Placeholder 2"/>
          <p:cNvSpPr>
            <a:spLocks noGrp="1"/>
          </p:cNvSpPr>
          <p:nvPr>
            <p:ph type="body" sz="quarter" idx="11" hasCustomPrompt="1"/>
          </p:nvPr>
        </p:nvSpPr>
        <p:spPr>
          <a:xfrm>
            <a:off x="457200" y="2880360"/>
            <a:ext cx="8138160" cy="1133856"/>
          </a:xfrm>
        </p:spPr>
        <p:txBody>
          <a:bodyPr tIns="45720" rIns="82296" bIns="45720" anchor="b" anchorCtr="0"/>
          <a:lstStyle>
            <a:lvl1pPr>
              <a:lnSpc>
                <a:spcPct val="100000"/>
              </a:lnSpc>
              <a:spcBef>
                <a:spcPts val="0"/>
              </a:spcBef>
              <a:defRPr sz="2800" spc="0" baseline="0">
                <a:solidFill>
                  <a:schemeClr val="tx1"/>
                </a:solidFill>
                <a:latin typeface="+mj-lt"/>
              </a:defRPr>
            </a:lvl1pPr>
            <a:lvl2pPr>
              <a:spcBef>
                <a:spcPts val="1200"/>
              </a:spcBef>
              <a:defRPr sz="2000" b="1" baseline="0">
                <a:solidFill>
                  <a:schemeClr val="accent2"/>
                </a:solidFill>
              </a:defRPr>
            </a:lvl2pPr>
          </a:lstStyle>
          <a:p>
            <a:pPr lvl="0"/>
            <a:r>
              <a:rPr lang="en-US" dirty="0" smtClean="0"/>
              <a:t>Presentation Title</a:t>
            </a:r>
          </a:p>
        </p:txBody>
      </p:sp>
      <p:sp>
        <p:nvSpPr>
          <p:cNvPr id="8" name="Text Placeholder 6"/>
          <p:cNvSpPr>
            <a:spLocks noGrp="1"/>
          </p:cNvSpPr>
          <p:nvPr>
            <p:ph type="body" sz="quarter" idx="13" hasCustomPrompt="1"/>
          </p:nvPr>
        </p:nvSpPr>
        <p:spPr>
          <a:xfrm>
            <a:off x="457200" y="4187952"/>
            <a:ext cx="8138160" cy="612648"/>
          </a:xfrm>
        </p:spPr>
        <p:txBody>
          <a:bodyPr/>
          <a:lstStyle>
            <a:lvl1pPr>
              <a:spcBef>
                <a:spcPts val="200"/>
              </a:spcBef>
              <a:defRPr sz="1800"/>
            </a:lvl1pPr>
          </a:lstStyle>
          <a:p>
            <a:pPr lvl="0"/>
            <a:r>
              <a:rPr lang="en-US" dirty="0" smtClean="0"/>
              <a:t>Presenter (s) Name</a:t>
            </a:r>
            <a:br>
              <a:rPr lang="en-US" dirty="0" smtClean="0"/>
            </a:br>
            <a:r>
              <a:rPr lang="en-US" dirty="0" smtClean="0"/>
              <a:t>Date</a:t>
            </a:r>
          </a:p>
        </p:txBody>
      </p:sp>
    </p:spTree>
    <p:extLst>
      <p:ext uri="{BB962C8B-B14F-4D97-AF65-F5344CB8AC3E}">
        <p14:creationId xmlns:p14="http://schemas.microsoft.com/office/powerpoint/2010/main" val="2265953912"/>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3, 2/3 Text layout">
    <p:spTree>
      <p:nvGrpSpPr>
        <p:cNvPr id="1" name=""/>
        <p:cNvGrpSpPr/>
        <p:nvPr/>
      </p:nvGrpSpPr>
      <p:grpSpPr>
        <a:xfrm>
          <a:off x="0" y="0"/>
          <a:ext cx="0" cy="0"/>
          <a:chOff x="0" y="0"/>
          <a:chExt cx="0" cy="0"/>
        </a:xfrm>
      </p:grpSpPr>
      <p:sp>
        <p:nvSpPr>
          <p:cNvPr id="11" name="Content Placeholder 1"/>
          <p:cNvSpPr>
            <a:spLocks noGrp="1"/>
          </p:cNvSpPr>
          <p:nvPr>
            <p:ph sz="quarter" idx="12"/>
          </p:nvPr>
        </p:nvSpPr>
        <p:spPr>
          <a:xfrm>
            <a:off x="457201" y="1554163"/>
            <a:ext cx="2542032" cy="4525962"/>
          </a:xfrm>
        </p:spPr>
        <p:txBody>
          <a:bodyPr vert="horz" lIns="0" tIns="0" rIns="0" bIns="0" rtlCol="0">
            <a:noAutofit/>
          </a:bodyPr>
          <a:lstStyle>
            <a:lvl1pPr>
              <a:defRPr lang="en-US" sz="1200" baseline="0" dirty="0" smtClean="0"/>
            </a:lvl1pPr>
            <a:lvl2pPr>
              <a:defRPr lang="en-US" sz="1200" dirty="0" smtClean="0"/>
            </a:lvl2pPr>
            <a:lvl3pPr>
              <a:defRPr lang="en-US" sz="1200" dirty="0" smtClean="0"/>
            </a:lvl3pPr>
            <a:lvl4pPr>
              <a:defRPr lang="en-US" sz="1200" dirty="0" smtClean="0"/>
            </a:lvl4pPr>
            <a:lvl5pPr>
              <a:defRPr lang="en-US" sz="1200"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Content Placeholder 2"/>
          <p:cNvSpPr>
            <a:spLocks noGrp="1"/>
          </p:cNvSpPr>
          <p:nvPr>
            <p:ph sz="quarter" idx="13"/>
          </p:nvPr>
        </p:nvSpPr>
        <p:spPr>
          <a:xfrm>
            <a:off x="3291840" y="1554163"/>
            <a:ext cx="5376862" cy="4525962"/>
          </a:xfrm>
        </p:spPr>
        <p:txBody>
          <a:bodyPr vert="horz" lIns="0" tIns="0" rIns="0" bIns="0" rtlCol="0">
            <a:noAutofit/>
          </a:bodyPr>
          <a:lstStyle>
            <a:lvl1pPr>
              <a:defRPr lang="en-US" sz="1200" baseline="0" dirty="0" smtClean="0"/>
            </a:lvl1pPr>
            <a:lvl2pPr>
              <a:defRPr lang="en-US" sz="1200" dirty="0" smtClean="0"/>
            </a:lvl2pPr>
            <a:lvl3pPr>
              <a:defRPr lang="en-US" sz="1200" dirty="0" smtClean="0"/>
            </a:lvl3pPr>
            <a:lvl4pPr>
              <a:defRPr lang="en-US" sz="1200" dirty="0" smtClean="0"/>
            </a:lvl4pPr>
            <a:lvl5pPr>
              <a:defRPr lang="en-US" sz="1200"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2"/>
          <p:cNvSpPr>
            <a:spLocks noGrp="1"/>
          </p:cNvSpPr>
          <p:nvPr>
            <p:ph type="title" hasCustomPrompt="1"/>
          </p:nvPr>
        </p:nvSpPr>
        <p:spPr>
          <a:xfrm>
            <a:off x="457200" y="731520"/>
            <a:ext cx="8220456" cy="307777"/>
          </a:xfrm>
        </p:spPr>
        <p:txBody>
          <a:bodyPr/>
          <a:lstStyle>
            <a:lvl1pPr>
              <a:defRPr/>
            </a:lvl1pPr>
          </a:lstStyle>
          <a:p>
            <a:r>
              <a:rPr lang="en-US" dirty="0" smtClean="0"/>
              <a:t>Click to add title</a:t>
            </a:r>
            <a:endParaRPr lang="en-US" dirty="0"/>
          </a:p>
        </p:txBody>
      </p:sp>
    </p:spTree>
    <p:extLst>
      <p:ext uri="{BB962C8B-B14F-4D97-AF65-F5344CB8AC3E}">
        <p14:creationId xmlns:p14="http://schemas.microsoft.com/office/powerpoint/2010/main" val="1980438896"/>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3, 2/3 Content layout">
    <p:spTree>
      <p:nvGrpSpPr>
        <p:cNvPr id="1" name=""/>
        <p:cNvGrpSpPr/>
        <p:nvPr/>
      </p:nvGrpSpPr>
      <p:grpSpPr>
        <a:xfrm>
          <a:off x="0" y="0"/>
          <a:ext cx="0" cy="0"/>
          <a:chOff x="0" y="0"/>
          <a:chExt cx="0" cy="0"/>
        </a:xfrm>
      </p:grpSpPr>
      <p:sp>
        <p:nvSpPr>
          <p:cNvPr id="12" name="Content Placeholder 1"/>
          <p:cNvSpPr>
            <a:spLocks noGrp="1"/>
          </p:cNvSpPr>
          <p:nvPr>
            <p:ph sz="quarter" idx="12"/>
          </p:nvPr>
        </p:nvSpPr>
        <p:spPr>
          <a:xfrm>
            <a:off x="457201" y="1554480"/>
            <a:ext cx="2542032" cy="4533899"/>
          </a:xfrm>
        </p:spPr>
        <p:txBody>
          <a:bodyPr vert="horz" lIns="0" tIns="0" rIns="0" bIns="0" rtlCol="0">
            <a:noAutofit/>
          </a:bodyPr>
          <a:lstStyle>
            <a:lvl1pPr>
              <a:defRPr lang="en-US" sz="1200" baseline="0" dirty="0" smtClean="0"/>
            </a:lvl1pPr>
            <a:lvl2pPr>
              <a:defRPr lang="en-US" sz="1200" dirty="0" smtClean="0"/>
            </a:lvl2pPr>
            <a:lvl3pPr>
              <a:defRPr lang="en-US" sz="1200" dirty="0" smtClean="0"/>
            </a:lvl3pPr>
            <a:lvl4pPr>
              <a:defRPr lang="en-US" sz="1200" dirty="0" smtClean="0"/>
            </a:lvl4pPr>
            <a:lvl5pPr>
              <a:defRPr lang="en-US" sz="1200"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1"/>
          <p:cNvSpPr>
            <a:spLocks noGrp="1"/>
          </p:cNvSpPr>
          <p:nvPr>
            <p:ph type="body" sz="quarter" idx="1" hasCustomPrompt="1"/>
          </p:nvPr>
        </p:nvSpPr>
        <p:spPr>
          <a:xfrm>
            <a:off x="3292686" y="1554480"/>
            <a:ext cx="5367715" cy="258532"/>
          </a:xfrm>
        </p:spPr>
        <p:txBody>
          <a:bodyPr wrap="square" anchor="t" anchorCtr="0">
            <a:spAutoFit/>
          </a:bodyPr>
          <a:lstStyle>
            <a:lvl1pPr marL="0" indent="0">
              <a:spcAft>
                <a:spcPts val="0"/>
              </a:spcAft>
              <a:buNone/>
              <a:defRPr sz="1400" b="1"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Chart / Table Title</a:t>
            </a:r>
          </a:p>
        </p:txBody>
      </p:sp>
      <p:sp>
        <p:nvSpPr>
          <p:cNvPr id="14" name="Text Placeholder 2"/>
          <p:cNvSpPr>
            <a:spLocks noGrp="1"/>
          </p:cNvSpPr>
          <p:nvPr>
            <p:ph type="body" sz="quarter" idx="2" hasCustomPrompt="1"/>
          </p:nvPr>
        </p:nvSpPr>
        <p:spPr>
          <a:xfrm>
            <a:off x="3292686" y="1783971"/>
            <a:ext cx="5367715" cy="240066"/>
          </a:xfrm>
        </p:spPr>
        <p:txBody>
          <a:bodyPr vert="horz" wrap="square" lIns="0" tIns="0" rIns="0" bIns="0" rtlCol="0" anchor="t" anchorCtr="0">
            <a:spAutoFit/>
          </a:bodyPr>
          <a:lstStyle>
            <a:lvl1pPr>
              <a:defRPr lang="en-US" sz="1200" b="0" dirty="0" smtClean="0">
                <a:solidFill>
                  <a:schemeClr val="tx1"/>
                </a:solidFill>
              </a:defRPr>
            </a:lvl1pPr>
          </a:lstStyle>
          <a:p>
            <a:pPr lvl="0">
              <a:spcBef>
                <a:spcPts val="0"/>
              </a:spcBef>
              <a:buNone/>
              <a:tabLst>
                <a:tab pos="3933825" algn="r"/>
              </a:tabLst>
            </a:pPr>
            <a:r>
              <a:rPr lang="en-US" dirty="0" smtClean="0"/>
              <a:t>Chart / Table Subtitle</a:t>
            </a:r>
          </a:p>
        </p:txBody>
      </p:sp>
      <p:sp>
        <p:nvSpPr>
          <p:cNvPr id="6" name="Content Placeholder 2"/>
          <p:cNvSpPr>
            <a:spLocks noGrp="1"/>
          </p:cNvSpPr>
          <p:nvPr>
            <p:ph sz="quarter" idx="13"/>
          </p:nvPr>
        </p:nvSpPr>
        <p:spPr>
          <a:xfrm>
            <a:off x="3292686" y="2003427"/>
            <a:ext cx="5367715" cy="4076698"/>
          </a:xfrm>
        </p:spPr>
        <p:txBody>
          <a:bodyPr vert="horz" lIns="0" tIns="0" rIns="0" bIns="0" rtlCol="0">
            <a:noAutofit/>
          </a:bodyPr>
          <a:lstStyle>
            <a:lvl1pPr>
              <a:defRPr lang="en-US" sz="1200" baseline="0" dirty="0" smtClean="0"/>
            </a:lvl1pPr>
            <a:lvl2pPr>
              <a:defRPr lang="en-US" sz="1200" dirty="0" smtClean="0"/>
            </a:lvl2pPr>
            <a:lvl3pPr>
              <a:defRPr lang="en-US" sz="1200" dirty="0" smtClean="0"/>
            </a:lvl3pPr>
            <a:lvl4pPr>
              <a:defRPr lang="en-US" sz="1200" dirty="0" smtClean="0"/>
            </a:lvl4pPr>
            <a:lvl5pPr>
              <a:defRPr lang="en-US" sz="1200"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itle 2"/>
          <p:cNvSpPr>
            <a:spLocks noGrp="1"/>
          </p:cNvSpPr>
          <p:nvPr>
            <p:ph type="title" hasCustomPrompt="1"/>
          </p:nvPr>
        </p:nvSpPr>
        <p:spPr>
          <a:xfrm>
            <a:off x="457200" y="731520"/>
            <a:ext cx="8220456" cy="307777"/>
          </a:xfrm>
        </p:spPr>
        <p:txBody>
          <a:bodyPr/>
          <a:lstStyle>
            <a:lvl1pPr>
              <a:defRPr/>
            </a:lvl1pPr>
          </a:lstStyle>
          <a:p>
            <a:r>
              <a:rPr lang="en-US" dirty="0" smtClean="0"/>
              <a:t>Click to add title</a:t>
            </a:r>
            <a:endParaRPr lang="en-US" dirty="0"/>
          </a:p>
        </p:txBody>
      </p:sp>
    </p:spTree>
    <p:extLst>
      <p:ext uri="{BB962C8B-B14F-4D97-AF65-F5344CB8AC3E}">
        <p14:creationId xmlns:p14="http://schemas.microsoft.com/office/powerpoint/2010/main" val="3536142511"/>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sp>
        <p:nvSpPr>
          <p:cNvPr id="3" name="Text Placeholder 1"/>
          <p:cNvSpPr>
            <a:spLocks noGrp="1"/>
          </p:cNvSpPr>
          <p:nvPr>
            <p:ph type="body" idx="1" hasCustomPrompt="1"/>
          </p:nvPr>
        </p:nvSpPr>
        <p:spPr>
          <a:xfrm>
            <a:off x="457200" y="1554163"/>
            <a:ext cx="6446520" cy="320088"/>
          </a:xfrm>
        </p:spPr>
        <p:txBody>
          <a:bodyPr wrap="square" anchor="t" anchorCtr="0">
            <a:spAutoFit/>
          </a:bodyPr>
          <a:lstStyle>
            <a:lvl1pPr marL="0" indent="0">
              <a:spcAft>
                <a:spcPts val="0"/>
              </a:spcAft>
              <a:buNone/>
              <a:defRPr sz="1600" b="1"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Table / Chart Title</a:t>
            </a:r>
          </a:p>
        </p:txBody>
      </p:sp>
      <p:sp>
        <p:nvSpPr>
          <p:cNvPr id="13" name="Text Placeholder 2"/>
          <p:cNvSpPr>
            <a:spLocks noGrp="1"/>
          </p:cNvSpPr>
          <p:nvPr>
            <p:ph type="body" idx="2" hasCustomPrompt="1"/>
          </p:nvPr>
        </p:nvSpPr>
        <p:spPr>
          <a:xfrm>
            <a:off x="457200" y="1841639"/>
            <a:ext cx="6446520" cy="280077"/>
          </a:xfrm>
        </p:spPr>
        <p:txBody>
          <a:bodyPr wrap="square" anchor="t" anchorCtr="0">
            <a:spAutoFit/>
          </a:bodyPr>
          <a:lstStyle>
            <a:lvl1pPr marL="0" indent="0">
              <a:spcBef>
                <a:spcPts val="0"/>
              </a:spcBef>
              <a:spcAft>
                <a:spcPts val="0"/>
              </a:spcAft>
              <a:buNone/>
              <a:tabLst>
                <a:tab pos="8220075" algn="r"/>
              </a:tabLst>
              <a:defRPr sz="1400" b="0"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Table / Chart Subtitle</a:t>
            </a:r>
          </a:p>
        </p:txBody>
      </p:sp>
      <p:sp>
        <p:nvSpPr>
          <p:cNvPr id="14" name="Content Placeholder 1"/>
          <p:cNvSpPr>
            <a:spLocks noGrp="1"/>
          </p:cNvSpPr>
          <p:nvPr>
            <p:ph sz="quarter" idx="12"/>
          </p:nvPr>
        </p:nvSpPr>
        <p:spPr>
          <a:xfrm>
            <a:off x="459994" y="2102803"/>
            <a:ext cx="8220456" cy="3795077"/>
          </a:xfrm>
        </p:spPr>
        <p:txBody>
          <a:bodyPr/>
          <a:lstStyle>
            <a:lvl1pPr>
              <a:lnSpc>
                <a:spcPct val="120000"/>
              </a:lnSpc>
              <a:spcAft>
                <a:spcPts val="0"/>
              </a:spcAft>
              <a:defRPr/>
            </a:lvl1pPr>
            <a:lvl2pPr>
              <a:lnSpc>
                <a:spcPct val="120000"/>
              </a:lnSpc>
              <a:spcBef>
                <a:spcPts val="1000"/>
              </a:spcBef>
              <a:spcAft>
                <a:spcPts val="0"/>
              </a:spcAft>
              <a:defRPr/>
            </a:lvl2pPr>
            <a:lvl3pPr>
              <a:lnSpc>
                <a:spcPct val="120000"/>
              </a:lnSpc>
              <a:spcBef>
                <a:spcPts val="800"/>
              </a:spcBef>
              <a:spcAft>
                <a:spcPts val="0"/>
              </a:spcAft>
              <a:defRPr/>
            </a:lvl3pPr>
            <a:lvl4pPr>
              <a:lnSpc>
                <a:spcPct val="120000"/>
              </a:lnSpc>
              <a:spcBef>
                <a:spcPts val="800"/>
              </a:spcBef>
              <a:spcAft>
                <a:spcPts val="0"/>
              </a:spcAft>
              <a:defRPr/>
            </a:lvl4pPr>
            <a:lvl5pPr>
              <a:lnSpc>
                <a:spcPct val="120000"/>
              </a:lnSpc>
              <a:spcBef>
                <a:spcPts val="800"/>
              </a:spcBef>
              <a:spcAft>
                <a:spcPts val="0"/>
              </a:spcAf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2"/>
          <p:cNvSpPr>
            <a:spLocks noGrp="1"/>
          </p:cNvSpPr>
          <p:nvPr>
            <p:ph type="title" hasCustomPrompt="1"/>
          </p:nvPr>
        </p:nvSpPr>
        <p:spPr>
          <a:xfrm>
            <a:off x="457200" y="731520"/>
            <a:ext cx="8220456" cy="307777"/>
          </a:xfrm>
        </p:spPr>
        <p:txBody>
          <a:bodyPr/>
          <a:lstStyle>
            <a:lvl1pPr>
              <a:defRPr/>
            </a:lvl1pPr>
          </a:lstStyle>
          <a:p>
            <a:r>
              <a:rPr lang="en-US" dirty="0" smtClean="0"/>
              <a:t>Click to add title</a:t>
            </a:r>
            <a:endParaRPr lang="en-US" dirty="0"/>
          </a:p>
        </p:txBody>
      </p:sp>
    </p:spTree>
    <p:extLst>
      <p:ext uri="{BB962C8B-B14F-4D97-AF65-F5344CB8AC3E}">
        <p14:creationId xmlns:p14="http://schemas.microsoft.com/office/powerpoint/2010/main" val="1042617591"/>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wo Side-by-Side Content">
    <p:spTree>
      <p:nvGrpSpPr>
        <p:cNvPr id="1" name=""/>
        <p:cNvGrpSpPr/>
        <p:nvPr/>
      </p:nvGrpSpPr>
      <p:grpSpPr>
        <a:xfrm>
          <a:off x="0" y="0"/>
          <a:ext cx="0" cy="0"/>
          <a:chOff x="0" y="0"/>
          <a:chExt cx="0" cy="0"/>
        </a:xfrm>
      </p:grpSpPr>
      <p:sp>
        <p:nvSpPr>
          <p:cNvPr id="3" name="Text Placeholder 1"/>
          <p:cNvSpPr>
            <a:spLocks noGrp="1"/>
          </p:cNvSpPr>
          <p:nvPr>
            <p:ph type="body" idx="12" hasCustomPrompt="1"/>
          </p:nvPr>
        </p:nvSpPr>
        <p:spPr>
          <a:xfrm>
            <a:off x="457200" y="1554163"/>
            <a:ext cx="3932238" cy="258532"/>
          </a:xfrm>
        </p:spPr>
        <p:txBody>
          <a:bodyPr wrap="square" anchor="t" anchorCtr="0">
            <a:spAutoFit/>
          </a:bodyPr>
          <a:lstStyle>
            <a:lvl1pPr marL="0" indent="0">
              <a:spcAft>
                <a:spcPts val="0"/>
              </a:spcAft>
              <a:buNone/>
              <a:defRPr sz="1400" b="1"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Chart  / Table Title – Arial 14pt.</a:t>
            </a:r>
          </a:p>
        </p:txBody>
      </p:sp>
      <p:sp>
        <p:nvSpPr>
          <p:cNvPr id="13" name="Text Placeholder 2"/>
          <p:cNvSpPr>
            <a:spLocks noGrp="1"/>
          </p:cNvSpPr>
          <p:nvPr>
            <p:ph type="body" idx="13" hasCustomPrompt="1"/>
          </p:nvPr>
        </p:nvSpPr>
        <p:spPr>
          <a:xfrm>
            <a:off x="457200" y="1791907"/>
            <a:ext cx="3932238" cy="221599"/>
          </a:xfrm>
        </p:spPr>
        <p:txBody>
          <a:bodyPr vert="horz" wrap="square" lIns="0" tIns="0" rIns="0" bIns="0" rtlCol="0" anchor="t" anchorCtr="0">
            <a:spAutoFit/>
          </a:bodyPr>
          <a:lstStyle>
            <a:lvl1pPr>
              <a:defRPr lang="en-US" sz="1200" b="0" dirty="0" smtClean="0">
                <a:solidFill>
                  <a:schemeClr val="tx1"/>
                </a:solidFill>
              </a:defRPr>
            </a:lvl1pPr>
          </a:lstStyle>
          <a:p>
            <a:pPr lvl="0">
              <a:spcBef>
                <a:spcPts val="0"/>
              </a:spcBef>
              <a:buNone/>
              <a:tabLst>
                <a:tab pos="3933825" algn="r"/>
              </a:tabLst>
            </a:pPr>
            <a:r>
              <a:rPr lang="en-US" dirty="0" smtClean="0"/>
              <a:t>Chart / Table Subtitle – Arial 12pt.</a:t>
            </a:r>
          </a:p>
        </p:txBody>
      </p:sp>
      <p:sp>
        <p:nvSpPr>
          <p:cNvPr id="5" name="Text Placeholder 3"/>
          <p:cNvSpPr>
            <a:spLocks noGrp="1"/>
          </p:cNvSpPr>
          <p:nvPr>
            <p:ph type="body" sz="quarter" idx="14" hasCustomPrompt="1"/>
          </p:nvPr>
        </p:nvSpPr>
        <p:spPr>
          <a:xfrm>
            <a:off x="4752805" y="1554163"/>
            <a:ext cx="3931920" cy="258532"/>
          </a:xfrm>
        </p:spPr>
        <p:txBody>
          <a:bodyPr anchor="t" anchorCtr="0">
            <a:spAutoFit/>
          </a:bodyPr>
          <a:lstStyle>
            <a:lvl1pPr marL="0" indent="0">
              <a:spcAft>
                <a:spcPts val="0"/>
              </a:spcAft>
              <a:buNone/>
              <a:defRPr sz="1400" b="1"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Chart  / Table Title – Arial 14pt.</a:t>
            </a:r>
          </a:p>
        </p:txBody>
      </p:sp>
      <p:sp>
        <p:nvSpPr>
          <p:cNvPr id="14" name="Text Placeholder 4"/>
          <p:cNvSpPr>
            <a:spLocks noGrp="1"/>
          </p:cNvSpPr>
          <p:nvPr>
            <p:ph type="body" sz="quarter" idx="15" hasCustomPrompt="1"/>
          </p:nvPr>
        </p:nvSpPr>
        <p:spPr>
          <a:xfrm>
            <a:off x="4752805" y="1791907"/>
            <a:ext cx="3931920" cy="221599"/>
          </a:xfrm>
        </p:spPr>
        <p:txBody>
          <a:bodyPr vert="horz" wrap="square" lIns="0" tIns="0" rIns="0" bIns="0" rtlCol="0" anchor="t" anchorCtr="0">
            <a:spAutoFit/>
          </a:bodyPr>
          <a:lstStyle>
            <a:lvl1pPr>
              <a:defRPr lang="en-US" sz="1200" b="0" dirty="0" smtClean="0">
                <a:solidFill>
                  <a:schemeClr val="tx1"/>
                </a:solidFill>
              </a:defRPr>
            </a:lvl1pPr>
          </a:lstStyle>
          <a:p>
            <a:pPr lvl="0">
              <a:spcBef>
                <a:spcPts val="0"/>
              </a:spcBef>
              <a:buNone/>
              <a:tabLst>
                <a:tab pos="3933825" algn="r"/>
              </a:tabLst>
            </a:pPr>
            <a:r>
              <a:rPr lang="en-US" dirty="0" smtClean="0"/>
              <a:t>Chart / Table Subtitle – Arial 12pt.</a:t>
            </a:r>
          </a:p>
        </p:txBody>
      </p:sp>
      <p:sp>
        <p:nvSpPr>
          <p:cNvPr id="4" name="Content Placeholder 1"/>
          <p:cNvSpPr>
            <a:spLocks noGrp="1"/>
          </p:cNvSpPr>
          <p:nvPr>
            <p:ph sz="half" idx="1"/>
          </p:nvPr>
        </p:nvSpPr>
        <p:spPr>
          <a:xfrm>
            <a:off x="457200" y="2011363"/>
            <a:ext cx="3932238" cy="3886200"/>
          </a:xfrm>
        </p:spPr>
        <p:txBody>
          <a:bodyPr/>
          <a:lstStyle>
            <a:lvl1pPr>
              <a:lnSpc>
                <a:spcPct val="120000"/>
              </a:lnSpc>
              <a:spcBef>
                <a:spcPts val="1200"/>
              </a:spcBef>
              <a:spcAft>
                <a:spcPts val="0"/>
              </a:spcAft>
              <a:defRPr sz="1200" baseline="0"/>
            </a:lvl1pPr>
            <a:lvl2pPr>
              <a:lnSpc>
                <a:spcPct val="120000"/>
              </a:lnSpc>
              <a:spcBef>
                <a:spcPts val="1000"/>
              </a:spcBef>
              <a:spcAft>
                <a:spcPts val="0"/>
              </a:spcAft>
              <a:defRPr sz="1200" baseline="0"/>
            </a:lvl2pPr>
            <a:lvl3pPr>
              <a:lnSpc>
                <a:spcPct val="120000"/>
              </a:lnSpc>
              <a:spcBef>
                <a:spcPts val="800"/>
              </a:spcBef>
              <a:spcAft>
                <a:spcPts val="0"/>
              </a:spcAft>
              <a:defRPr sz="1200" baseline="0"/>
            </a:lvl3pPr>
            <a:lvl4pPr>
              <a:lnSpc>
                <a:spcPct val="120000"/>
              </a:lnSpc>
              <a:spcBef>
                <a:spcPts val="800"/>
              </a:spcBef>
              <a:spcAft>
                <a:spcPts val="0"/>
              </a:spcAft>
              <a:defRPr sz="1200" baseline="0"/>
            </a:lvl4pPr>
            <a:lvl5pPr>
              <a:lnSpc>
                <a:spcPct val="120000"/>
              </a:lnSpc>
              <a:spcBef>
                <a:spcPts val="800"/>
              </a:spcBef>
              <a:spcAft>
                <a:spcPts val="0"/>
              </a:spcAft>
              <a:defRPr sz="1200" baseline="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2"/>
          <p:cNvSpPr>
            <a:spLocks noGrp="1"/>
          </p:cNvSpPr>
          <p:nvPr>
            <p:ph sz="quarter" idx="2"/>
          </p:nvPr>
        </p:nvSpPr>
        <p:spPr>
          <a:xfrm>
            <a:off x="4752805" y="2011363"/>
            <a:ext cx="3931920" cy="3886200"/>
          </a:xfrm>
        </p:spPr>
        <p:txBody>
          <a:bodyPr/>
          <a:lstStyle>
            <a:lvl1pPr>
              <a:lnSpc>
                <a:spcPct val="120000"/>
              </a:lnSpc>
              <a:spcBef>
                <a:spcPts val="1200"/>
              </a:spcBef>
              <a:spcAft>
                <a:spcPts val="0"/>
              </a:spcAft>
              <a:defRPr sz="1200" baseline="0"/>
            </a:lvl1pPr>
            <a:lvl2pPr>
              <a:lnSpc>
                <a:spcPct val="120000"/>
              </a:lnSpc>
              <a:spcBef>
                <a:spcPts val="1000"/>
              </a:spcBef>
              <a:spcAft>
                <a:spcPts val="0"/>
              </a:spcAft>
              <a:defRPr sz="1200" baseline="0"/>
            </a:lvl2pPr>
            <a:lvl3pPr>
              <a:lnSpc>
                <a:spcPct val="120000"/>
              </a:lnSpc>
              <a:spcBef>
                <a:spcPts val="800"/>
              </a:spcBef>
              <a:spcAft>
                <a:spcPts val="0"/>
              </a:spcAft>
              <a:defRPr sz="1200" baseline="0"/>
            </a:lvl3pPr>
            <a:lvl4pPr>
              <a:lnSpc>
                <a:spcPct val="120000"/>
              </a:lnSpc>
              <a:spcBef>
                <a:spcPts val="800"/>
              </a:spcBef>
              <a:spcAft>
                <a:spcPts val="0"/>
              </a:spcAft>
              <a:defRPr sz="1200" baseline="0"/>
            </a:lvl4pPr>
            <a:lvl5pPr>
              <a:lnSpc>
                <a:spcPct val="120000"/>
              </a:lnSpc>
              <a:spcBef>
                <a:spcPts val="800"/>
              </a:spcBef>
              <a:spcAft>
                <a:spcPts val="0"/>
              </a:spcAft>
              <a:defRPr sz="1200" baseline="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itle 2"/>
          <p:cNvSpPr>
            <a:spLocks noGrp="1"/>
          </p:cNvSpPr>
          <p:nvPr>
            <p:ph type="title" hasCustomPrompt="1"/>
          </p:nvPr>
        </p:nvSpPr>
        <p:spPr>
          <a:xfrm>
            <a:off x="457200" y="731520"/>
            <a:ext cx="8220456" cy="307777"/>
          </a:xfrm>
        </p:spPr>
        <p:txBody>
          <a:bodyPr/>
          <a:lstStyle>
            <a:lvl1pPr>
              <a:defRPr baseline="0"/>
            </a:lvl1pPr>
          </a:lstStyle>
          <a:p>
            <a:r>
              <a:rPr lang="en-US" dirty="0" smtClean="0"/>
              <a:t>Click to add title</a:t>
            </a:r>
            <a:endParaRPr lang="en-US" dirty="0"/>
          </a:p>
        </p:txBody>
      </p:sp>
    </p:spTree>
    <p:extLst>
      <p:ext uri="{BB962C8B-B14F-4D97-AF65-F5344CB8AC3E}">
        <p14:creationId xmlns:p14="http://schemas.microsoft.com/office/powerpoint/2010/main" val="2751308327"/>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wo Rows Content">
    <p:spTree>
      <p:nvGrpSpPr>
        <p:cNvPr id="1" name=""/>
        <p:cNvGrpSpPr/>
        <p:nvPr/>
      </p:nvGrpSpPr>
      <p:grpSpPr>
        <a:xfrm>
          <a:off x="0" y="0"/>
          <a:ext cx="0" cy="0"/>
          <a:chOff x="0" y="0"/>
          <a:chExt cx="0" cy="0"/>
        </a:xfrm>
      </p:grpSpPr>
      <p:sp>
        <p:nvSpPr>
          <p:cNvPr id="3" name="Text Placeholder 1"/>
          <p:cNvSpPr>
            <a:spLocks noGrp="1"/>
          </p:cNvSpPr>
          <p:nvPr>
            <p:ph type="body" idx="1" hasCustomPrompt="1"/>
          </p:nvPr>
        </p:nvSpPr>
        <p:spPr>
          <a:xfrm>
            <a:off x="457200" y="1554163"/>
            <a:ext cx="8220456" cy="258532"/>
          </a:xfrm>
        </p:spPr>
        <p:txBody>
          <a:bodyPr anchor="t" anchorCtr="0">
            <a:spAutoFit/>
          </a:bodyPr>
          <a:lstStyle>
            <a:lvl1pPr marL="0" indent="0">
              <a:spcAft>
                <a:spcPts val="0"/>
              </a:spcAft>
              <a:buNone/>
              <a:defRPr sz="1400" b="1"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Chart  / Table Title – Arial 14pt.</a:t>
            </a:r>
          </a:p>
        </p:txBody>
      </p:sp>
      <p:sp>
        <p:nvSpPr>
          <p:cNvPr id="13" name="Text Placeholder 2"/>
          <p:cNvSpPr>
            <a:spLocks noGrp="1"/>
          </p:cNvSpPr>
          <p:nvPr>
            <p:ph type="body" idx="2" hasCustomPrompt="1"/>
          </p:nvPr>
        </p:nvSpPr>
        <p:spPr>
          <a:xfrm>
            <a:off x="457200" y="1791907"/>
            <a:ext cx="8220456" cy="221599"/>
          </a:xfrm>
        </p:spPr>
        <p:txBody>
          <a:bodyPr anchor="t" anchorCtr="0">
            <a:spAutoFit/>
          </a:bodyPr>
          <a:lstStyle>
            <a:lvl1pPr marL="0" indent="0">
              <a:spcAft>
                <a:spcPts val="0"/>
              </a:spcAft>
              <a:buNone/>
              <a:defRPr sz="1200" b="0"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Chart / Table Subtitle – Arial 12pt.</a:t>
            </a:r>
          </a:p>
        </p:txBody>
      </p:sp>
      <p:sp>
        <p:nvSpPr>
          <p:cNvPr id="4" name="Content Placeholder 1"/>
          <p:cNvSpPr>
            <a:spLocks noGrp="1"/>
          </p:cNvSpPr>
          <p:nvPr>
            <p:ph sz="half" idx="12"/>
          </p:nvPr>
        </p:nvSpPr>
        <p:spPr>
          <a:xfrm>
            <a:off x="457200" y="2011363"/>
            <a:ext cx="8220456" cy="1645920"/>
          </a:xfrm>
        </p:spPr>
        <p:txBody>
          <a:bodyPr/>
          <a:lstStyle>
            <a:lvl1pPr>
              <a:lnSpc>
                <a:spcPct val="120000"/>
              </a:lnSpc>
              <a:spcAft>
                <a:spcPts val="0"/>
              </a:spcAft>
              <a:defRPr sz="1200" baseline="0"/>
            </a:lvl1pPr>
            <a:lvl2pPr>
              <a:lnSpc>
                <a:spcPct val="120000"/>
              </a:lnSpc>
              <a:spcBef>
                <a:spcPts val="1000"/>
              </a:spcBef>
              <a:spcAft>
                <a:spcPts val="0"/>
              </a:spcAft>
              <a:defRPr sz="1200" baseline="0"/>
            </a:lvl2pPr>
            <a:lvl3pPr>
              <a:lnSpc>
                <a:spcPct val="120000"/>
              </a:lnSpc>
              <a:spcBef>
                <a:spcPts val="800"/>
              </a:spcBef>
              <a:spcAft>
                <a:spcPts val="0"/>
              </a:spcAft>
              <a:defRPr sz="1200" baseline="0"/>
            </a:lvl3pPr>
            <a:lvl4pPr>
              <a:lnSpc>
                <a:spcPct val="120000"/>
              </a:lnSpc>
              <a:spcBef>
                <a:spcPts val="800"/>
              </a:spcBef>
              <a:spcAft>
                <a:spcPts val="0"/>
              </a:spcAft>
              <a:defRPr sz="1200" baseline="0"/>
            </a:lvl4pPr>
            <a:lvl5pPr>
              <a:lnSpc>
                <a:spcPct val="120000"/>
              </a:lnSpc>
              <a:spcBef>
                <a:spcPts val="800"/>
              </a:spcBef>
              <a:spcAft>
                <a:spcPts val="0"/>
              </a:spcAft>
              <a:defRPr sz="1200" baseline="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Text Placeholder 3"/>
          <p:cNvSpPr>
            <a:spLocks noGrp="1"/>
          </p:cNvSpPr>
          <p:nvPr>
            <p:ph type="body" idx="3" hasCustomPrompt="1"/>
          </p:nvPr>
        </p:nvSpPr>
        <p:spPr>
          <a:xfrm>
            <a:off x="457200" y="3906400"/>
            <a:ext cx="8220456" cy="258532"/>
          </a:xfrm>
        </p:spPr>
        <p:txBody>
          <a:bodyPr anchor="t" anchorCtr="0">
            <a:spAutoFit/>
          </a:bodyPr>
          <a:lstStyle>
            <a:lvl1pPr marL="0" indent="0">
              <a:spcAft>
                <a:spcPts val="0"/>
              </a:spcAft>
              <a:buNone/>
              <a:defRPr sz="1400" b="1"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Chart  / Table Title – Arial 14pt.</a:t>
            </a:r>
          </a:p>
        </p:txBody>
      </p:sp>
      <p:sp>
        <p:nvSpPr>
          <p:cNvPr id="17" name="Text Placeholder 4"/>
          <p:cNvSpPr>
            <a:spLocks noGrp="1"/>
          </p:cNvSpPr>
          <p:nvPr>
            <p:ph type="body" idx="4" hasCustomPrompt="1"/>
          </p:nvPr>
        </p:nvSpPr>
        <p:spPr>
          <a:xfrm>
            <a:off x="457200" y="4161477"/>
            <a:ext cx="8220456" cy="221599"/>
          </a:xfrm>
        </p:spPr>
        <p:txBody>
          <a:bodyPr anchor="t" anchorCtr="0">
            <a:spAutoFit/>
          </a:bodyPr>
          <a:lstStyle>
            <a:lvl1pPr marL="0" indent="0">
              <a:spcAft>
                <a:spcPts val="0"/>
              </a:spcAft>
              <a:buNone/>
              <a:defRPr sz="1200" b="0"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Chart / Table Subtitle – Arial 12pt.</a:t>
            </a:r>
          </a:p>
        </p:txBody>
      </p:sp>
      <p:sp>
        <p:nvSpPr>
          <p:cNvPr id="16" name="Content Placeholder 2"/>
          <p:cNvSpPr>
            <a:spLocks noGrp="1"/>
          </p:cNvSpPr>
          <p:nvPr>
            <p:ph sz="half" idx="13"/>
          </p:nvPr>
        </p:nvSpPr>
        <p:spPr>
          <a:xfrm>
            <a:off x="457200" y="4381183"/>
            <a:ext cx="8220456" cy="1645920"/>
          </a:xfrm>
        </p:spPr>
        <p:txBody>
          <a:bodyPr/>
          <a:lstStyle>
            <a:lvl1pPr>
              <a:lnSpc>
                <a:spcPct val="120000"/>
              </a:lnSpc>
              <a:spcAft>
                <a:spcPts val="0"/>
              </a:spcAft>
              <a:defRPr sz="1200" baseline="0"/>
            </a:lvl1pPr>
            <a:lvl2pPr>
              <a:lnSpc>
                <a:spcPct val="120000"/>
              </a:lnSpc>
              <a:spcBef>
                <a:spcPts val="1000"/>
              </a:spcBef>
              <a:spcAft>
                <a:spcPts val="0"/>
              </a:spcAft>
              <a:defRPr sz="1200" baseline="0"/>
            </a:lvl2pPr>
            <a:lvl3pPr>
              <a:lnSpc>
                <a:spcPct val="120000"/>
              </a:lnSpc>
              <a:spcBef>
                <a:spcPts val="800"/>
              </a:spcBef>
              <a:spcAft>
                <a:spcPts val="0"/>
              </a:spcAft>
              <a:defRPr sz="1200" baseline="0"/>
            </a:lvl3pPr>
            <a:lvl4pPr>
              <a:lnSpc>
                <a:spcPct val="120000"/>
              </a:lnSpc>
              <a:spcBef>
                <a:spcPts val="800"/>
              </a:spcBef>
              <a:spcAft>
                <a:spcPts val="0"/>
              </a:spcAft>
              <a:defRPr sz="1200" baseline="0"/>
            </a:lvl4pPr>
            <a:lvl5pPr>
              <a:lnSpc>
                <a:spcPct val="120000"/>
              </a:lnSpc>
              <a:spcBef>
                <a:spcPts val="800"/>
              </a:spcBef>
              <a:spcAft>
                <a:spcPts val="0"/>
              </a:spcAft>
              <a:defRPr sz="1200" baseline="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itle 2"/>
          <p:cNvSpPr>
            <a:spLocks noGrp="1"/>
          </p:cNvSpPr>
          <p:nvPr>
            <p:ph type="title" hasCustomPrompt="1"/>
          </p:nvPr>
        </p:nvSpPr>
        <p:spPr>
          <a:xfrm>
            <a:off x="457200" y="731520"/>
            <a:ext cx="8220456" cy="307777"/>
          </a:xfrm>
        </p:spPr>
        <p:txBody>
          <a:bodyPr/>
          <a:lstStyle>
            <a:lvl1pPr>
              <a:defRPr/>
            </a:lvl1pPr>
          </a:lstStyle>
          <a:p>
            <a:r>
              <a:rPr lang="en-US" dirty="0" smtClean="0"/>
              <a:t>Click to add title</a:t>
            </a:r>
            <a:endParaRPr lang="en-US" dirty="0"/>
          </a:p>
        </p:txBody>
      </p:sp>
    </p:spTree>
    <p:extLst>
      <p:ext uri="{BB962C8B-B14F-4D97-AF65-F5344CB8AC3E}">
        <p14:creationId xmlns:p14="http://schemas.microsoft.com/office/powerpoint/2010/main" val="1305219188"/>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hree-on-a-Page Content">
    <p:spTree>
      <p:nvGrpSpPr>
        <p:cNvPr id="1" name=""/>
        <p:cNvGrpSpPr/>
        <p:nvPr/>
      </p:nvGrpSpPr>
      <p:grpSpPr>
        <a:xfrm>
          <a:off x="0" y="0"/>
          <a:ext cx="0" cy="0"/>
          <a:chOff x="0" y="0"/>
          <a:chExt cx="0" cy="0"/>
        </a:xfrm>
      </p:grpSpPr>
      <p:sp>
        <p:nvSpPr>
          <p:cNvPr id="9" name="Text Placeholder 1"/>
          <p:cNvSpPr>
            <a:spLocks noGrp="1"/>
          </p:cNvSpPr>
          <p:nvPr>
            <p:ph type="body" idx="1" hasCustomPrompt="1"/>
          </p:nvPr>
        </p:nvSpPr>
        <p:spPr>
          <a:xfrm>
            <a:off x="457200" y="1556213"/>
            <a:ext cx="2542032" cy="258532"/>
          </a:xfrm>
        </p:spPr>
        <p:txBody>
          <a:bodyPr vert="horz" lIns="0" tIns="0" rIns="0" bIns="0" rtlCol="0" anchor="t" anchorCtr="0">
            <a:spAutoFit/>
          </a:bodyPr>
          <a:lstStyle>
            <a:lvl1pPr>
              <a:defRPr lang="en-US" dirty="0" smtClean="0">
                <a:solidFill>
                  <a:schemeClr val="tx1"/>
                </a:solidFill>
              </a:defRPr>
            </a:lvl1pPr>
          </a:lstStyle>
          <a:p>
            <a:pPr lvl="0">
              <a:buNone/>
            </a:pPr>
            <a:r>
              <a:rPr lang="en-US" dirty="0" smtClean="0"/>
              <a:t>Chart  / Table Title – Arial 14</a:t>
            </a:r>
          </a:p>
        </p:txBody>
      </p:sp>
      <p:sp>
        <p:nvSpPr>
          <p:cNvPr id="10" name="Text Placeholder 2"/>
          <p:cNvSpPr>
            <a:spLocks noGrp="1"/>
          </p:cNvSpPr>
          <p:nvPr>
            <p:ph type="body" idx="2" hasCustomPrompt="1"/>
          </p:nvPr>
        </p:nvSpPr>
        <p:spPr>
          <a:xfrm>
            <a:off x="457200" y="1793958"/>
            <a:ext cx="2542032" cy="221599"/>
          </a:xfrm>
        </p:spPr>
        <p:txBody>
          <a:bodyPr anchor="t" anchorCtr="0">
            <a:spAutoFit/>
          </a:bodyPr>
          <a:lstStyle>
            <a:lvl1pPr marL="0" indent="0">
              <a:lnSpc>
                <a:spcPct val="120000"/>
              </a:lnSpc>
              <a:spcAft>
                <a:spcPts val="0"/>
              </a:spcAft>
              <a:buNone/>
              <a:defRPr sz="1200" b="0"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Chart / Table Subtitle – Arial 12</a:t>
            </a:r>
          </a:p>
        </p:txBody>
      </p:sp>
      <p:sp>
        <p:nvSpPr>
          <p:cNvPr id="18" name="Content Placeholder 1"/>
          <p:cNvSpPr>
            <a:spLocks noGrp="1"/>
          </p:cNvSpPr>
          <p:nvPr userDrawn="1">
            <p:ph sz="half" idx="12"/>
          </p:nvPr>
        </p:nvSpPr>
        <p:spPr>
          <a:xfrm>
            <a:off x="457200" y="2013414"/>
            <a:ext cx="2542032" cy="3886200"/>
          </a:xfrm>
        </p:spPr>
        <p:txBody>
          <a:bodyPr/>
          <a:lstStyle>
            <a:lvl1pPr>
              <a:lnSpc>
                <a:spcPct val="120000"/>
              </a:lnSpc>
              <a:spcAft>
                <a:spcPts val="0"/>
              </a:spcAft>
              <a:defRPr sz="1200" baseline="0"/>
            </a:lvl1pPr>
            <a:lvl2pPr>
              <a:lnSpc>
                <a:spcPct val="120000"/>
              </a:lnSpc>
              <a:spcBef>
                <a:spcPts val="1000"/>
              </a:spcBef>
              <a:spcAft>
                <a:spcPts val="0"/>
              </a:spcAft>
              <a:defRPr sz="1200" baseline="0"/>
            </a:lvl2pPr>
            <a:lvl3pPr>
              <a:lnSpc>
                <a:spcPct val="120000"/>
              </a:lnSpc>
              <a:spcBef>
                <a:spcPts val="800"/>
              </a:spcBef>
              <a:spcAft>
                <a:spcPts val="0"/>
              </a:spcAft>
              <a:defRPr sz="1200" baseline="0"/>
            </a:lvl3pPr>
            <a:lvl4pPr>
              <a:lnSpc>
                <a:spcPct val="120000"/>
              </a:lnSpc>
              <a:spcBef>
                <a:spcPts val="800"/>
              </a:spcBef>
              <a:spcAft>
                <a:spcPts val="0"/>
              </a:spcAft>
              <a:defRPr sz="1200" baseline="0"/>
            </a:lvl4pPr>
            <a:lvl5pPr>
              <a:lnSpc>
                <a:spcPct val="120000"/>
              </a:lnSpc>
              <a:spcBef>
                <a:spcPts val="800"/>
              </a:spcBef>
              <a:spcAft>
                <a:spcPts val="0"/>
              </a:spcAft>
              <a:defRPr sz="1200" baseline="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Text Placeholder 3"/>
          <p:cNvSpPr>
            <a:spLocks noGrp="1"/>
          </p:cNvSpPr>
          <p:nvPr>
            <p:ph type="body" idx="3" hasCustomPrompt="1"/>
          </p:nvPr>
        </p:nvSpPr>
        <p:spPr>
          <a:xfrm>
            <a:off x="3293852" y="1556213"/>
            <a:ext cx="2542032" cy="283464"/>
          </a:xfrm>
        </p:spPr>
        <p:txBody>
          <a:bodyPr anchor="t" anchorCtr="0">
            <a:spAutoFit/>
          </a:bodyPr>
          <a:lstStyle>
            <a:lvl1pPr marL="0" marR="0" indent="0" algn="l" defTabSz="914400" rtl="0" eaLnBrk="1" fontAlgn="auto" latinLnBrk="0" hangingPunct="1">
              <a:lnSpc>
                <a:spcPct val="120000"/>
              </a:lnSpc>
              <a:spcBef>
                <a:spcPts val="1400"/>
              </a:spcBef>
              <a:spcAft>
                <a:spcPts val="0"/>
              </a:spcAft>
              <a:buClr>
                <a:schemeClr val="accent2"/>
              </a:buClr>
              <a:buSzTx/>
              <a:buFont typeface="Arial" panose="020B0604020202020204" pitchFamily="34" charset="0"/>
              <a:buNone/>
              <a:tabLst/>
              <a:defRPr sz="1400" b="1"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914400" rtl="0" eaLnBrk="1" fontAlgn="auto" latinLnBrk="0" hangingPunct="1">
              <a:lnSpc>
                <a:spcPct val="130000"/>
              </a:lnSpc>
              <a:spcBef>
                <a:spcPts val="1400"/>
              </a:spcBef>
              <a:spcAft>
                <a:spcPts val="0"/>
              </a:spcAft>
              <a:buClr>
                <a:schemeClr val="accent2"/>
              </a:buClr>
              <a:buSzTx/>
              <a:buFont typeface="Arial" panose="020B0604020202020204" pitchFamily="34" charset="0"/>
              <a:buNone/>
              <a:tabLst/>
              <a:defRPr/>
            </a:pPr>
            <a:r>
              <a:rPr lang="en-US" dirty="0" smtClean="0"/>
              <a:t>Chart  / Table Title – Arial 14</a:t>
            </a:r>
          </a:p>
        </p:txBody>
      </p:sp>
      <p:sp>
        <p:nvSpPr>
          <p:cNvPr id="12" name="Text Placeholder 4"/>
          <p:cNvSpPr>
            <a:spLocks noGrp="1"/>
          </p:cNvSpPr>
          <p:nvPr>
            <p:ph type="body" idx="4" hasCustomPrompt="1"/>
          </p:nvPr>
        </p:nvSpPr>
        <p:spPr>
          <a:xfrm>
            <a:off x="3293852" y="1793958"/>
            <a:ext cx="2542032" cy="240066"/>
          </a:xfrm>
        </p:spPr>
        <p:txBody>
          <a:bodyPr anchor="t" anchorCtr="0">
            <a:spAutoFit/>
          </a:bodyPr>
          <a:lstStyle>
            <a:lvl1pPr marL="0" marR="0" indent="0" algn="l" defTabSz="914400" rtl="0" eaLnBrk="1" fontAlgn="auto" latinLnBrk="0" hangingPunct="1">
              <a:lnSpc>
                <a:spcPct val="120000"/>
              </a:lnSpc>
              <a:spcBef>
                <a:spcPts val="1400"/>
              </a:spcBef>
              <a:spcAft>
                <a:spcPts val="0"/>
              </a:spcAft>
              <a:buClr>
                <a:schemeClr val="accent2"/>
              </a:buClr>
              <a:buSzTx/>
              <a:buFont typeface="Arial" panose="020B0604020202020204" pitchFamily="34" charset="0"/>
              <a:buNone/>
              <a:tabLst/>
              <a:defRPr sz="1200" b="0"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914400" rtl="0" eaLnBrk="1" fontAlgn="auto" latinLnBrk="0" hangingPunct="1">
              <a:lnSpc>
                <a:spcPct val="130000"/>
              </a:lnSpc>
              <a:spcBef>
                <a:spcPts val="1400"/>
              </a:spcBef>
              <a:spcAft>
                <a:spcPts val="0"/>
              </a:spcAft>
              <a:buClr>
                <a:schemeClr val="accent2"/>
              </a:buClr>
              <a:buSzTx/>
              <a:buFont typeface="Arial" panose="020B0604020202020204" pitchFamily="34" charset="0"/>
              <a:buNone/>
              <a:tabLst/>
              <a:defRPr/>
            </a:pPr>
            <a:r>
              <a:rPr lang="en-US" dirty="0" smtClean="0"/>
              <a:t>Chart / Table Subtitle – Arial 12</a:t>
            </a:r>
          </a:p>
        </p:txBody>
      </p:sp>
      <p:sp>
        <p:nvSpPr>
          <p:cNvPr id="19" name="Content Placeholder 2"/>
          <p:cNvSpPr>
            <a:spLocks noGrp="1"/>
          </p:cNvSpPr>
          <p:nvPr userDrawn="1">
            <p:ph sz="half" idx="13"/>
          </p:nvPr>
        </p:nvSpPr>
        <p:spPr>
          <a:xfrm>
            <a:off x="3293852" y="2013414"/>
            <a:ext cx="2542032" cy="3886200"/>
          </a:xfrm>
        </p:spPr>
        <p:txBody>
          <a:bodyPr/>
          <a:lstStyle>
            <a:lvl1pPr>
              <a:lnSpc>
                <a:spcPct val="120000"/>
              </a:lnSpc>
              <a:spcAft>
                <a:spcPts val="0"/>
              </a:spcAft>
              <a:defRPr sz="1200" baseline="0"/>
            </a:lvl1pPr>
            <a:lvl2pPr>
              <a:lnSpc>
                <a:spcPct val="120000"/>
              </a:lnSpc>
              <a:spcBef>
                <a:spcPts val="1000"/>
              </a:spcBef>
              <a:spcAft>
                <a:spcPts val="0"/>
              </a:spcAft>
              <a:defRPr sz="1200" baseline="0"/>
            </a:lvl2pPr>
            <a:lvl3pPr>
              <a:lnSpc>
                <a:spcPct val="120000"/>
              </a:lnSpc>
              <a:spcBef>
                <a:spcPts val="800"/>
              </a:spcBef>
              <a:spcAft>
                <a:spcPts val="0"/>
              </a:spcAft>
              <a:defRPr sz="1200" baseline="0"/>
            </a:lvl3pPr>
            <a:lvl4pPr>
              <a:lnSpc>
                <a:spcPct val="120000"/>
              </a:lnSpc>
              <a:spcBef>
                <a:spcPts val="800"/>
              </a:spcBef>
              <a:spcAft>
                <a:spcPts val="0"/>
              </a:spcAft>
              <a:defRPr sz="1200" baseline="0"/>
            </a:lvl4pPr>
            <a:lvl5pPr>
              <a:lnSpc>
                <a:spcPct val="120000"/>
              </a:lnSpc>
              <a:spcBef>
                <a:spcPts val="800"/>
              </a:spcBef>
              <a:spcAft>
                <a:spcPts val="0"/>
              </a:spcAft>
              <a:defRPr sz="1200" baseline="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Text Placeholder 5"/>
          <p:cNvSpPr>
            <a:spLocks noGrp="1"/>
          </p:cNvSpPr>
          <p:nvPr>
            <p:ph type="body" idx="5" hasCustomPrompt="1"/>
          </p:nvPr>
        </p:nvSpPr>
        <p:spPr>
          <a:xfrm>
            <a:off x="6120444" y="1556213"/>
            <a:ext cx="2542032" cy="283464"/>
          </a:xfrm>
        </p:spPr>
        <p:txBody>
          <a:bodyPr anchor="t" anchorCtr="0">
            <a:spAutoFit/>
          </a:bodyPr>
          <a:lstStyle>
            <a:lvl1pPr marL="0" marR="0" indent="0" algn="l" defTabSz="914400" rtl="0" eaLnBrk="1" fontAlgn="auto" latinLnBrk="0" hangingPunct="1">
              <a:lnSpc>
                <a:spcPct val="120000"/>
              </a:lnSpc>
              <a:spcBef>
                <a:spcPts val="1400"/>
              </a:spcBef>
              <a:spcAft>
                <a:spcPts val="0"/>
              </a:spcAft>
              <a:buClr>
                <a:schemeClr val="accent2"/>
              </a:buClr>
              <a:buSzTx/>
              <a:buFont typeface="Arial" panose="020B0604020202020204" pitchFamily="34" charset="0"/>
              <a:buNone/>
              <a:tabLst/>
              <a:defRPr sz="1400" b="1"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914400" rtl="0" eaLnBrk="1" fontAlgn="auto" latinLnBrk="0" hangingPunct="1">
              <a:lnSpc>
                <a:spcPct val="130000"/>
              </a:lnSpc>
              <a:spcBef>
                <a:spcPts val="1400"/>
              </a:spcBef>
              <a:spcAft>
                <a:spcPts val="0"/>
              </a:spcAft>
              <a:buClr>
                <a:schemeClr val="accent2"/>
              </a:buClr>
              <a:buSzTx/>
              <a:buFont typeface="Arial" panose="020B0604020202020204" pitchFamily="34" charset="0"/>
              <a:buNone/>
              <a:tabLst/>
              <a:defRPr/>
            </a:pPr>
            <a:r>
              <a:rPr lang="en-US" dirty="0" smtClean="0"/>
              <a:t>Chart  / Table Title – Arial 14</a:t>
            </a:r>
          </a:p>
        </p:txBody>
      </p:sp>
      <p:sp>
        <p:nvSpPr>
          <p:cNvPr id="14" name="Text Placeholder 6"/>
          <p:cNvSpPr>
            <a:spLocks noGrp="1"/>
          </p:cNvSpPr>
          <p:nvPr>
            <p:ph type="body" idx="6" hasCustomPrompt="1"/>
          </p:nvPr>
        </p:nvSpPr>
        <p:spPr>
          <a:xfrm>
            <a:off x="6120444" y="1793958"/>
            <a:ext cx="2542032" cy="240066"/>
          </a:xfrm>
        </p:spPr>
        <p:txBody>
          <a:bodyPr anchor="t" anchorCtr="0">
            <a:spAutoFit/>
          </a:bodyPr>
          <a:lstStyle>
            <a:lvl1pPr marL="0" marR="0" indent="0" algn="l" defTabSz="914400" rtl="0" eaLnBrk="1" fontAlgn="auto" latinLnBrk="0" hangingPunct="1">
              <a:lnSpc>
                <a:spcPct val="120000"/>
              </a:lnSpc>
              <a:spcBef>
                <a:spcPts val="1400"/>
              </a:spcBef>
              <a:spcAft>
                <a:spcPts val="0"/>
              </a:spcAft>
              <a:buClr>
                <a:schemeClr val="accent2"/>
              </a:buClr>
              <a:buSzTx/>
              <a:buFont typeface="Arial" panose="020B0604020202020204" pitchFamily="34" charset="0"/>
              <a:buNone/>
              <a:tabLst/>
              <a:defRPr sz="1200" b="0"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914400" rtl="0" eaLnBrk="1" fontAlgn="auto" latinLnBrk="0" hangingPunct="1">
              <a:lnSpc>
                <a:spcPct val="130000"/>
              </a:lnSpc>
              <a:spcBef>
                <a:spcPts val="1400"/>
              </a:spcBef>
              <a:spcAft>
                <a:spcPts val="0"/>
              </a:spcAft>
              <a:buClr>
                <a:schemeClr val="accent2"/>
              </a:buClr>
              <a:buSzTx/>
              <a:buFont typeface="Arial" panose="020B0604020202020204" pitchFamily="34" charset="0"/>
              <a:buNone/>
              <a:tabLst/>
              <a:defRPr/>
            </a:pPr>
            <a:r>
              <a:rPr lang="en-US" dirty="0" smtClean="0"/>
              <a:t>Chart / Table Subtitle – Arial 12</a:t>
            </a:r>
          </a:p>
        </p:txBody>
      </p:sp>
      <p:sp>
        <p:nvSpPr>
          <p:cNvPr id="20" name="Content Placeholder 3"/>
          <p:cNvSpPr>
            <a:spLocks noGrp="1"/>
          </p:cNvSpPr>
          <p:nvPr>
            <p:ph sz="half" idx="14"/>
          </p:nvPr>
        </p:nvSpPr>
        <p:spPr>
          <a:xfrm>
            <a:off x="6120444" y="2013414"/>
            <a:ext cx="2542032" cy="3886200"/>
          </a:xfrm>
        </p:spPr>
        <p:txBody>
          <a:bodyPr/>
          <a:lstStyle>
            <a:lvl1pPr>
              <a:lnSpc>
                <a:spcPct val="120000"/>
              </a:lnSpc>
              <a:spcAft>
                <a:spcPts val="0"/>
              </a:spcAft>
              <a:defRPr sz="1200" baseline="0"/>
            </a:lvl1pPr>
            <a:lvl2pPr>
              <a:lnSpc>
                <a:spcPct val="120000"/>
              </a:lnSpc>
              <a:spcBef>
                <a:spcPts val="1000"/>
              </a:spcBef>
              <a:spcAft>
                <a:spcPts val="0"/>
              </a:spcAft>
              <a:defRPr sz="1200" baseline="0"/>
            </a:lvl2pPr>
            <a:lvl3pPr>
              <a:lnSpc>
                <a:spcPct val="120000"/>
              </a:lnSpc>
              <a:spcBef>
                <a:spcPts val="800"/>
              </a:spcBef>
              <a:spcAft>
                <a:spcPts val="0"/>
              </a:spcAft>
              <a:defRPr sz="1200" baseline="0"/>
            </a:lvl3pPr>
            <a:lvl4pPr>
              <a:lnSpc>
                <a:spcPct val="120000"/>
              </a:lnSpc>
              <a:spcBef>
                <a:spcPts val="800"/>
              </a:spcBef>
              <a:spcAft>
                <a:spcPts val="0"/>
              </a:spcAft>
              <a:defRPr sz="1200" baseline="0"/>
            </a:lvl4pPr>
            <a:lvl5pPr>
              <a:lnSpc>
                <a:spcPct val="120000"/>
              </a:lnSpc>
              <a:spcBef>
                <a:spcPts val="800"/>
              </a:spcBef>
              <a:spcAft>
                <a:spcPts val="0"/>
              </a:spcAft>
              <a:defRPr sz="1200" baseline="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Title 2"/>
          <p:cNvSpPr>
            <a:spLocks noGrp="1"/>
          </p:cNvSpPr>
          <p:nvPr>
            <p:ph type="title" hasCustomPrompt="1"/>
          </p:nvPr>
        </p:nvSpPr>
        <p:spPr>
          <a:xfrm>
            <a:off x="457200" y="731520"/>
            <a:ext cx="8220456" cy="307777"/>
          </a:xfrm>
        </p:spPr>
        <p:txBody>
          <a:bodyPr/>
          <a:lstStyle>
            <a:lvl1pPr>
              <a:defRPr/>
            </a:lvl1pPr>
          </a:lstStyle>
          <a:p>
            <a:r>
              <a:rPr lang="en-US" dirty="0" smtClean="0"/>
              <a:t>Click to add title</a:t>
            </a:r>
            <a:endParaRPr lang="en-US" dirty="0"/>
          </a:p>
        </p:txBody>
      </p:sp>
    </p:spTree>
    <p:extLst>
      <p:ext uri="{BB962C8B-B14F-4D97-AF65-F5344CB8AC3E}">
        <p14:creationId xmlns:p14="http://schemas.microsoft.com/office/powerpoint/2010/main" val="1682575915"/>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Four-on-a-Page Content">
    <p:spTree>
      <p:nvGrpSpPr>
        <p:cNvPr id="1" name=""/>
        <p:cNvGrpSpPr/>
        <p:nvPr/>
      </p:nvGrpSpPr>
      <p:grpSpPr>
        <a:xfrm>
          <a:off x="0" y="0"/>
          <a:ext cx="0" cy="0"/>
          <a:chOff x="0" y="0"/>
          <a:chExt cx="0" cy="0"/>
        </a:xfrm>
      </p:grpSpPr>
      <p:sp>
        <p:nvSpPr>
          <p:cNvPr id="3" name="Text Placeholder 1"/>
          <p:cNvSpPr>
            <a:spLocks noGrp="1"/>
          </p:cNvSpPr>
          <p:nvPr>
            <p:ph type="body" idx="1" hasCustomPrompt="1"/>
          </p:nvPr>
        </p:nvSpPr>
        <p:spPr>
          <a:xfrm>
            <a:off x="457200" y="1554163"/>
            <a:ext cx="3931920" cy="184666"/>
          </a:xfrm>
        </p:spPr>
        <p:txBody>
          <a:bodyPr anchor="t" anchorCtr="0">
            <a:noAutofit/>
          </a:bodyPr>
          <a:lstStyle>
            <a:lvl1pPr marL="0" indent="0">
              <a:lnSpc>
                <a:spcPct val="120000"/>
              </a:lnSpc>
              <a:spcAft>
                <a:spcPts val="0"/>
              </a:spcAft>
              <a:buNone/>
              <a:defRPr sz="1200" b="1"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Chart / Table Title – Arial 12</a:t>
            </a:r>
          </a:p>
        </p:txBody>
      </p:sp>
      <p:sp>
        <p:nvSpPr>
          <p:cNvPr id="13" name="Text Placeholder 2"/>
          <p:cNvSpPr>
            <a:spLocks noGrp="1"/>
          </p:cNvSpPr>
          <p:nvPr>
            <p:ph type="body" idx="2" hasCustomPrompt="1"/>
          </p:nvPr>
        </p:nvSpPr>
        <p:spPr>
          <a:xfrm>
            <a:off x="457200" y="1749803"/>
            <a:ext cx="3931920" cy="180049"/>
          </a:xfrm>
        </p:spPr>
        <p:txBody>
          <a:bodyPr anchor="t" anchorCtr="0">
            <a:noAutofit/>
          </a:bodyPr>
          <a:lstStyle>
            <a:lvl1pPr marL="0" marR="0" indent="0" algn="l" defTabSz="914400" rtl="0" eaLnBrk="1" fontAlgn="auto" latinLnBrk="0" hangingPunct="1">
              <a:lnSpc>
                <a:spcPct val="120000"/>
              </a:lnSpc>
              <a:spcBef>
                <a:spcPts val="1400"/>
              </a:spcBef>
              <a:spcAft>
                <a:spcPts val="0"/>
              </a:spcAft>
              <a:buClr>
                <a:schemeClr val="accent2"/>
              </a:buClr>
              <a:buSzTx/>
              <a:buFont typeface="Arial" panose="020B0604020202020204" pitchFamily="34" charset="0"/>
              <a:buNone/>
              <a:tabLst/>
              <a:defRPr sz="1000" b="0"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914400" rtl="0" eaLnBrk="1" fontAlgn="auto" latinLnBrk="0" hangingPunct="1">
              <a:lnSpc>
                <a:spcPct val="130000"/>
              </a:lnSpc>
              <a:spcBef>
                <a:spcPts val="1400"/>
              </a:spcBef>
              <a:spcAft>
                <a:spcPts val="0"/>
              </a:spcAft>
              <a:buClr>
                <a:schemeClr val="accent2"/>
              </a:buClr>
              <a:buSzTx/>
              <a:buFont typeface="Arial" panose="020B0604020202020204" pitchFamily="34" charset="0"/>
              <a:buNone/>
              <a:tabLst/>
              <a:defRPr/>
            </a:pPr>
            <a:r>
              <a:rPr lang="en-US" dirty="0" smtClean="0"/>
              <a:t>Chart / Table Subtitle – Arial 10</a:t>
            </a:r>
          </a:p>
        </p:txBody>
      </p:sp>
      <p:sp>
        <p:nvSpPr>
          <p:cNvPr id="4" name="Content Placeholder 1"/>
          <p:cNvSpPr>
            <a:spLocks noGrp="1"/>
          </p:cNvSpPr>
          <p:nvPr>
            <p:ph sz="half" idx="12"/>
          </p:nvPr>
        </p:nvSpPr>
        <p:spPr>
          <a:xfrm>
            <a:off x="457200" y="1911346"/>
            <a:ext cx="3931920" cy="1645920"/>
          </a:xfrm>
        </p:spPr>
        <p:txBody>
          <a:bodyPr>
            <a:noAutofit/>
          </a:bodyPr>
          <a:lstStyle>
            <a:lvl1pPr>
              <a:lnSpc>
                <a:spcPct val="120000"/>
              </a:lnSpc>
              <a:spcAft>
                <a:spcPts val="0"/>
              </a:spcAft>
              <a:defRPr sz="1000" baseline="0"/>
            </a:lvl1pPr>
            <a:lvl2pPr>
              <a:lnSpc>
                <a:spcPct val="120000"/>
              </a:lnSpc>
              <a:spcBef>
                <a:spcPts val="800"/>
              </a:spcBef>
              <a:spcAft>
                <a:spcPts val="0"/>
              </a:spcAft>
              <a:defRPr sz="1000" baseline="0"/>
            </a:lvl2pPr>
            <a:lvl3pPr marL="114300" indent="-114300">
              <a:lnSpc>
                <a:spcPct val="120000"/>
              </a:lnSpc>
              <a:spcBef>
                <a:spcPts val="400"/>
              </a:spcBef>
              <a:spcAft>
                <a:spcPts val="0"/>
              </a:spcAft>
              <a:defRPr sz="1000" baseline="0"/>
            </a:lvl3pPr>
            <a:lvl4pPr marL="244475" indent="-146050">
              <a:lnSpc>
                <a:spcPct val="120000"/>
              </a:lnSpc>
              <a:spcBef>
                <a:spcPts val="400"/>
              </a:spcBef>
              <a:spcAft>
                <a:spcPts val="0"/>
              </a:spcAft>
              <a:defRPr sz="1000" baseline="0"/>
            </a:lvl4pPr>
            <a:lvl5pPr marL="373063" indent="-122238">
              <a:lnSpc>
                <a:spcPct val="120000"/>
              </a:lnSpc>
              <a:spcBef>
                <a:spcPts val="400"/>
              </a:spcBef>
              <a:spcAft>
                <a:spcPts val="0"/>
              </a:spcAft>
              <a:defRPr sz="1000" baseline="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2" name="Text Placeholder 3"/>
          <p:cNvSpPr>
            <a:spLocks noGrp="1"/>
          </p:cNvSpPr>
          <p:nvPr>
            <p:ph type="body" sz="quarter" idx="3" hasCustomPrompt="1"/>
          </p:nvPr>
        </p:nvSpPr>
        <p:spPr>
          <a:xfrm>
            <a:off x="4744179" y="1554163"/>
            <a:ext cx="3931920" cy="184666"/>
          </a:xfrm>
        </p:spPr>
        <p:txBody>
          <a:bodyPr anchor="t" anchorCtr="0">
            <a:noAutofit/>
          </a:bodyPr>
          <a:lstStyle>
            <a:lvl1pPr marL="0" marR="0" indent="0" algn="l" defTabSz="914400" rtl="0" eaLnBrk="1" fontAlgn="auto" latinLnBrk="0" hangingPunct="1">
              <a:lnSpc>
                <a:spcPct val="120000"/>
              </a:lnSpc>
              <a:spcBef>
                <a:spcPts val="1400"/>
              </a:spcBef>
              <a:spcAft>
                <a:spcPts val="0"/>
              </a:spcAft>
              <a:buClr>
                <a:schemeClr val="accent2"/>
              </a:buClr>
              <a:buSzTx/>
              <a:buFont typeface="Arial" panose="020B0604020202020204" pitchFamily="34" charset="0"/>
              <a:buNone/>
              <a:tabLst/>
              <a:defRPr sz="1200" b="1"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914400" rtl="0" eaLnBrk="1" fontAlgn="auto" latinLnBrk="0" hangingPunct="1">
              <a:lnSpc>
                <a:spcPct val="130000"/>
              </a:lnSpc>
              <a:spcBef>
                <a:spcPts val="1400"/>
              </a:spcBef>
              <a:spcAft>
                <a:spcPts val="0"/>
              </a:spcAft>
              <a:buClr>
                <a:schemeClr val="accent2"/>
              </a:buClr>
              <a:buSzTx/>
              <a:buFont typeface="Arial" panose="020B0604020202020204" pitchFamily="34" charset="0"/>
              <a:buNone/>
              <a:tabLst/>
              <a:defRPr/>
            </a:pPr>
            <a:r>
              <a:rPr lang="en-US" dirty="0" smtClean="0"/>
              <a:t>Chart / Table Title – Arial 12</a:t>
            </a:r>
          </a:p>
          <a:p>
            <a:pPr lvl="0"/>
            <a:endParaRPr lang="en-US" dirty="0" smtClean="0"/>
          </a:p>
        </p:txBody>
      </p:sp>
      <p:sp>
        <p:nvSpPr>
          <p:cNvPr id="24" name="Text Placeholder 4"/>
          <p:cNvSpPr>
            <a:spLocks noGrp="1"/>
          </p:cNvSpPr>
          <p:nvPr>
            <p:ph type="body" idx="4" hasCustomPrompt="1"/>
          </p:nvPr>
        </p:nvSpPr>
        <p:spPr>
          <a:xfrm>
            <a:off x="4744179" y="1749803"/>
            <a:ext cx="3931920" cy="164592"/>
          </a:xfrm>
        </p:spPr>
        <p:txBody>
          <a:bodyPr anchor="t" anchorCtr="0">
            <a:noAutofit/>
          </a:bodyPr>
          <a:lstStyle>
            <a:lvl1pPr marL="0" indent="0">
              <a:lnSpc>
                <a:spcPct val="120000"/>
              </a:lnSpc>
              <a:spcAft>
                <a:spcPts val="0"/>
              </a:spcAft>
              <a:buNone/>
              <a:defRPr sz="1000" b="0"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Chart / Table Subtitle – Arial 10</a:t>
            </a:r>
          </a:p>
        </p:txBody>
      </p:sp>
      <p:sp>
        <p:nvSpPr>
          <p:cNvPr id="23" name="Content Placeholder 2"/>
          <p:cNvSpPr>
            <a:spLocks noGrp="1"/>
          </p:cNvSpPr>
          <p:nvPr>
            <p:ph sz="half" idx="13"/>
          </p:nvPr>
        </p:nvSpPr>
        <p:spPr>
          <a:xfrm>
            <a:off x="4744179" y="1911346"/>
            <a:ext cx="3931920" cy="1645920"/>
          </a:xfrm>
        </p:spPr>
        <p:txBody>
          <a:bodyPr>
            <a:noAutofit/>
          </a:bodyPr>
          <a:lstStyle>
            <a:lvl1pPr>
              <a:lnSpc>
                <a:spcPct val="120000"/>
              </a:lnSpc>
              <a:spcAft>
                <a:spcPts val="0"/>
              </a:spcAft>
              <a:defRPr sz="1000" baseline="0"/>
            </a:lvl1pPr>
            <a:lvl2pPr>
              <a:lnSpc>
                <a:spcPct val="120000"/>
              </a:lnSpc>
              <a:spcBef>
                <a:spcPts val="800"/>
              </a:spcBef>
              <a:spcAft>
                <a:spcPts val="0"/>
              </a:spcAft>
              <a:defRPr sz="1000" baseline="0"/>
            </a:lvl2pPr>
            <a:lvl3pPr marL="114300" indent="-114300">
              <a:lnSpc>
                <a:spcPct val="120000"/>
              </a:lnSpc>
              <a:spcBef>
                <a:spcPts val="400"/>
              </a:spcBef>
              <a:spcAft>
                <a:spcPts val="0"/>
              </a:spcAft>
              <a:defRPr sz="1000" baseline="0"/>
            </a:lvl3pPr>
            <a:lvl4pPr marL="244475" indent="-146050">
              <a:lnSpc>
                <a:spcPct val="120000"/>
              </a:lnSpc>
              <a:spcBef>
                <a:spcPts val="400"/>
              </a:spcBef>
              <a:spcAft>
                <a:spcPts val="0"/>
              </a:spcAft>
              <a:defRPr sz="1000" baseline="0"/>
            </a:lvl4pPr>
            <a:lvl5pPr marL="373063" indent="-122238">
              <a:lnSpc>
                <a:spcPct val="120000"/>
              </a:lnSpc>
              <a:spcBef>
                <a:spcPts val="400"/>
              </a:spcBef>
              <a:spcAft>
                <a:spcPts val="0"/>
              </a:spcAft>
              <a:defRPr sz="1000" baseline="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Text Placeholder 5"/>
          <p:cNvSpPr>
            <a:spLocks noGrp="1"/>
          </p:cNvSpPr>
          <p:nvPr>
            <p:ph type="body" idx="5" hasCustomPrompt="1"/>
          </p:nvPr>
        </p:nvSpPr>
        <p:spPr>
          <a:xfrm>
            <a:off x="457200" y="3906400"/>
            <a:ext cx="3931920" cy="184666"/>
          </a:xfrm>
        </p:spPr>
        <p:txBody>
          <a:bodyPr vert="horz" lIns="0" tIns="0" rIns="0" bIns="0" rtlCol="0" anchor="t" anchorCtr="0">
            <a:noAutofit/>
          </a:bodyPr>
          <a:lstStyle>
            <a:lvl1pPr marL="0" marR="0" indent="0" algn="l" defTabSz="914400" rtl="0" eaLnBrk="1" fontAlgn="auto" latinLnBrk="0" hangingPunct="1">
              <a:lnSpc>
                <a:spcPct val="120000"/>
              </a:lnSpc>
              <a:spcBef>
                <a:spcPts val="1400"/>
              </a:spcBef>
              <a:spcAft>
                <a:spcPts val="0"/>
              </a:spcAft>
              <a:buClr>
                <a:schemeClr val="accent2"/>
              </a:buClr>
              <a:buSzTx/>
              <a:buFont typeface="Arial" panose="020B0604020202020204" pitchFamily="34" charset="0"/>
              <a:buNone/>
              <a:tabLst/>
              <a:defRPr lang="en-US" sz="1200" dirty="0" smtClean="0">
                <a:solidFill>
                  <a:schemeClr val="tx1"/>
                </a:solidFill>
              </a:defRPr>
            </a:lvl1pPr>
          </a:lstStyle>
          <a:p>
            <a:pPr marL="0" marR="0" lvl="0" indent="0" algn="l" defTabSz="914400" rtl="0" eaLnBrk="1" fontAlgn="auto" latinLnBrk="0" hangingPunct="1">
              <a:lnSpc>
                <a:spcPct val="130000"/>
              </a:lnSpc>
              <a:spcBef>
                <a:spcPts val="1400"/>
              </a:spcBef>
              <a:spcAft>
                <a:spcPts val="0"/>
              </a:spcAft>
              <a:buClr>
                <a:schemeClr val="accent2"/>
              </a:buClr>
              <a:buSzTx/>
              <a:buFont typeface="Arial" panose="020B0604020202020204" pitchFamily="34" charset="0"/>
              <a:buNone/>
              <a:tabLst/>
              <a:defRPr/>
            </a:pPr>
            <a:r>
              <a:rPr lang="en-US" dirty="0" smtClean="0"/>
              <a:t>Chart / Table Title – Arial 12</a:t>
            </a:r>
          </a:p>
        </p:txBody>
      </p:sp>
      <p:sp>
        <p:nvSpPr>
          <p:cNvPr id="17" name="Text Placeholder 6"/>
          <p:cNvSpPr>
            <a:spLocks noGrp="1"/>
          </p:cNvSpPr>
          <p:nvPr>
            <p:ph type="body" idx="6" hasCustomPrompt="1"/>
          </p:nvPr>
        </p:nvSpPr>
        <p:spPr>
          <a:xfrm>
            <a:off x="457200" y="4105168"/>
            <a:ext cx="3931920" cy="180049"/>
          </a:xfrm>
        </p:spPr>
        <p:txBody>
          <a:bodyPr anchor="t" anchorCtr="0">
            <a:noAutofit/>
          </a:bodyPr>
          <a:lstStyle>
            <a:lvl1pPr marL="0" marR="0" indent="0" algn="l" defTabSz="914400" rtl="0" eaLnBrk="1" fontAlgn="auto" latinLnBrk="0" hangingPunct="1">
              <a:lnSpc>
                <a:spcPct val="120000"/>
              </a:lnSpc>
              <a:spcBef>
                <a:spcPts val="1400"/>
              </a:spcBef>
              <a:spcAft>
                <a:spcPts val="0"/>
              </a:spcAft>
              <a:buClr>
                <a:schemeClr val="accent2"/>
              </a:buClr>
              <a:buSzTx/>
              <a:buFont typeface="Arial" panose="020B0604020202020204" pitchFamily="34" charset="0"/>
              <a:buNone/>
              <a:tabLst/>
              <a:defRPr sz="1000" b="0"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914400" rtl="0" eaLnBrk="1" fontAlgn="auto" latinLnBrk="0" hangingPunct="1">
              <a:lnSpc>
                <a:spcPct val="130000"/>
              </a:lnSpc>
              <a:spcBef>
                <a:spcPts val="1400"/>
              </a:spcBef>
              <a:spcAft>
                <a:spcPts val="0"/>
              </a:spcAft>
              <a:buClr>
                <a:schemeClr val="accent2"/>
              </a:buClr>
              <a:buSzTx/>
              <a:buFont typeface="Arial" panose="020B0604020202020204" pitchFamily="34" charset="0"/>
              <a:buNone/>
              <a:tabLst/>
              <a:defRPr/>
            </a:pPr>
            <a:r>
              <a:rPr lang="en-US" dirty="0" smtClean="0"/>
              <a:t>Chart / Table Subtitle – Arial 10</a:t>
            </a:r>
          </a:p>
        </p:txBody>
      </p:sp>
      <p:sp>
        <p:nvSpPr>
          <p:cNvPr id="16" name="Content Placeholder 3"/>
          <p:cNvSpPr>
            <a:spLocks noGrp="1"/>
          </p:cNvSpPr>
          <p:nvPr>
            <p:ph sz="half" idx="14"/>
          </p:nvPr>
        </p:nvSpPr>
        <p:spPr>
          <a:xfrm>
            <a:off x="457200" y="4270248"/>
            <a:ext cx="3931920" cy="1645920"/>
          </a:xfrm>
        </p:spPr>
        <p:txBody>
          <a:bodyPr>
            <a:noAutofit/>
          </a:bodyPr>
          <a:lstStyle>
            <a:lvl1pPr>
              <a:lnSpc>
                <a:spcPct val="120000"/>
              </a:lnSpc>
              <a:spcAft>
                <a:spcPts val="0"/>
              </a:spcAft>
              <a:defRPr sz="1000" baseline="0"/>
            </a:lvl1pPr>
            <a:lvl2pPr>
              <a:lnSpc>
                <a:spcPct val="120000"/>
              </a:lnSpc>
              <a:spcBef>
                <a:spcPts val="800"/>
              </a:spcBef>
              <a:spcAft>
                <a:spcPts val="0"/>
              </a:spcAft>
              <a:defRPr sz="1000" baseline="0"/>
            </a:lvl2pPr>
            <a:lvl3pPr marL="114300" indent="-114300">
              <a:lnSpc>
                <a:spcPct val="120000"/>
              </a:lnSpc>
              <a:spcBef>
                <a:spcPts val="400"/>
              </a:spcBef>
              <a:spcAft>
                <a:spcPts val="0"/>
              </a:spcAft>
              <a:defRPr sz="1000" baseline="0"/>
            </a:lvl3pPr>
            <a:lvl4pPr marL="244475" indent="-146050">
              <a:lnSpc>
                <a:spcPct val="120000"/>
              </a:lnSpc>
              <a:spcBef>
                <a:spcPts val="400"/>
              </a:spcBef>
              <a:spcAft>
                <a:spcPts val="0"/>
              </a:spcAft>
              <a:defRPr sz="1000" baseline="0"/>
            </a:lvl4pPr>
            <a:lvl5pPr marL="373063" indent="-122238">
              <a:lnSpc>
                <a:spcPct val="120000"/>
              </a:lnSpc>
              <a:spcBef>
                <a:spcPts val="400"/>
              </a:spcBef>
              <a:spcAft>
                <a:spcPts val="0"/>
              </a:spcAft>
              <a:defRPr sz="1000" baseline="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5" name="Text Placeholder 7"/>
          <p:cNvSpPr>
            <a:spLocks noGrp="1"/>
          </p:cNvSpPr>
          <p:nvPr>
            <p:ph type="body" idx="7" hasCustomPrompt="1"/>
          </p:nvPr>
        </p:nvSpPr>
        <p:spPr>
          <a:xfrm>
            <a:off x="4744179" y="3906400"/>
            <a:ext cx="3931920" cy="184666"/>
          </a:xfrm>
        </p:spPr>
        <p:txBody>
          <a:bodyPr vert="horz" lIns="0" tIns="0" rIns="0" bIns="0" rtlCol="0" anchor="t" anchorCtr="0">
            <a:noAutofit/>
          </a:bodyPr>
          <a:lstStyle>
            <a:lvl1pPr marL="0" marR="0" indent="0" algn="l" defTabSz="914400" rtl="0" eaLnBrk="1" fontAlgn="auto" latinLnBrk="0" hangingPunct="1">
              <a:lnSpc>
                <a:spcPct val="120000"/>
              </a:lnSpc>
              <a:spcBef>
                <a:spcPts val="1400"/>
              </a:spcBef>
              <a:spcAft>
                <a:spcPts val="0"/>
              </a:spcAft>
              <a:buClr>
                <a:schemeClr val="accent2"/>
              </a:buClr>
              <a:buSzTx/>
              <a:buFont typeface="Arial" panose="020B0604020202020204" pitchFamily="34" charset="0"/>
              <a:buNone/>
              <a:tabLst/>
              <a:defRPr lang="en-US" sz="1200" dirty="0" smtClean="0">
                <a:solidFill>
                  <a:schemeClr val="tx1"/>
                </a:solidFill>
              </a:defRPr>
            </a:lvl1pPr>
          </a:lstStyle>
          <a:p>
            <a:pPr marL="0" marR="0" lvl="0" indent="0" algn="l" defTabSz="914400" rtl="0" eaLnBrk="1" fontAlgn="auto" latinLnBrk="0" hangingPunct="1">
              <a:lnSpc>
                <a:spcPct val="130000"/>
              </a:lnSpc>
              <a:spcBef>
                <a:spcPts val="1400"/>
              </a:spcBef>
              <a:spcAft>
                <a:spcPts val="0"/>
              </a:spcAft>
              <a:buClr>
                <a:schemeClr val="accent2"/>
              </a:buClr>
              <a:buSzTx/>
              <a:buFont typeface="Arial" panose="020B0604020202020204" pitchFamily="34" charset="0"/>
              <a:buNone/>
              <a:tabLst/>
              <a:defRPr/>
            </a:pPr>
            <a:r>
              <a:rPr lang="en-US" dirty="0" smtClean="0"/>
              <a:t>Chart / Table Title – Arial 12</a:t>
            </a:r>
          </a:p>
        </p:txBody>
      </p:sp>
      <p:sp>
        <p:nvSpPr>
          <p:cNvPr id="27" name="Text Placeholder 8"/>
          <p:cNvSpPr>
            <a:spLocks noGrp="1"/>
          </p:cNvSpPr>
          <p:nvPr>
            <p:ph type="body" idx="8" hasCustomPrompt="1"/>
          </p:nvPr>
        </p:nvSpPr>
        <p:spPr>
          <a:xfrm>
            <a:off x="4744179" y="4105168"/>
            <a:ext cx="3931920" cy="180049"/>
          </a:xfrm>
        </p:spPr>
        <p:txBody>
          <a:bodyPr anchor="t" anchorCtr="0">
            <a:noAutofit/>
          </a:bodyPr>
          <a:lstStyle>
            <a:lvl1pPr marL="0" marR="0" indent="0" algn="l" defTabSz="914400" rtl="0" eaLnBrk="1" fontAlgn="auto" latinLnBrk="0" hangingPunct="1">
              <a:lnSpc>
                <a:spcPct val="120000"/>
              </a:lnSpc>
              <a:spcBef>
                <a:spcPts val="1400"/>
              </a:spcBef>
              <a:spcAft>
                <a:spcPts val="0"/>
              </a:spcAft>
              <a:buClr>
                <a:schemeClr val="accent2"/>
              </a:buClr>
              <a:buSzTx/>
              <a:buFont typeface="Arial" panose="020B0604020202020204" pitchFamily="34" charset="0"/>
              <a:buNone/>
              <a:tabLst/>
              <a:defRPr sz="1000" b="0"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914400" rtl="0" eaLnBrk="1" fontAlgn="auto" latinLnBrk="0" hangingPunct="1">
              <a:lnSpc>
                <a:spcPct val="130000"/>
              </a:lnSpc>
              <a:spcBef>
                <a:spcPts val="1400"/>
              </a:spcBef>
              <a:spcAft>
                <a:spcPts val="0"/>
              </a:spcAft>
              <a:buClr>
                <a:schemeClr val="accent2"/>
              </a:buClr>
              <a:buSzTx/>
              <a:buFont typeface="Arial" panose="020B0604020202020204" pitchFamily="34" charset="0"/>
              <a:buNone/>
              <a:tabLst/>
              <a:defRPr/>
            </a:pPr>
            <a:r>
              <a:rPr lang="en-US" dirty="0" smtClean="0"/>
              <a:t>Chart / Table Subtitle  – Arial 10</a:t>
            </a:r>
          </a:p>
        </p:txBody>
      </p:sp>
      <p:sp>
        <p:nvSpPr>
          <p:cNvPr id="26" name="Content Placeholder 4"/>
          <p:cNvSpPr>
            <a:spLocks noGrp="1"/>
          </p:cNvSpPr>
          <p:nvPr>
            <p:ph sz="half" idx="15"/>
          </p:nvPr>
        </p:nvSpPr>
        <p:spPr>
          <a:xfrm>
            <a:off x="4744179" y="4270248"/>
            <a:ext cx="3931920" cy="1645920"/>
          </a:xfrm>
        </p:spPr>
        <p:txBody>
          <a:bodyPr>
            <a:noAutofit/>
          </a:bodyPr>
          <a:lstStyle>
            <a:lvl1pPr>
              <a:lnSpc>
                <a:spcPct val="120000"/>
              </a:lnSpc>
              <a:spcAft>
                <a:spcPts val="0"/>
              </a:spcAft>
              <a:defRPr sz="1000" baseline="0"/>
            </a:lvl1pPr>
            <a:lvl2pPr>
              <a:lnSpc>
                <a:spcPct val="120000"/>
              </a:lnSpc>
              <a:spcBef>
                <a:spcPts val="800"/>
              </a:spcBef>
              <a:spcAft>
                <a:spcPts val="0"/>
              </a:spcAft>
              <a:defRPr sz="1000" baseline="0"/>
            </a:lvl2pPr>
            <a:lvl3pPr marL="114300" indent="-114300">
              <a:lnSpc>
                <a:spcPct val="120000"/>
              </a:lnSpc>
              <a:spcBef>
                <a:spcPts val="400"/>
              </a:spcBef>
              <a:spcAft>
                <a:spcPts val="0"/>
              </a:spcAft>
              <a:defRPr sz="1000" baseline="0"/>
            </a:lvl3pPr>
            <a:lvl4pPr marL="244475" indent="-146050">
              <a:lnSpc>
                <a:spcPct val="120000"/>
              </a:lnSpc>
              <a:spcBef>
                <a:spcPts val="400"/>
              </a:spcBef>
              <a:spcAft>
                <a:spcPts val="0"/>
              </a:spcAft>
              <a:defRPr sz="1000" baseline="0"/>
            </a:lvl4pPr>
            <a:lvl5pPr marL="373063" indent="-122238">
              <a:lnSpc>
                <a:spcPct val="120000"/>
              </a:lnSpc>
              <a:spcBef>
                <a:spcPts val="400"/>
              </a:spcBef>
              <a:spcAft>
                <a:spcPts val="0"/>
              </a:spcAft>
              <a:defRPr sz="1000" baseline="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Title 2"/>
          <p:cNvSpPr>
            <a:spLocks noGrp="1"/>
          </p:cNvSpPr>
          <p:nvPr>
            <p:ph type="title" hasCustomPrompt="1"/>
          </p:nvPr>
        </p:nvSpPr>
        <p:spPr>
          <a:xfrm>
            <a:off x="457200" y="731520"/>
            <a:ext cx="8220456" cy="307777"/>
          </a:xfrm>
        </p:spPr>
        <p:txBody>
          <a:bodyPr/>
          <a:lstStyle>
            <a:lvl1pPr>
              <a:defRPr/>
            </a:lvl1pPr>
          </a:lstStyle>
          <a:p>
            <a:r>
              <a:rPr lang="en-US" dirty="0" smtClean="0"/>
              <a:t>Click to add title</a:t>
            </a:r>
            <a:endParaRPr lang="en-US" dirty="0"/>
          </a:p>
        </p:txBody>
      </p:sp>
    </p:spTree>
    <p:extLst>
      <p:ext uri="{BB962C8B-B14F-4D97-AF65-F5344CB8AC3E}">
        <p14:creationId xmlns:p14="http://schemas.microsoft.com/office/powerpoint/2010/main" val="2115987154"/>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Six-on-a-Page Content">
    <p:spTree>
      <p:nvGrpSpPr>
        <p:cNvPr id="1" name=""/>
        <p:cNvGrpSpPr/>
        <p:nvPr/>
      </p:nvGrpSpPr>
      <p:grpSpPr>
        <a:xfrm>
          <a:off x="0" y="0"/>
          <a:ext cx="0" cy="0"/>
          <a:chOff x="0" y="0"/>
          <a:chExt cx="0" cy="0"/>
        </a:xfrm>
      </p:grpSpPr>
      <p:sp>
        <p:nvSpPr>
          <p:cNvPr id="22" name="Text Placeholder 3"/>
          <p:cNvSpPr>
            <a:spLocks noGrp="1"/>
          </p:cNvSpPr>
          <p:nvPr>
            <p:ph type="body" sz="quarter" idx="3" hasCustomPrompt="1"/>
          </p:nvPr>
        </p:nvSpPr>
        <p:spPr>
          <a:xfrm>
            <a:off x="3291840" y="1554163"/>
            <a:ext cx="2542032" cy="182880"/>
          </a:xfrm>
        </p:spPr>
        <p:txBody>
          <a:bodyPr anchor="t" anchorCtr="0">
            <a:noAutofit/>
          </a:bodyPr>
          <a:lstStyle>
            <a:lvl1pPr marL="0" marR="0" indent="0" algn="l" defTabSz="914400" rtl="0" eaLnBrk="1" fontAlgn="auto" latinLnBrk="0" hangingPunct="1">
              <a:lnSpc>
                <a:spcPct val="120000"/>
              </a:lnSpc>
              <a:spcBef>
                <a:spcPts val="1400"/>
              </a:spcBef>
              <a:spcAft>
                <a:spcPts val="0"/>
              </a:spcAft>
              <a:buClr>
                <a:schemeClr val="accent2"/>
              </a:buClr>
              <a:buSzTx/>
              <a:buFont typeface="Arial" panose="020B0604020202020204" pitchFamily="34" charset="0"/>
              <a:buNone/>
              <a:tabLst/>
              <a:defRPr sz="1200" b="1"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914400" rtl="0" eaLnBrk="1" fontAlgn="auto" latinLnBrk="0" hangingPunct="1">
              <a:lnSpc>
                <a:spcPct val="130000"/>
              </a:lnSpc>
              <a:spcBef>
                <a:spcPts val="1400"/>
              </a:spcBef>
              <a:spcAft>
                <a:spcPts val="0"/>
              </a:spcAft>
              <a:buClr>
                <a:schemeClr val="accent2"/>
              </a:buClr>
              <a:buSzTx/>
              <a:buFont typeface="Arial" panose="020B0604020202020204" pitchFamily="34" charset="0"/>
              <a:buNone/>
              <a:tabLst/>
              <a:defRPr/>
            </a:pPr>
            <a:r>
              <a:rPr lang="en-US" dirty="0" smtClean="0"/>
              <a:t>Chart / Table Title – Arial 12</a:t>
            </a:r>
          </a:p>
        </p:txBody>
      </p:sp>
      <p:sp>
        <p:nvSpPr>
          <p:cNvPr id="24" name="Text Placeholder 4"/>
          <p:cNvSpPr>
            <a:spLocks noGrp="1"/>
          </p:cNvSpPr>
          <p:nvPr>
            <p:ph type="body" idx="4" hasCustomPrompt="1"/>
          </p:nvPr>
        </p:nvSpPr>
        <p:spPr>
          <a:xfrm>
            <a:off x="3291840" y="1746187"/>
            <a:ext cx="2542032" cy="180049"/>
          </a:xfrm>
        </p:spPr>
        <p:txBody>
          <a:bodyPr anchor="t" anchorCtr="0">
            <a:noAutofit/>
          </a:bodyPr>
          <a:lstStyle>
            <a:lvl1pPr marL="0" marR="0" indent="0" algn="l" defTabSz="914400" rtl="0" eaLnBrk="1" fontAlgn="auto" latinLnBrk="0" hangingPunct="1">
              <a:lnSpc>
                <a:spcPct val="120000"/>
              </a:lnSpc>
              <a:spcBef>
                <a:spcPts val="1400"/>
              </a:spcBef>
              <a:spcAft>
                <a:spcPts val="0"/>
              </a:spcAft>
              <a:buClr>
                <a:schemeClr val="accent2"/>
              </a:buClr>
              <a:buSzTx/>
              <a:buFont typeface="Arial" panose="020B0604020202020204" pitchFamily="34" charset="0"/>
              <a:buNone/>
              <a:tabLst/>
              <a:defRPr sz="1000" b="0"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914400" rtl="0" eaLnBrk="1" fontAlgn="auto" latinLnBrk="0" hangingPunct="1">
              <a:lnSpc>
                <a:spcPct val="130000"/>
              </a:lnSpc>
              <a:spcBef>
                <a:spcPts val="1400"/>
              </a:spcBef>
              <a:spcAft>
                <a:spcPts val="0"/>
              </a:spcAft>
              <a:buClr>
                <a:schemeClr val="accent2"/>
              </a:buClr>
              <a:buSzTx/>
              <a:buFont typeface="Arial" panose="020B0604020202020204" pitchFamily="34" charset="0"/>
              <a:buNone/>
              <a:tabLst/>
              <a:defRPr/>
            </a:pPr>
            <a:r>
              <a:rPr lang="en-US" dirty="0" smtClean="0"/>
              <a:t>Chart / Table Subtitle – Arial 10</a:t>
            </a:r>
          </a:p>
        </p:txBody>
      </p:sp>
      <p:sp>
        <p:nvSpPr>
          <p:cNvPr id="23" name="Content Placeholder 2"/>
          <p:cNvSpPr>
            <a:spLocks noGrp="1"/>
          </p:cNvSpPr>
          <p:nvPr>
            <p:ph sz="half" idx="13"/>
          </p:nvPr>
        </p:nvSpPr>
        <p:spPr>
          <a:xfrm>
            <a:off x="3291840" y="1910779"/>
            <a:ext cx="2542032" cy="1645920"/>
          </a:xfrm>
        </p:spPr>
        <p:txBody>
          <a:bodyPr>
            <a:noAutofit/>
          </a:bodyPr>
          <a:lstStyle>
            <a:lvl1pPr>
              <a:lnSpc>
                <a:spcPct val="120000"/>
              </a:lnSpc>
              <a:spcAft>
                <a:spcPts val="0"/>
              </a:spcAft>
              <a:defRPr sz="1000" baseline="0"/>
            </a:lvl1pPr>
            <a:lvl2pPr>
              <a:lnSpc>
                <a:spcPct val="120000"/>
              </a:lnSpc>
              <a:spcBef>
                <a:spcPts val="800"/>
              </a:spcBef>
              <a:spcAft>
                <a:spcPts val="0"/>
              </a:spcAft>
              <a:defRPr sz="1000" baseline="0"/>
            </a:lvl2pPr>
            <a:lvl3pPr marL="114300" indent="-114300">
              <a:lnSpc>
                <a:spcPct val="120000"/>
              </a:lnSpc>
              <a:spcBef>
                <a:spcPts val="400"/>
              </a:spcBef>
              <a:spcAft>
                <a:spcPts val="0"/>
              </a:spcAft>
              <a:defRPr sz="1000" baseline="0"/>
            </a:lvl3pPr>
            <a:lvl4pPr marL="269875" indent="-171450">
              <a:lnSpc>
                <a:spcPct val="120000"/>
              </a:lnSpc>
              <a:spcBef>
                <a:spcPts val="400"/>
              </a:spcBef>
              <a:spcAft>
                <a:spcPts val="0"/>
              </a:spcAft>
              <a:defRPr lang="en-US" sz="1000" kern="1200" baseline="0" dirty="0" smtClean="0">
                <a:solidFill>
                  <a:schemeClr val="tx1"/>
                </a:solidFill>
                <a:latin typeface="+mn-lt"/>
                <a:ea typeface="+mn-ea"/>
                <a:cs typeface="+mn-cs"/>
              </a:defRPr>
            </a:lvl4pPr>
            <a:lvl5pPr marL="422275" indent="-171450">
              <a:lnSpc>
                <a:spcPct val="120000"/>
              </a:lnSpc>
              <a:spcBef>
                <a:spcPts val="400"/>
              </a:spcBef>
              <a:spcAft>
                <a:spcPts val="0"/>
              </a:spcAft>
              <a:defRPr lang="en-US" sz="1000" kern="1200" baseline="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marL="244475" lvl="3" indent="-146050" algn="l" defTabSz="914400" rtl="0" eaLnBrk="1" latinLnBrk="0" hangingPunct="1">
              <a:lnSpc>
                <a:spcPct val="120000"/>
              </a:lnSpc>
              <a:spcBef>
                <a:spcPts val="400"/>
              </a:spcBef>
              <a:spcAft>
                <a:spcPts val="0"/>
              </a:spcAft>
              <a:buClr>
                <a:schemeClr val="accent2"/>
              </a:buClr>
              <a:buFont typeface="Arial" panose="020B0604020202020204" pitchFamily="34" charset="0"/>
              <a:buChar char="–"/>
            </a:pPr>
            <a:r>
              <a:rPr lang="en-US" dirty="0" smtClean="0"/>
              <a:t>Fourth level</a:t>
            </a:r>
          </a:p>
          <a:p>
            <a:pPr marL="373063" lvl="4" indent="-122238" algn="l" defTabSz="914400" rtl="0" eaLnBrk="1" latinLnBrk="0" hangingPunct="1">
              <a:lnSpc>
                <a:spcPct val="120000"/>
              </a:lnSpc>
              <a:spcBef>
                <a:spcPts val="400"/>
              </a:spcBef>
              <a:spcAft>
                <a:spcPts val="0"/>
              </a:spcAft>
              <a:buClr>
                <a:schemeClr val="accent2"/>
              </a:buClr>
              <a:buFont typeface="Arial" panose="020B0604020202020204" pitchFamily="34" charset="0"/>
              <a:buChar char="•"/>
            </a:pPr>
            <a:r>
              <a:rPr lang="en-US" dirty="0" smtClean="0"/>
              <a:t>Fifth level</a:t>
            </a:r>
            <a:endParaRPr lang="en-US" dirty="0"/>
          </a:p>
        </p:txBody>
      </p:sp>
      <p:sp>
        <p:nvSpPr>
          <p:cNvPr id="15" name="Text Placeholder 5"/>
          <p:cNvSpPr>
            <a:spLocks noGrp="1"/>
          </p:cNvSpPr>
          <p:nvPr>
            <p:ph type="body" idx="5" hasCustomPrompt="1"/>
          </p:nvPr>
        </p:nvSpPr>
        <p:spPr>
          <a:xfrm>
            <a:off x="457200" y="3906400"/>
            <a:ext cx="2542032" cy="184666"/>
          </a:xfrm>
        </p:spPr>
        <p:txBody>
          <a:bodyPr anchor="t" anchorCtr="0">
            <a:noAutofit/>
          </a:bodyPr>
          <a:lstStyle>
            <a:lvl1pPr marL="0" marR="0" indent="0" algn="l" defTabSz="914400" rtl="0" eaLnBrk="1" fontAlgn="auto" latinLnBrk="0" hangingPunct="1">
              <a:lnSpc>
                <a:spcPct val="120000"/>
              </a:lnSpc>
              <a:spcBef>
                <a:spcPts val="1400"/>
              </a:spcBef>
              <a:spcAft>
                <a:spcPts val="0"/>
              </a:spcAft>
              <a:buClr>
                <a:schemeClr val="accent2"/>
              </a:buClr>
              <a:buSzTx/>
              <a:buFont typeface="Arial" panose="020B0604020202020204" pitchFamily="34" charset="0"/>
              <a:buNone/>
              <a:tabLst/>
              <a:defRPr sz="1200" b="1"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914400" rtl="0" eaLnBrk="1" fontAlgn="auto" latinLnBrk="0" hangingPunct="1">
              <a:lnSpc>
                <a:spcPct val="130000"/>
              </a:lnSpc>
              <a:spcBef>
                <a:spcPts val="1400"/>
              </a:spcBef>
              <a:spcAft>
                <a:spcPts val="0"/>
              </a:spcAft>
              <a:buClr>
                <a:schemeClr val="accent2"/>
              </a:buClr>
              <a:buSzTx/>
              <a:buFont typeface="Arial" panose="020B0604020202020204" pitchFamily="34" charset="0"/>
              <a:buNone/>
              <a:tabLst/>
              <a:defRPr/>
            </a:pPr>
            <a:r>
              <a:rPr lang="en-US" dirty="0" smtClean="0"/>
              <a:t>Chart / Table Title – Arial 12</a:t>
            </a:r>
          </a:p>
        </p:txBody>
      </p:sp>
      <p:sp>
        <p:nvSpPr>
          <p:cNvPr id="17" name="Text Placeholder 6"/>
          <p:cNvSpPr>
            <a:spLocks noGrp="1"/>
          </p:cNvSpPr>
          <p:nvPr>
            <p:ph type="body" idx="6" hasCustomPrompt="1"/>
          </p:nvPr>
        </p:nvSpPr>
        <p:spPr>
          <a:xfrm>
            <a:off x="457200" y="4104196"/>
            <a:ext cx="2542032" cy="180049"/>
          </a:xfrm>
        </p:spPr>
        <p:txBody>
          <a:bodyPr anchor="t" anchorCtr="0">
            <a:noAutofit/>
          </a:bodyPr>
          <a:lstStyle>
            <a:lvl1pPr marL="0" marR="0" indent="0" algn="l" defTabSz="914400" rtl="0" eaLnBrk="1" fontAlgn="auto" latinLnBrk="0" hangingPunct="1">
              <a:lnSpc>
                <a:spcPct val="120000"/>
              </a:lnSpc>
              <a:spcBef>
                <a:spcPts val="1400"/>
              </a:spcBef>
              <a:spcAft>
                <a:spcPts val="0"/>
              </a:spcAft>
              <a:buClr>
                <a:schemeClr val="accent2"/>
              </a:buClr>
              <a:buSzTx/>
              <a:buFont typeface="Arial" panose="020B0604020202020204" pitchFamily="34" charset="0"/>
              <a:buNone/>
              <a:tabLst/>
              <a:defRPr sz="1000" b="0"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914400" rtl="0" eaLnBrk="1" fontAlgn="auto" latinLnBrk="0" hangingPunct="1">
              <a:lnSpc>
                <a:spcPct val="130000"/>
              </a:lnSpc>
              <a:spcBef>
                <a:spcPts val="1400"/>
              </a:spcBef>
              <a:spcAft>
                <a:spcPts val="0"/>
              </a:spcAft>
              <a:buClr>
                <a:schemeClr val="accent2"/>
              </a:buClr>
              <a:buSzTx/>
              <a:buFont typeface="Arial" panose="020B0604020202020204" pitchFamily="34" charset="0"/>
              <a:buNone/>
              <a:tabLst/>
              <a:defRPr/>
            </a:pPr>
            <a:r>
              <a:rPr lang="en-US" dirty="0" smtClean="0"/>
              <a:t>Chart / Table Subtitle – Arial 10</a:t>
            </a:r>
          </a:p>
        </p:txBody>
      </p:sp>
      <p:sp>
        <p:nvSpPr>
          <p:cNvPr id="16" name="Content Placeholder 3"/>
          <p:cNvSpPr>
            <a:spLocks noGrp="1"/>
          </p:cNvSpPr>
          <p:nvPr>
            <p:ph sz="half" idx="14"/>
          </p:nvPr>
        </p:nvSpPr>
        <p:spPr>
          <a:xfrm>
            <a:off x="457200" y="4269169"/>
            <a:ext cx="2542032" cy="1645920"/>
          </a:xfrm>
        </p:spPr>
        <p:txBody>
          <a:bodyPr>
            <a:noAutofit/>
          </a:bodyPr>
          <a:lstStyle>
            <a:lvl1pPr>
              <a:lnSpc>
                <a:spcPct val="120000"/>
              </a:lnSpc>
              <a:spcAft>
                <a:spcPts val="0"/>
              </a:spcAft>
              <a:defRPr sz="1000" baseline="0"/>
            </a:lvl1pPr>
            <a:lvl2pPr>
              <a:lnSpc>
                <a:spcPct val="120000"/>
              </a:lnSpc>
              <a:spcBef>
                <a:spcPts val="800"/>
              </a:spcBef>
              <a:spcAft>
                <a:spcPts val="0"/>
              </a:spcAft>
              <a:defRPr sz="1000" baseline="0"/>
            </a:lvl2pPr>
            <a:lvl3pPr marL="114300" indent="-114300">
              <a:lnSpc>
                <a:spcPct val="120000"/>
              </a:lnSpc>
              <a:spcBef>
                <a:spcPts val="400"/>
              </a:spcBef>
              <a:spcAft>
                <a:spcPts val="0"/>
              </a:spcAft>
              <a:defRPr sz="1000" baseline="0"/>
            </a:lvl3pPr>
            <a:lvl4pPr marL="269875" indent="-171450">
              <a:lnSpc>
                <a:spcPct val="120000"/>
              </a:lnSpc>
              <a:spcBef>
                <a:spcPts val="400"/>
              </a:spcBef>
              <a:spcAft>
                <a:spcPts val="0"/>
              </a:spcAft>
              <a:defRPr lang="en-US" sz="1000" kern="1200" baseline="0" dirty="0" smtClean="0">
                <a:solidFill>
                  <a:schemeClr val="tx1"/>
                </a:solidFill>
                <a:latin typeface="+mn-lt"/>
                <a:ea typeface="+mn-ea"/>
                <a:cs typeface="+mn-cs"/>
              </a:defRPr>
            </a:lvl4pPr>
            <a:lvl5pPr marL="422275" indent="-171450">
              <a:lnSpc>
                <a:spcPct val="120000"/>
              </a:lnSpc>
              <a:spcBef>
                <a:spcPts val="400"/>
              </a:spcBef>
              <a:spcAft>
                <a:spcPts val="0"/>
              </a:spcAft>
              <a:defRPr lang="en-US" sz="1000" kern="1200" baseline="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marL="244475" lvl="3" indent="-146050" algn="l" defTabSz="914400" rtl="0" eaLnBrk="1" latinLnBrk="0" hangingPunct="1">
              <a:lnSpc>
                <a:spcPct val="120000"/>
              </a:lnSpc>
              <a:spcBef>
                <a:spcPts val="400"/>
              </a:spcBef>
              <a:spcAft>
                <a:spcPts val="0"/>
              </a:spcAft>
              <a:buClr>
                <a:schemeClr val="accent2"/>
              </a:buClr>
              <a:buFont typeface="Arial" panose="020B0604020202020204" pitchFamily="34" charset="0"/>
              <a:buChar char="–"/>
            </a:pPr>
            <a:r>
              <a:rPr lang="en-US" dirty="0" smtClean="0"/>
              <a:t>Fourth level</a:t>
            </a:r>
          </a:p>
          <a:p>
            <a:pPr marL="373063" lvl="4" indent="-122238" algn="l" defTabSz="914400" rtl="0" eaLnBrk="1" latinLnBrk="0" hangingPunct="1">
              <a:lnSpc>
                <a:spcPct val="120000"/>
              </a:lnSpc>
              <a:spcBef>
                <a:spcPts val="400"/>
              </a:spcBef>
              <a:spcAft>
                <a:spcPts val="0"/>
              </a:spcAft>
              <a:buClr>
                <a:schemeClr val="accent2"/>
              </a:buClr>
              <a:buFont typeface="Arial" panose="020B0604020202020204" pitchFamily="34" charset="0"/>
              <a:buChar char="•"/>
            </a:pPr>
            <a:r>
              <a:rPr lang="en-US" dirty="0" smtClean="0"/>
              <a:t>Fifth level</a:t>
            </a:r>
            <a:endParaRPr lang="en-US" dirty="0"/>
          </a:p>
        </p:txBody>
      </p:sp>
      <p:sp>
        <p:nvSpPr>
          <p:cNvPr id="25" name="Text Placeholder 7"/>
          <p:cNvSpPr>
            <a:spLocks noGrp="1"/>
          </p:cNvSpPr>
          <p:nvPr>
            <p:ph type="body" idx="7" hasCustomPrompt="1"/>
          </p:nvPr>
        </p:nvSpPr>
        <p:spPr>
          <a:xfrm>
            <a:off x="3291840" y="3906400"/>
            <a:ext cx="2542032" cy="184666"/>
          </a:xfrm>
        </p:spPr>
        <p:txBody>
          <a:bodyPr anchor="t" anchorCtr="0">
            <a:noAutofit/>
          </a:bodyPr>
          <a:lstStyle>
            <a:lvl1pPr marL="0" marR="0" indent="0" algn="l" defTabSz="914400" rtl="0" eaLnBrk="1" fontAlgn="auto" latinLnBrk="0" hangingPunct="1">
              <a:lnSpc>
                <a:spcPct val="120000"/>
              </a:lnSpc>
              <a:spcBef>
                <a:spcPts val="1400"/>
              </a:spcBef>
              <a:spcAft>
                <a:spcPts val="0"/>
              </a:spcAft>
              <a:buClr>
                <a:schemeClr val="accent2"/>
              </a:buClr>
              <a:buSzTx/>
              <a:buFont typeface="Arial" panose="020B0604020202020204" pitchFamily="34" charset="0"/>
              <a:buNone/>
              <a:tabLst/>
              <a:defRPr sz="1200" b="1"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914400" rtl="0" eaLnBrk="1" fontAlgn="auto" latinLnBrk="0" hangingPunct="1">
              <a:lnSpc>
                <a:spcPct val="130000"/>
              </a:lnSpc>
              <a:spcBef>
                <a:spcPts val="1400"/>
              </a:spcBef>
              <a:spcAft>
                <a:spcPts val="0"/>
              </a:spcAft>
              <a:buClr>
                <a:schemeClr val="accent2"/>
              </a:buClr>
              <a:buSzTx/>
              <a:buFont typeface="Arial" panose="020B0604020202020204" pitchFamily="34" charset="0"/>
              <a:buNone/>
              <a:tabLst/>
              <a:defRPr/>
            </a:pPr>
            <a:r>
              <a:rPr lang="en-US" dirty="0" smtClean="0"/>
              <a:t>Chart / Table Title – Arial 12</a:t>
            </a:r>
          </a:p>
        </p:txBody>
      </p:sp>
      <p:sp>
        <p:nvSpPr>
          <p:cNvPr id="27" name="Text Placeholder 8"/>
          <p:cNvSpPr>
            <a:spLocks noGrp="1"/>
          </p:cNvSpPr>
          <p:nvPr>
            <p:ph type="body" idx="8" hasCustomPrompt="1"/>
          </p:nvPr>
        </p:nvSpPr>
        <p:spPr>
          <a:xfrm>
            <a:off x="3291840" y="4104196"/>
            <a:ext cx="2542032" cy="180049"/>
          </a:xfrm>
        </p:spPr>
        <p:txBody>
          <a:bodyPr anchor="t" anchorCtr="0">
            <a:noAutofit/>
          </a:bodyPr>
          <a:lstStyle>
            <a:lvl1pPr marL="0" marR="0" indent="0" algn="l" defTabSz="914400" rtl="0" eaLnBrk="1" fontAlgn="auto" latinLnBrk="0" hangingPunct="1">
              <a:lnSpc>
                <a:spcPct val="120000"/>
              </a:lnSpc>
              <a:spcBef>
                <a:spcPts val="1400"/>
              </a:spcBef>
              <a:spcAft>
                <a:spcPts val="0"/>
              </a:spcAft>
              <a:buClr>
                <a:schemeClr val="accent2"/>
              </a:buClr>
              <a:buSzTx/>
              <a:buFont typeface="Arial" panose="020B0604020202020204" pitchFamily="34" charset="0"/>
              <a:buNone/>
              <a:tabLst/>
              <a:defRPr sz="1000" b="0"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914400" rtl="0" eaLnBrk="1" fontAlgn="auto" latinLnBrk="0" hangingPunct="1">
              <a:lnSpc>
                <a:spcPct val="130000"/>
              </a:lnSpc>
              <a:spcBef>
                <a:spcPts val="1400"/>
              </a:spcBef>
              <a:spcAft>
                <a:spcPts val="0"/>
              </a:spcAft>
              <a:buClr>
                <a:schemeClr val="accent2"/>
              </a:buClr>
              <a:buSzTx/>
              <a:buFont typeface="Arial" panose="020B0604020202020204" pitchFamily="34" charset="0"/>
              <a:buNone/>
              <a:tabLst/>
              <a:defRPr/>
            </a:pPr>
            <a:r>
              <a:rPr lang="en-US" dirty="0" smtClean="0"/>
              <a:t>Chart / Table Subtitle – Arial 10</a:t>
            </a:r>
          </a:p>
        </p:txBody>
      </p:sp>
      <p:sp>
        <p:nvSpPr>
          <p:cNvPr id="26" name="Content Placeholder 4"/>
          <p:cNvSpPr>
            <a:spLocks noGrp="1"/>
          </p:cNvSpPr>
          <p:nvPr>
            <p:ph sz="half" idx="15"/>
          </p:nvPr>
        </p:nvSpPr>
        <p:spPr>
          <a:xfrm>
            <a:off x="3291840" y="4269169"/>
            <a:ext cx="2542032" cy="1645920"/>
          </a:xfrm>
        </p:spPr>
        <p:txBody>
          <a:bodyPr>
            <a:noAutofit/>
          </a:bodyPr>
          <a:lstStyle>
            <a:lvl1pPr>
              <a:lnSpc>
                <a:spcPct val="120000"/>
              </a:lnSpc>
              <a:spcAft>
                <a:spcPts val="0"/>
              </a:spcAft>
              <a:defRPr sz="1000" baseline="0"/>
            </a:lvl1pPr>
            <a:lvl2pPr>
              <a:lnSpc>
                <a:spcPct val="120000"/>
              </a:lnSpc>
              <a:spcBef>
                <a:spcPts val="800"/>
              </a:spcBef>
              <a:spcAft>
                <a:spcPts val="0"/>
              </a:spcAft>
              <a:defRPr sz="1000" baseline="0"/>
            </a:lvl2pPr>
            <a:lvl3pPr marL="114300" indent="-114300">
              <a:lnSpc>
                <a:spcPct val="120000"/>
              </a:lnSpc>
              <a:spcBef>
                <a:spcPts val="400"/>
              </a:spcBef>
              <a:spcAft>
                <a:spcPts val="0"/>
              </a:spcAft>
              <a:defRPr sz="1000" baseline="0"/>
            </a:lvl3pPr>
            <a:lvl4pPr marL="269875" indent="-171450">
              <a:lnSpc>
                <a:spcPct val="120000"/>
              </a:lnSpc>
              <a:spcBef>
                <a:spcPts val="400"/>
              </a:spcBef>
              <a:spcAft>
                <a:spcPts val="0"/>
              </a:spcAft>
              <a:defRPr lang="en-US" sz="1000" kern="1200" baseline="0" dirty="0" smtClean="0">
                <a:solidFill>
                  <a:schemeClr val="tx1"/>
                </a:solidFill>
                <a:latin typeface="+mn-lt"/>
                <a:ea typeface="+mn-ea"/>
                <a:cs typeface="+mn-cs"/>
              </a:defRPr>
            </a:lvl4pPr>
            <a:lvl5pPr marL="422275" indent="-171450">
              <a:lnSpc>
                <a:spcPct val="120000"/>
              </a:lnSpc>
              <a:spcBef>
                <a:spcPts val="400"/>
              </a:spcBef>
              <a:spcAft>
                <a:spcPts val="0"/>
              </a:spcAft>
              <a:defRPr lang="en-US" sz="1000" kern="1200" baseline="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marL="244475" lvl="3" indent="-146050" algn="l" defTabSz="914400" rtl="0" eaLnBrk="1" latinLnBrk="0" hangingPunct="1">
              <a:lnSpc>
                <a:spcPct val="120000"/>
              </a:lnSpc>
              <a:spcBef>
                <a:spcPts val="400"/>
              </a:spcBef>
              <a:spcAft>
                <a:spcPts val="0"/>
              </a:spcAft>
              <a:buClr>
                <a:schemeClr val="accent2"/>
              </a:buClr>
              <a:buFont typeface="Arial" panose="020B0604020202020204" pitchFamily="34" charset="0"/>
              <a:buChar char="–"/>
            </a:pPr>
            <a:r>
              <a:rPr lang="en-US" dirty="0" smtClean="0"/>
              <a:t>Fourth level</a:t>
            </a:r>
          </a:p>
          <a:p>
            <a:pPr marL="373063" lvl="4" indent="-122238" algn="l" defTabSz="914400" rtl="0" eaLnBrk="1" latinLnBrk="0" hangingPunct="1">
              <a:lnSpc>
                <a:spcPct val="120000"/>
              </a:lnSpc>
              <a:spcBef>
                <a:spcPts val="400"/>
              </a:spcBef>
              <a:spcAft>
                <a:spcPts val="0"/>
              </a:spcAft>
              <a:buClr>
                <a:schemeClr val="accent2"/>
              </a:buClr>
              <a:buFont typeface="Arial" panose="020B0604020202020204" pitchFamily="34" charset="0"/>
              <a:buChar char="•"/>
            </a:pPr>
            <a:r>
              <a:rPr lang="en-US" dirty="0" smtClean="0"/>
              <a:t>Fifth level</a:t>
            </a:r>
            <a:endParaRPr lang="en-US" dirty="0"/>
          </a:p>
        </p:txBody>
      </p:sp>
      <p:sp>
        <p:nvSpPr>
          <p:cNvPr id="7" name="Text Placeholder 9"/>
          <p:cNvSpPr>
            <a:spLocks noGrp="1"/>
          </p:cNvSpPr>
          <p:nvPr>
            <p:ph type="body" sz="quarter" idx="16" hasCustomPrompt="1"/>
          </p:nvPr>
        </p:nvSpPr>
        <p:spPr>
          <a:xfrm>
            <a:off x="6117336" y="1554163"/>
            <a:ext cx="2542032" cy="182880"/>
          </a:xfrm>
        </p:spPr>
        <p:txBody>
          <a:bodyPr vert="horz" lIns="0" tIns="0" rIns="0" bIns="0" rtlCol="0" anchor="t" anchorCtr="0">
            <a:noAutofit/>
          </a:bodyPr>
          <a:lstStyle>
            <a:lvl1pPr marL="0" marR="0" indent="0" algn="l" defTabSz="914400" rtl="0" eaLnBrk="1" fontAlgn="auto" latinLnBrk="0" hangingPunct="1">
              <a:lnSpc>
                <a:spcPct val="120000"/>
              </a:lnSpc>
              <a:spcBef>
                <a:spcPts val="1400"/>
              </a:spcBef>
              <a:spcAft>
                <a:spcPts val="0"/>
              </a:spcAft>
              <a:buClr>
                <a:schemeClr val="accent2"/>
              </a:buClr>
              <a:buSzTx/>
              <a:buFont typeface="Arial" panose="020B0604020202020204" pitchFamily="34" charset="0"/>
              <a:buNone/>
              <a:tabLst/>
              <a:defRPr lang="en-US" sz="1200" b="1" baseline="0" smtClean="0">
                <a:solidFill>
                  <a:schemeClr val="tx1"/>
                </a:solidFill>
              </a:defRPr>
            </a:lvl1pPr>
            <a:lvl2pPr>
              <a:defRPr lang="en-US" sz="2000" b="1" dirty="0" smtClean="0"/>
            </a:lvl2pPr>
            <a:lvl3pPr>
              <a:defRPr lang="en-US" sz="1800" b="1" dirty="0" smtClean="0"/>
            </a:lvl3pPr>
            <a:lvl4pPr>
              <a:defRPr lang="en-US" b="1" dirty="0" smtClean="0"/>
            </a:lvl4pPr>
            <a:lvl5pPr>
              <a:defRPr lang="en-US" b="1" dirty="0"/>
            </a:lvl5pPr>
          </a:lstStyle>
          <a:p>
            <a:pPr marL="0" marR="0" lvl="0" indent="0" algn="l" defTabSz="914400" rtl="0" eaLnBrk="1" fontAlgn="auto" latinLnBrk="0" hangingPunct="1">
              <a:lnSpc>
                <a:spcPct val="130000"/>
              </a:lnSpc>
              <a:spcBef>
                <a:spcPts val="1400"/>
              </a:spcBef>
              <a:spcAft>
                <a:spcPts val="0"/>
              </a:spcAft>
              <a:buClr>
                <a:schemeClr val="accent2"/>
              </a:buClr>
              <a:buSzTx/>
              <a:buFont typeface="Arial" panose="020B0604020202020204" pitchFamily="34" charset="0"/>
              <a:buNone/>
              <a:tabLst/>
              <a:defRPr/>
            </a:pPr>
            <a:r>
              <a:rPr lang="en-US" dirty="0" smtClean="0"/>
              <a:t>Chart / Table Title – Arial 12</a:t>
            </a:r>
          </a:p>
        </p:txBody>
      </p:sp>
      <p:sp>
        <p:nvSpPr>
          <p:cNvPr id="30" name="Text Placeholder 10"/>
          <p:cNvSpPr>
            <a:spLocks noGrp="1"/>
          </p:cNvSpPr>
          <p:nvPr>
            <p:ph type="body" idx="17" hasCustomPrompt="1"/>
          </p:nvPr>
        </p:nvSpPr>
        <p:spPr>
          <a:xfrm>
            <a:off x="6117336" y="1746187"/>
            <a:ext cx="2542032" cy="180049"/>
          </a:xfrm>
        </p:spPr>
        <p:txBody>
          <a:bodyPr anchor="t" anchorCtr="0">
            <a:noAutofit/>
          </a:bodyPr>
          <a:lstStyle>
            <a:lvl1pPr marL="0" marR="0" indent="0" algn="l" defTabSz="914400" rtl="0" eaLnBrk="1" fontAlgn="auto" latinLnBrk="0" hangingPunct="1">
              <a:lnSpc>
                <a:spcPct val="120000"/>
              </a:lnSpc>
              <a:spcBef>
                <a:spcPts val="1400"/>
              </a:spcBef>
              <a:spcAft>
                <a:spcPts val="0"/>
              </a:spcAft>
              <a:buClr>
                <a:schemeClr val="accent2"/>
              </a:buClr>
              <a:buSzTx/>
              <a:buFont typeface="Arial" panose="020B0604020202020204" pitchFamily="34" charset="0"/>
              <a:buNone/>
              <a:tabLst/>
              <a:defRPr sz="1000" b="0"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914400" rtl="0" eaLnBrk="1" fontAlgn="auto" latinLnBrk="0" hangingPunct="1">
              <a:lnSpc>
                <a:spcPct val="130000"/>
              </a:lnSpc>
              <a:spcBef>
                <a:spcPts val="1400"/>
              </a:spcBef>
              <a:spcAft>
                <a:spcPts val="0"/>
              </a:spcAft>
              <a:buClr>
                <a:schemeClr val="accent2"/>
              </a:buClr>
              <a:buSzTx/>
              <a:buFont typeface="Arial" panose="020B0604020202020204" pitchFamily="34" charset="0"/>
              <a:buNone/>
              <a:tabLst/>
              <a:defRPr/>
            </a:pPr>
            <a:r>
              <a:rPr lang="en-US" dirty="0" smtClean="0"/>
              <a:t>Chart / Table Subtitle – Arial 10</a:t>
            </a:r>
          </a:p>
        </p:txBody>
      </p:sp>
      <p:sp>
        <p:nvSpPr>
          <p:cNvPr id="31" name="Content Placeholder 5"/>
          <p:cNvSpPr>
            <a:spLocks noGrp="1"/>
          </p:cNvSpPr>
          <p:nvPr>
            <p:ph sz="half" idx="18"/>
          </p:nvPr>
        </p:nvSpPr>
        <p:spPr>
          <a:xfrm>
            <a:off x="6117336" y="1910779"/>
            <a:ext cx="2542032" cy="1645920"/>
          </a:xfrm>
        </p:spPr>
        <p:txBody>
          <a:bodyPr>
            <a:noAutofit/>
          </a:bodyPr>
          <a:lstStyle>
            <a:lvl1pPr>
              <a:lnSpc>
                <a:spcPct val="120000"/>
              </a:lnSpc>
              <a:spcAft>
                <a:spcPts val="0"/>
              </a:spcAft>
              <a:defRPr sz="1000" baseline="0"/>
            </a:lvl1pPr>
            <a:lvl2pPr>
              <a:lnSpc>
                <a:spcPct val="120000"/>
              </a:lnSpc>
              <a:spcBef>
                <a:spcPts val="800"/>
              </a:spcBef>
              <a:spcAft>
                <a:spcPts val="0"/>
              </a:spcAft>
              <a:defRPr sz="1000" baseline="0"/>
            </a:lvl2pPr>
            <a:lvl3pPr marL="114300" indent="-114300">
              <a:lnSpc>
                <a:spcPct val="120000"/>
              </a:lnSpc>
              <a:spcBef>
                <a:spcPts val="400"/>
              </a:spcBef>
              <a:spcAft>
                <a:spcPts val="0"/>
              </a:spcAft>
              <a:defRPr sz="1000" baseline="0"/>
            </a:lvl3pPr>
            <a:lvl4pPr marL="269875" indent="-171450">
              <a:lnSpc>
                <a:spcPct val="120000"/>
              </a:lnSpc>
              <a:spcBef>
                <a:spcPts val="400"/>
              </a:spcBef>
              <a:spcAft>
                <a:spcPts val="0"/>
              </a:spcAft>
              <a:defRPr lang="en-US" sz="1000" kern="1200" baseline="0" dirty="0" smtClean="0">
                <a:solidFill>
                  <a:schemeClr val="tx1"/>
                </a:solidFill>
                <a:latin typeface="+mn-lt"/>
                <a:ea typeface="+mn-ea"/>
                <a:cs typeface="+mn-cs"/>
              </a:defRPr>
            </a:lvl4pPr>
            <a:lvl5pPr marL="422275" indent="-171450">
              <a:lnSpc>
                <a:spcPct val="120000"/>
              </a:lnSpc>
              <a:spcBef>
                <a:spcPts val="400"/>
              </a:spcBef>
              <a:spcAft>
                <a:spcPts val="0"/>
              </a:spcAft>
              <a:defRPr lang="en-US" sz="1000" kern="1200" baseline="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marL="244475" lvl="3" indent="-146050" algn="l" defTabSz="914400" rtl="0" eaLnBrk="1" latinLnBrk="0" hangingPunct="1">
              <a:lnSpc>
                <a:spcPct val="120000"/>
              </a:lnSpc>
              <a:spcBef>
                <a:spcPts val="400"/>
              </a:spcBef>
              <a:spcAft>
                <a:spcPts val="0"/>
              </a:spcAft>
              <a:buClr>
                <a:schemeClr val="accent2"/>
              </a:buClr>
              <a:buFont typeface="Arial" panose="020B0604020202020204" pitchFamily="34" charset="0"/>
              <a:buChar char="–"/>
            </a:pPr>
            <a:r>
              <a:rPr lang="en-US" dirty="0" smtClean="0"/>
              <a:t>Fourth level</a:t>
            </a:r>
          </a:p>
          <a:p>
            <a:pPr marL="373063" lvl="4" indent="-122238" algn="l" defTabSz="914400" rtl="0" eaLnBrk="1" latinLnBrk="0" hangingPunct="1">
              <a:lnSpc>
                <a:spcPct val="120000"/>
              </a:lnSpc>
              <a:spcBef>
                <a:spcPts val="400"/>
              </a:spcBef>
              <a:spcAft>
                <a:spcPts val="0"/>
              </a:spcAft>
              <a:buClr>
                <a:schemeClr val="accent2"/>
              </a:buClr>
              <a:buFont typeface="Arial" panose="020B0604020202020204" pitchFamily="34" charset="0"/>
              <a:buChar char="•"/>
            </a:pPr>
            <a:r>
              <a:rPr lang="en-US" dirty="0" smtClean="0"/>
              <a:t>Fifth level</a:t>
            </a:r>
            <a:endParaRPr lang="en-US" dirty="0"/>
          </a:p>
        </p:txBody>
      </p:sp>
      <p:sp>
        <p:nvSpPr>
          <p:cNvPr id="32" name="Text Placeholder 11"/>
          <p:cNvSpPr>
            <a:spLocks noGrp="1"/>
          </p:cNvSpPr>
          <p:nvPr>
            <p:ph type="body" idx="19" hasCustomPrompt="1"/>
          </p:nvPr>
        </p:nvSpPr>
        <p:spPr>
          <a:xfrm>
            <a:off x="6117336" y="3906400"/>
            <a:ext cx="2542032" cy="184666"/>
          </a:xfrm>
        </p:spPr>
        <p:txBody>
          <a:bodyPr anchor="t" anchorCtr="0">
            <a:noAutofit/>
          </a:bodyPr>
          <a:lstStyle>
            <a:lvl1pPr marL="0" marR="0" indent="0" algn="l" defTabSz="914400" rtl="0" eaLnBrk="1" fontAlgn="auto" latinLnBrk="0" hangingPunct="1">
              <a:lnSpc>
                <a:spcPct val="120000"/>
              </a:lnSpc>
              <a:spcBef>
                <a:spcPts val="1400"/>
              </a:spcBef>
              <a:spcAft>
                <a:spcPts val="0"/>
              </a:spcAft>
              <a:buClr>
                <a:schemeClr val="accent2"/>
              </a:buClr>
              <a:buSzTx/>
              <a:buFont typeface="Arial" panose="020B0604020202020204" pitchFamily="34" charset="0"/>
              <a:buNone/>
              <a:tabLst/>
              <a:defRPr sz="1200" b="1"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914400" rtl="0" eaLnBrk="1" fontAlgn="auto" latinLnBrk="0" hangingPunct="1">
              <a:lnSpc>
                <a:spcPct val="130000"/>
              </a:lnSpc>
              <a:spcBef>
                <a:spcPts val="1400"/>
              </a:spcBef>
              <a:spcAft>
                <a:spcPts val="0"/>
              </a:spcAft>
              <a:buClr>
                <a:schemeClr val="accent2"/>
              </a:buClr>
              <a:buSzTx/>
              <a:buFont typeface="Arial" panose="020B0604020202020204" pitchFamily="34" charset="0"/>
              <a:buNone/>
              <a:tabLst/>
              <a:defRPr/>
            </a:pPr>
            <a:r>
              <a:rPr lang="en-US" dirty="0" smtClean="0"/>
              <a:t>Chart / Table Title – Arial 12</a:t>
            </a:r>
          </a:p>
        </p:txBody>
      </p:sp>
      <p:sp>
        <p:nvSpPr>
          <p:cNvPr id="33" name="Text Placeholder 12"/>
          <p:cNvSpPr>
            <a:spLocks noGrp="1"/>
          </p:cNvSpPr>
          <p:nvPr>
            <p:ph type="body" idx="20" hasCustomPrompt="1"/>
          </p:nvPr>
        </p:nvSpPr>
        <p:spPr>
          <a:xfrm>
            <a:off x="6117336" y="4104196"/>
            <a:ext cx="2542032" cy="180049"/>
          </a:xfrm>
        </p:spPr>
        <p:txBody>
          <a:bodyPr anchor="t" anchorCtr="0">
            <a:noAutofit/>
          </a:bodyPr>
          <a:lstStyle>
            <a:lvl1pPr marL="0" marR="0" indent="0" algn="l" defTabSz="914400" rtl="0" eaLnBrk="1" fontAlgn="auto" latinLnBrk="0" hangingPunct="1">
              <a:lnSpc>
                <a:spcPct val="120000"/>
              </a:lnSpc>
              <a:spcBef>
                <a:spcPts val="1400"/>
              </a:spcBef>
              <a:spcAft>
                <a:spcPts val="0"/>
              </a:spcAft>
              <a:buClr>
                <a:schemeClr val="accent2"/>
              </a:buClr>
              <a:buSzTx/>
              <a:buFont typeface="Arial" panose="020B0604020202020204" pitchFamily="34" charset="0"/>
              <a:buNone/>
              <a:tabLst/>
              <a:defRPr sz="1000" b="0"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914400" rtl="0" eaLnBrk="1" fontAlgn="auto" latinLnBrk="0" hangingPunct="1">
              <a:lnSpc>
                <a:spcPct val="130000"/>
              </a:lnSpc>
              <a:spcBef>
                <a:spcPts val="1400"/>
              </a:spcBef>
              <a:spcAft>
                <a:spcPts val="0"/>
              </a:spcAft>
              <a:buClr>
                <a:schemeClr val="accent2"/>
              </a:buClr>
              <a:buSzTx/>
              <a:buFont typeface="Arial" panose="020B0604020202020204" pitchFamily="34" charset="0"/>
              <a:buNone/>
              <a:tabLst/>
              <a:defRPr/>
            </a:pPr>
            <a:r>
              <a:rPr lang="en-US" dirty="0" smtClean="0"/>
              <a:t>Chart / Table Subtitle – Arial 10</a:t>
            </a:r>
          </a:p>
        </p:txBody>
      </p:sp>
      <p:sp>
        <p:nvSpPr>
          <p:cNvPr id="34" name="Content Placeholder 6"/>
          <p:cNvSpPr>
            <a:spLocks noGrp="1"/>
          </p:cNvSpPr>
          <p:nvPr>
            <p:ph sz="half" idx="21"/>
          </p:nvPr>
        </p:nvSpPr>
        <p:spPr>
          <a:xfrm>
            <a:off x="6117336" y="4269169"/>
            <a:ext cx="2542032" cy="1645920"/>
          </a:xfrm>
        </p:spPr>
        <p:txBody>
          <a:bodyPr>
            <a:noAutofit/>
          </a:bodyPr>
          <a:lstStyle>
            <a:lvl1pPr>
              <a:lnSpc>
                <a:spcPct val="120000"/>
              </a:lnSpc>
              <a:spcAft>
                <a:spcPts val="0"/>
              </a:spcAft>
              <a:defRPr sz="1000" baseline="0"/>
            </a:lvl1pPr>
            <a:lvl2pPr>
              <a:lnSpc>
                <a:spcPct val="120000"/>
              </a:lnSpc>
              <a:spcBef>
                <a:spcPts val="800"/>
              </a:spcBef>
              <a:spcAft>
                <a:spcPts val="0"/>
              </a:spcAft>
              <a:defRPr sz="1000" baseline="0"/>
            </a:lvl2pPr>
            <a:lvl3pPr marL="114300" indent="-114300">
              <a:lnSpc>
                <a:spcPct val="120000"/>
              </a:lnSpc>
              <a:spcBef>
                <a:spcPts val="400"/>
              </a:spcBef>
              <a:spcAft>
                <a:spcPts val="0"/>
              </a:spcAft>
              <a:defRPr sz="1000" baseline="0"/>
            </a:lvl3pPr>
            <a:lvl4pPr marL="269875" indent="-171450">
              <a:lnSpc>
                <a:spcPct val="120000"/>
              </a:lnSpc>
              <a:spcBef>
                <a:spcPts val="400"/>
              </a:spcBef>
              <a:spcAft>
                <a:spcPts val="0"/>
              </a:spcAft>
              <a:defRPr lang="en-US" sz="1000" kern="1200" baseline="0" dirty="0" smtClean="0">
                <a:solidFill>
                  <a:schemeClr val="tx1"/>
                </a:solidFill>
                <a:latin typeface="+mn-lt"/>
                <a:ea typeface="+mn-ea"/>
                <a:cs typeface="+mn-cs"/>
              </a:defRPr>
            </a:lvl4pPr>
            <a:lvl5pPr marL="422275" indent="-171450">
              <a:lnSpc>
                <a:spcPct val="120000"/>
              </a:lnSpc>
              <a:spcBef>
                <a:spcPts val="400"/>
              </a:spcBef>
              <a:spcAft>
                <a:spcPts val="0"/>
              </a:spcAft>
              <a:defRPr lang="en-US" sz="1000" kern="1200" baseline="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marL="244475" lvl="3" indent="-146050" algn="l" defTabSz="914400" rtl="0" eaLnBrk="1" latinLnBrk="0" hangingPunct="1">
              <a:lnSpc>
                <a:spcPct val="120000"/>
              </a:lnSpc>
              <a:spcBef>
                <a:spcPts val="400"/>
              </a:spcBef>
              <a:spcAft>
                <a:spcPts val="0"/>
              </a:spcAft>
              <a:buClr>
                <a:schemeClr val="accent2"/>
              </a:buClr>
              <a:buFont typeface="Arial" panose="020B0604020202020204" pitchFamily="34" charset="0"/>
              <a:buChar char="–"/>
            </a:pPr>
            <a:r>
              <a:rPr lang="en-US" dirty="0" smtClean="0"/>
              <a:t>Fourth level</a:t>
            </a:r>
          </a:p>
          <a:p>
            <a:pPr marL="373063" lvl="4" indent="-122238" algn="l" defTabSz="914400" rtl="0" eaLnBrk="1" latinLnBrk="0" hangingPunct="1">
              <a:lnSpc>
                <a:spcPct val="120000"/>
              </a:lnSpc>
              <a:spcBef>
                <a:spcPts val="400"/>
              </a:spcBef>
              <a:spcAft>
                <a:spcPts val="0"/>
              </a:spcAft>
              <a:buClr>
                <a:schemeClr val="accent2"/>
              </a:buClr>
              <a:buFont typeface="Arial" panose="020B0604020202020204" pitchFamily="34" charset="0"/>
              <a:buChar char="•"/>
            </a:pPr>
            <a:r>
              <a:rPr lang="en-US" dirty="0" smtClean="0"/>
              <a:t>Fifth level</a:t>
            </a:r>
            <a:endParaRPr lang="en-US" dirty="0"/>
          </a:p>
        </p:txBody>
      </p:sp>
      <p:sp>
        <p:nvSpPr>
          <p:cNvPr id="21" name="Text Placeholder 1"/>
          <p:cNvSpPr>
            <a:spLocks noGrp="1"/>
          </p:cNvSpPr>
          <p:nvPr>
            <p:ph type="body" idx="1" hasCustomPrompt="1"/>
          </p:nvPr>
        </p:nvSpPr>
        <p:spPr>
          <a:xfrm>
            <a:off x="457200" y="1554163"/>
            <a:ext cx="2542032" cy="184666"/>
          </a:xfrm>
        </p:spPr>
        <p:txBody>
          <a:bodyPr anchor="t" anchorCtr="0">
            <a:noAutofit/>
          </a:bodyPr>
          <a:lstStyle>
            <a:lvl1pPr marL="0" indent="0">
              <a:lnSpc>
                <a:spcPct val="120000"/>
              </a:lnSpc>
              <a:spcAft>
                <a:spcPts val="0"/>
              </a:spcAft>
              <a:buNone/>
              <a:defRPr sz="1200" b="1"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Chart / Table Title – Arial 12</a:t>
            </a:r>
          </a:p>
        </p:txBody>
      </p:sp>
      <p:sp>
        <p:nvSpPr>
          <p:cNvPr id="28" name="Text Placeholder 2"/>
          <p:cNvSpPr>
            <a:spLocks noGrp="1"/>
          </p:cNvSpPr>
          <p:nvPr>
            <p:ph type="body" idx="2" hasCustomPrompt="1"/>
          </p:nvPr>
        </p:nvSpPr>
        <p:spPr>
          <a:xfrm>
            <a:off x="457200" y="1749803"/>
            <a:ext cx="2542032" cy="180049"/>
          </a:xfrm>
        </p:spPr>
        <p:txBody>
          <a:bodyPr anchor="t" anchorCtr="0">
            <a:noAutofit/>
          </a:bodyPr>
          <a:lstStyle>
            <a:lvl1pPr marL="0" marR="0" indent="0" algn="l" defTabSz="914400" rtl="0" eaLnBrk="1" fontAlgn="auto" latinLnBrk="0" hangingPunct="1">
              <a:lnSpc>
                <a:spcPct val="120000"/>
              </a:lnSpc>
              <a:spcBef>
                <a:spcPts val="1400"/>
              </a:spcBef>
              <a:spcAft>
                <a:spcPts val="0"/>
              </a:spcAft>
              <a:buClr>
                <a:schemeClr val="accent2"/>
              </a:buClr>
              <a:buSzTx/>
              <a:buFont typeface="Arial" panose="020B0604020202020204" pitchFamily="34" charset="0"/>
              <a:buNone/>
              <a:tabLst/>
              <a:defRPr sz="1000" b="0"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914400" rtl="0" eaLnBrk="1" fontAlgn="auto" latinLnBrk="0" hangingPunct="1">
              <a:lnSpc>
                <a:spcPct val="130000"/>
              </a:lnSpc>
              <a:spcBef>
                <a:spcPts val="1400"/>
              </a:spcBef>
              <a:spcAft>
                <a:spcPts val="0"/>
              </a:spcAft>
              <a:buClr>
                <a:schemeClr val="accent2"/>
              </a:buClr>
              <a:buSzTx/>
              <a:buFont typeface="Arial" panose="020B0604020202020204" pitchFamily="34" charset="0"/>
              <a:buNone/>
              <a:tabLst/>
              <a:defRPr/>
            </a:pPr>
            <a:r>
              <a:rPr lang="en-US" dirty="0" smtClean="0"/>
              <a:t>Chart / Table Subtitle – Arial 10</a:t>
            </a:r>
          </a:p>
        </p:txBody>
      </p:sp>
      <p:sp>
        <p:nvSpPr>
          <p:cNvPr id="29" name="Content Placeholder 1"/>
          <p:cNvSpPr>
            <a:spLocks noGrp="1"/>
          </p:cNvSpPr>
          <p:nvPr>
            <p:ph sz="half" idx="12"/>
          </p:nvPr>
        </p:nvSpPr>
        <p:spPr>
          <a:xfrm>
            <a:off x="457200" y="1911346"/>
            <a:ext cx="2542032" cy="1645920"/>
          </a:xfrm>
        </p:spPr>
        <p:txBody>
          <a:bodyPr>
            <a:noAutofit/>
          </a:bodyPr>
          <a:lstStyle>
            <a:lvl1pPr>
              <a:lnSpc>
                <a:spcPct val="120000"/>
              </a:lnSpc>
              <a:spcAft>
                <a:spcPts val="0"/>
              </a:spcAft>
              <a:defRPr sz="1000" baseline="0"/>
            </a:lvl1pPr>
            <a:lvl2pPr>
              <a:lnSpc>
                <a:spcPct val="120000"/>
              </a:lnSpc>
              <a:spcBef>
                <a:spcPts val="800"/>
              </a:spcBef>
              <a:spcAft>
                <a:spcPts val="0"/>
              </a:spcAft>
              <a:defRPr sz="1000" baseline="0"/>
            </a:lvl2pPr>
            <a:lvl3pPr marL="114300" indent="-114300">
              <a:lnSpc>
                <a:spcPct val="120000"/>
              </a:lnSpc>
              <a:spcBef>
                <a:spcPts val="400"/>
              </a:spcBef>
              <a:spcAft>
                <a:spcPts val="0"/>
              </a:spcAft>
              <a:defRPr sz="1000" baseline="0"/>
            </a:lvl3pPr>
            <a:lvl4pPr marL="269875" indent="-171450">
              <a:lnSpc>
                <a:spcPct val="120000"/>
              </a:lnSpc>
              <a:spcBef>
                <a:spcPts val="400"/>
              </a:spcBef>
              <a:spcAft>
                <a:spcPts val="0"/>
              </a:spcAft>
              <a:defRPr lang="en-US" sz="1000" kern="1200" baseline="0" dirty="0" smtClean="0">
                <a:solidFill>
                  <a:schemeClr val="tx1"/>
                </a:solidFill>
                <a:latin typeface="+mn-lt"/>
                <a:ea typeface="+mn-ea"/>
                <a:cs typeface="+mn-cs"/>
              </a:defRPr>
            </a:lvl4pPr>
            <a:lvl5pPr marL="422275" indent="-171450">
              <a:lnSpc>
                <a:spcPct val="120000"/>
              </a:lnSpc>
              <a:spcBef>
                <a:spcPts val="400"/>
              </a:spcBef>
              <a:spcAft>
                <a:spcPts val="0"/>
              </a:spcAft>
              <a:defRPr lang="en-US" sz="1000" kern="1200" baseline="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marL="244475" lvl="3" indent="-146050" algn="l" defTabSz="914400" rtl="0" eaLnBrk="1" latinLnBrk="0" hangingPunct="1">
              <a:lnSpc>
                <a:spcPct val="120000"/>
              </a:lnSpc>
              <a:spcBef>
                <a:spcPts val="400"/>
              </a:spcBef>
              <a:spcAft>
                <a:spcPts val="0"/>
              </a:spcAft>
              <a:buClr>
                <a:schemeClr val="accent2"/>
              </a:buClr>
              <a:buFont typeface="Arial" panose="020B0604020202020204" pitchFamily="34" charset="0"/>
              <a:buChar char="–"/>
            </a:pPr>
            <a:r>
              <a:rPr lang="en-US" dirty="0" smtClean="0"/>
              <a:t>Fourth level</a:t>
            </a:r>
          </a:p>
          <a:p>
            <a:pPr marL="373063" lvl="4" indent="-122238" algn="l" defTabSz="914400" rtl="0" eaLnBrk="1" latinLnBrk="0" hangingPunct="1">
              <a:lnSpc>
                <a:spcPct val="120000"/>
              </a:lnSpc>
              <a:spcBef>
                <a:spcPts val="400"/>
              </a:spcBef>
              <a:spcAft>
                <a:spcPts val="0"/>
              </a:spcAft>
              <a:buClr>
                <a:schemeClr val="accent2"/>
              </a:buClr>
              <a:buFont typeface="Arial" panose="020B0604020202020204" pitchFamily="34" charset="0"/>
              <a:buChar char="•"/>
            </a:pPr>
            <a:r>
              <a:rPr lang="en-US" dirty="0" smtClean="0"/>
              <a:t>Fifth level</a:t>
            </a:r>
            <a:endParaRPr lang="en-US" dirty="0"/>
          </a:p>
        </p:txBody>
      </p:sp>
      <p:sp>
        <p:nvSpPr>
          <p:cNvPr id="35" name="Title 2"/>
          <p:cNvSpPr>
            <a:spLocks noGrp="1"/>
          </p:cNvSpPr>
          <p:nvPr>
            <p:ph type="title" hasCustomPrompt="1"/>
          </p:nvPr>
        </p:nvSpPr>
        <p:spPr>
          <a:xfrm>
            <a:off x="457200" y="731520"/>
            <a:ext cx="8220456" cy="307777"/>
          </a:xfrm>
        </p:spPr>
        <p:txBody>
          <a:bodyPr/>
          <a:lstStyle>
            <a:lvl1pPr>
              <a:defRPr/>
            </a:lvl1pPr>
          </a:lstStyle>
          <a:p>
            <a:r>
              <a:rPr lang="en-US" dirty="0" smtClean="0"/>
              <a:t>Click to add title</a:t>
            </a:r>
            <a:endParaRPr lang="en-US" dirty="0"/>
          </a:p>
        </p:txBody>
      </p:sp>
    </p:spTree>
    <p:extLst>
      <p:ext uri="{BB962C8B-B14F-4D97-AF65-F5344CB8AC3E}">
        <p14:creationId xmlns:p14="http://schemas.microsoft.com/office/powerpoint/2010/main" val="2771709657"/>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457200" y="731520"/>
            <a:ext cx="8220456" cy="307777"/>
          </a:xfrm>
        </p:spPr>
        <p:txBody>
          <a:bodyPr/>
          <a:lstStyle>
            <a:lvl1pPr>
              <a:defRPr/>
            </a:lvl1pPr>
          </a:lstStyle>
          <a:p>
            <a:r>
              <a:rPr lang="en-US" dirty="0" smtClean="0"/>
              <a:t>Click to add title</a:t>
            </a:r>
            <a:endParaRPr lang="en-US" dirty="0"/>
          </a:p>
        </p:txBody>
      </p:sp>
    </p:spTree>
    <p:extLst>
      <p:ext uri="{BB962C8B-B14F-4D97-AF65-F5344CB8AC3E}">
        <p14:creationId xmlns:p14="http://schemas.microsoft.com/office/powerpoint/2010/main" val="35721395"/>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_Subtitle">
    <p:spTree>
      <p:nvGrpSpPr>
        <p:cNvPr id="1" name=""/>
        <p:cNvGrpSpPr/>
        <p:nvPr/>
      </p:nvGrpSpPr>
      <p:grpSpPr>
        <a:xfrm>
          <a:off x="0" y="0"/>
          <a:ext cx="0" cy="0"/>
          <a:chOff x="0" y="0"/>
          <a:chExt cx="0" cy="0"/>
        </a:xfrm>
      </p:grpSpPr>
      <p:sp>
        <p:nvSpPr>
          <p:cNvPr id="6" name="Text Placeholder FN"/>
          <p:cNvSpPr>
            <a:spLocks noGrp="1"/>
          </p:cNvSpPr>
          <p:nvPr>
            <p:ph type="ftr" sz="quarter" idx="3" hasCustomPrompt="1"/>
          </p:nvPr>
        </p:nvSpPr>
        <p:spPr>
          <a:xfrm>
            <a:off x="457200" y="6320784"/>
            <a:ext cx="8001000" cy="182880"/>
          </a:xfrm>
        </p:spPr>
        <p:txBody>
          <a:bodyPr vert="horz" lIns="0" tIns="0" rIns="0" bIns="18288" rtlCol="0" anchor="b" anchorCtr="0">
            <a:spAutoFit/>
          </a:bodyPr>
          <a:lstStyle>
            <a:lvl1pPr>
              <a:defRPr lang="en-US" sz="800" b="1" baseline="0" smtClean="0"/>
            </a:lvl1pPr>
          </a:lstStyle>
          <a:p>
            <a:pPr>
              <a:lnSpc>
                <a:spcPct val="90000"/>
              </a:lnSpc>
              <a:buClr>
                <a:srgbClr val="58595B"/>
              </a:buClr>
              <a:buFont typeface="+mj-lt"/>
              <a:buNone/>
            </a:pPr>
            <a:r>
              <a:rPr lang="en-US" dirty="0" smtClean="0"/>
              <a:t>Sources</a:t>
            </a:r>
          </a:p>
          <a:p>
            <a:pPr>
              <a:lnSpc>
                <a:spcPct val="90000"/>
              </a:lnSpc>
              <a:buClr>
                <a:srgbClr val="58595B"/>
              </a:buClr>
              <a:buFont typeface="+mj-lt"/>
              <a:buNone/>
            </a:pPr>
            <a:r>
              <a:rPr lang="en-US" dirty="0" smtClean="0"/>
              <a:t>1. Footnotes</a:t>
            </a:r>
            <a:endParaRPr lang="en-US" dirty="0"/>
          </a:p>
        </p:txBody>
      </p:sp>
      <p:sp>
        <p:nvSpPr>
          <p:cNvPr id="4" name="Text Placeholder 3"/>
          <p:cNvSpPr>
            <a:spLocks noGrp="1"/>
          </p:cNvSpPr>
          <p:nvPr>
            <p:ph type="body" sz="quarter" idx="10" hasCustomPrompt="1"/>
          </p:nvPr>
        </p:nvSpPr>
        <p:spPr>
          <a:xfrm>
            <a:off x="457199" y="1097280"/>
            <a:ext cx="8220456" cy="246888"/>
          </a:xfrm>
        </p:spPr>
        <p:txBody>
          <a:bodyPr/>
          <a:lstStyle>
            <a:lvl1pPr>
              <a:lnSpc>
                <a:spcPct val="100000"/>
              </a:lnSpc>
              <a:spcBef>
                <a:spcPts val="1000"/>
              </a:spcBef>
              <a:spcAft>
                <a:spcPts val="600"/>
              </a:spcAft>
              <a:defRPr sz="1600"/>
            </a:lvl1pPr>
          </a:lstStyle>
          <a:p>
            <a:pPr lvl="0"/>
            <a:r>
              <a:rPr lang="en-US" dirty="0" smtClean="0"/>
              <a:t>Click to Add Optional Slide Subtitle</a:t>
            </a:r>
          </a:p>
        </p:txBody>
      </p:sp>
      <p:sp>
        <p:nvSpPr>
          <p:cNvPr id="5" name="Title 2"/>
          <p:cNvSpPr>
            <a:spLocks noGrp="1"/>
          </p:cNvSpPr>
          <p:nvPr>
            <p:ph type="title" hasCustomPrompt="1"/>
          </p:nvPr>
        </p:nvSpPr>
        <p:spPr>
          <a:xfrm>
            <a:off x="457200" y="731520"/>
            <a:ext cx="8220456" cy="307777"/>
          </a:xfrm>
        </p:spPr>
        <p:txBody>
          <a:bodyPr/>
          <a:lstStyle>
            <a:lvl1pPr>
              <a:defRPr/>
            </a:lvl1pPr>
          </a:lstStyle>
          <a:p>
            <a:r>
              <a:rPr lang="en-US" dirty="0" smtClean="0"/>
              <a:t>Click to add title</a:t>
            </a:r>
            <a:endParaRPr lang="en-US" dirty="0"/>
          </a:p>
        </p:txBody>
      </p:sp>
    </p:spTree>
    <p:extLst>
      <p:ext uri="{BB962C8B-B14F-4D97-AF65-F5344CB8AC3E}">
        <p14:creationId xmlns:p14="http://schemas.microsoft.com/office/powerpoint/2010/main" val="124057450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ext Only Title Slide">
    <p:spTree>
      <p:nvGrpSpPr>
        <p:cNvPr id="1" name=""/>
        <p:cNvGrpSpPr/>
        <p:nvPr/>
      </p:nvGrpSpPr>
      <p:grpSpPr>
        <a:xfrm>
          <a:off x="0" y="0"/>
          <a:ext cx="0" cy="0"/>
          <a:chOff x="0" y="0"/>
          <a:chExt cx="0" cy="0"/>
        </a:xfrm>
      </p:grpSpPr>
      <p:pic>
        <p:nvPicPr>
          <p:cNvPr id="18" name="Picture 1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60793" y="466344"/>
            <a:ext cx="1906359" cy="285416"/>
          </a:xfrm>
          <a:prstGeom prst="rect">
            <a:avLst/>
          </a:prstGeom>
        </p:spPr>
      </p:pic>
      <p:sp>
        <p:nvSpPr>
          <p:cNvPr id="9" name="Text Placeholder 2"/>
          <p:cNvSpPr>
            <a:spLocks noGrp="1"/>
          </p:cNvSpPr>
          <p:nvPr>
            <p:ph type="body" sz="quarter" idx="11" hasCustomPrompt="1"/>
          </p:nvPr>
        </p:nvSpPr>
        <p:spPr>
          <a:xfrm>
            <a:off x="457200" y="3575304"/>
            <a:ext cx="8138160" cy="1133856"/>
          </a:xfrm>
        </p:spPr>
        <p:txBody>
          <a:bodyPr tIns="45720" rIns="82296" bIns="45720" anchor="b" anchorCtr="0"/>
          <a:lstStyle>
            <a:lvl1pPr>
              <a:lnSpc>
                <a:spcPct val="100000"/>
              </a:lnSpc>
              <a:spcBef>
                <a:spcPts val="0"/>
              </a:spcBef>
              <a:defRPr sz="3000" spc="0" baseline="0">
                <a:solidFill>
                  <a:schemeClr val="tx1"/>
                </a:solidFill>
                <a:latin typeface="+mj-lt"/>
              </a:defRPr>
            </a:lvl1pPr>
            <a:lvl2pPr>
              <a:spcBef>
                <a:spcPts val="1200"/>
              </a:spcBef>
              <a:defRPr sz="2000" b="1" baseline="0">
                <a:solidFill>
                  <a:schemeClr val="accent2"/>
                </a:solidFill>
              </a:defRPr>
            </a:lvl2pPr>
          </a:lstStyle>
          <a:p>
            <a:pPr lvl="0"/>
            <a:r>
              <a:rPr lang="en-US" dirty="0" smtClean="0"/>
              <a:t>Presentation Title</a:t>
            </a:r>
          </a:p>
        </p:txBody>
      </p:sp>
      <p:sp>
        <p:nvSpPr>
          <p:cNvPr id="7" name="Text Placeholder 6"/>
          <p:cNvSpPr>
            <a:spLocks noGrp="1"/>
          </p:cNvSpPr>
          <p:nvPr>
            <p:ph type="body" sz="quarter" idx="13" hasCustomPrompt="1"/>
          </p:nvPr>
        </p:nvSpPr>
        <p:spPr>
          <a:xfrm>
            <a:off x="457200" y="4882896"/>
            <a:ext cx="8138160" cy="612648"/>
          </a:xfrm>
        </p:spPr>
        <p:txBody>
          <a:bodyPr/>
          <a:lstStyle>
            <a:lvl1pPr>
              <a:spcBef>
                <a:spcPts val="200"/>
              </a:spcBef>
              <a:defRPr sz="1800"/>
            </a:lvl1pPr>
          </a:lstStyle>
          <a:p>
            <a:pPr lvl="0"/>
            <a:r>
              <a:rPr lang="en-US" dirty="0" smtClean="0"/>
              <a:t>Presenter (s) Name</a:t>
            </a:r>
            <a:br>
              <a:rPr lang="en-US" dirty="0" smtClean="0"/>
            </a:br>
            <a:r>
              <a:rPr lang="en-US" dirty="0" smtClean="0"/>
              <a:t>Date</a:t>
            </a:r>
          </a:p>
        </p:txBody>
      </p:sp>
    </p:spTree>
    <p:extLst>
      <p:ext uri="{BB962C8B-B14F-4D97-AF65-F5344CB8AC3E}">
        <p14:creationId xmlns:p14="http://schemas.microsoft.com/office/powerpoint/2010/main" val="1296212732"/>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2115214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Sec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3825520"/>
            <a:ext cx="8235950" cy="369332"/>
          </a:xfrm>
        </p:spPr>
        <p:txBody>
          <a:bodyPr wrap="square" rIns="0" anchor="t" anchorCtr="0">
            <a:spAutoFit/>
          </a:bodyPr>
          <a:lstStyle>
            <a:lvl1pPr algn="l">
              <a:lnSpc>
                <a:spcPct val="100000"/>
              </a:lnSpc>
              <a:defRPr sz="2400" b="1" cap="none" spc="0" baseline="0"/>
            </a:lvl1pPr>
          </a:lstStyle>
          <a:p>
            <a:r>
              <a:rPr lang="en-US" dirty="0" smtClean="0"/>
              <a:t>Section Divider Title</a:t>
            </a:r>
            <a:endParaRPr lang="en-US" dirty="0"/>
          </a:p>
        </p:txBody>
      </p:sp>
      <p:sp>
        <p:nvSpPr>
          <p:cNvPr id="3" name="Text Placeholder 2"/>
          <p:cNvSpPr>
            <a:spLocks noGrp="1"/>
          </p:cNvSpPr>
          <p:nvPr>
            <p:ph type="body" idx="1" hasCustomPrompt="1"/>
          </p:nvPr>
        </p:nvSpPr>
        <p:spPr>
          <a:xfrm>
            <a:off x="457200" y="3429000"/>
            <a:ext cx="8235950" cy="184666"/>
          </a:xfrm>
        </p:spPr>
        <p:txBody>
          <a:bodyPr wrap="square" anchor="t" anchorCtr="0">
            <a:spAutoFit/>
          </a:bodyPr>
          <a:lstStyle>
            <a:lvl1pPr marL="0" indent="0">
              <a:lnSpc>
                <a:spcPct val="100000"/>
              </a:lnSpc>
              <a:spcBef>
                <a:spcPts val="0"/>
              </a:spcBef>
              <a:spcAft>
                <a:spcPts val="0"/>
              </a:spcAft>
              <a:buNone/>
              <a:defRPr sz="1200" b="1" cap="all" baseline="0">
                <a:solidFill>
                  <a:srgbClr val="5F5F5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add section number</a:t>
            </a:r>
          </a:p>
        </p:txBody>
      </p:sp>
      <p:sp>
        <p:nvSpPr>
          <p:cNvPr id="7" name="Text Placeholder 6"/>
          <p:cNvSpPr>
            <a:spLocks noGrp="1"/>
          </p:cNvSpPr>
          <p:nvPr>
            <p:ph type="body" sz="quarter" idx="10" hasCustomPrompt="1"/>
          </p:nvPr>
        </p:nvSpPr>
        <p:spPr>
          <a:xfrm>
            <a:off x="457200" y="4251960"/>
            <a:ext cx="8235950" cy="320088"/>
          </a:xfrm>
        </p:spPr>
        <p:txBody>
          <a:bodyPr>
            <a:spAutoFit/>
          </a:bodyPr>
          <a:lstStyle>
            <a:lvl1pPr marL="0" indent="0">
              <a:buNone/>
              <a:defRPr sz="1600" b="1" baseline="0">
                <a:solidFill>
                  <a:schemeClr val="accent2"/>
                </a:solidFill>
              </a:defRPr>
            </a:lvl1pPr>
            <a:lvl2pPr marL="233362" indent="0">
              <a:buNone/>
              <a:defRPr/>
            </a:lvl2pPr>
            <a:lvl3pPr marL="457200" indent="0">
              <a:buNone/>
              <a:defRPr/>
            </a:lvl3pPr>
            <a:lvl4pPr marL="690562" indent="0">
              <a:buNone/>
              <a:defRPr/>
            </a:lvl4pPr>
            <a:lvl5pPr marL="914400" indent="0">
              <a:buNone/>
              <a:defRPr/>
            </a:lvl5pPr>
          </a:lstStyle>
          <a:p>
            <a:pPr lvl="0"/>
            <a:r>
              <a:rPr lang="en-US" dirty="0" smtClean="0"/>
              <a:t>Optional Speaker Name or Subtitle</a:t>
            </a:r>
          </a:p>
        </p:txBody>
      </p:sp>
      <p:pic>
        <p:nvPicPr>
          <p:cNvPr id="9" name="Picture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60793" y="466344"/>
            <a:ext cx="1906359" cy="285416"/>
          </a:xfrm>
          <a:prstGeom prst="rect">
            <a:avLst/>
          </a:prstGeom>
        </p:spPr>
      </p:pic>
      <p:cxnSp>
        <p:nvCxnSpPr>
          <p:cNvPr id="8" name="Straight Connector 7"/>
          <p:cNvCxnSpPr/>
          <p:nvPr userDrawn="1"/>
        </p:nvCxnSpPr>
        <p:spPr>
          <a:xfrm>
            <a:off x="457197" y="3665372"/>
            <a:ext cx="8235953" cy="0"/>
          </a:xfrm>
          <a:prstGeom prst="line">
            <a:avLst/>
          </a:prstGeom>
          <a:ln w="12700">
            <a:solidFill>
              <a:srgbClr val="5E5F5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729391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Text Placeholder 1"/>
          <p:cNvSpPr>
            <a:spLocks noGrp="1"/>
          </p:cNvSpPr>
          <p:nvPr>
            <p:ph type="body" sz="quarter" idx="1"/>
          </p:nvPr>
        </p:nvSpPr>
        <p:spPr>
          <a:xfrm>
            <a:off x="457200" y="1554163"/>
            <a:ext cx="7315200" cy="4526597"/>
          </a:xfrm>
        </p:spPr>
        <p:txBody>
          <a:bodyPr/>
          <a:lstStyle>
            <a:lvl1pPr marL="227013" indent="-227013">
              <a:lnSpc>
                <a:spcPct val="120000"/>
              </a:lnSpc>
              <a:spcBef>
                <a:spcPts val="1400"/>
              </a:spcBef>
              <a:spcAft>
                <a:spcPts val="0"/>
              </a:spcAft>
              <a:buFont typeface="Arial" panose="020B0604020202020204" pitchFamily="34" charset="0"/>
              <a:buChar char="•"/>
              <a:defRPr sz="1400" b="0">
                <a:solidFill>
                  <a:schemeClr val="tx1"/>
                </a:solidFill>
              </a:defRPr>
            </a:lvl1pPr>
            <a:lvl2pPr marL="461963" indent="-234950">
              <a:lnSpc>
                <a:spcPct val="120000"/>
              </a:lnSpc>
              <a:spcBef>
                <a:spcPts val="1000"/>
              </a:spcBef>
              <a:spcAft>
                <a:spcPts val="0"/>
              </a:spcAft>
              <a:buFont typeface="Arial" panose="020B0604020202020204" pitchFamily="34" charset="0"/>
              <a:buChar char="–"/>
              <a:defRPr sz="1400"/>
            </a:lvl2pPr>
            <a:lvl3pPr marL="687388" indent="-225425">
              <a:lnSpc>
                <a:spcPct val="120000"/>
              </a:lnSpc>
              <a:spcBef>
                <a:spcPts val="600"/>
              </a:spcBef>
              <a:spcAft>
                <a:spcPts val="0"/>
              </a:spcAft>
              <a:defRPr sz="1400"/>
            </a:lvl3pPr>
            <a:lvl4pPr marL="914400" indent="-227013">
              <a:lnSpc>
                <a:spcPct val="120000"/>
              </a:lnSpc>
              <a:spcBef>
                <a:spcPts val="600"/>
              </a:spcBef>
              <a:spcAft>
                <a:spcPts val="0"/>
              </a:spcAft>
              <a:defRPr sz="1400"/>
            </a:lvl4pPr>
            <a:lvl5pPr marL="1141413" indent="-227013">
              <a:lnSpc>
                <a:spcPct val="120000"/>
              </a:lnSpc>
              <a:spcBef>
                <a:spcPts val="600"/>
              </a:spcBef>
              <a:spcAft>
                <a:spcPts val="0"/>
              </a:spcAft>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hasCustomPrompt="1"/>
          </p:nvPr>
        </p:nvSpPr>
        <p:spPr/>
        <p:txBody>
          <a:bodyPr/>
          <a:lstStyle>
            <a:lvl1pPr>
              <a:defRPr baseline="0"/>
            </a:lvl1pPr>
          </a:lstStyle>
          <a:p>
            <a:r>
              <a:rPr lang="en-US" dirty="0" smtClean="0"/>
              <a:t>Click to add title</a:t>
            </a:r>
            <a:endParaRPr lang="en-US" dirty="0"/>
          </a:p>
        </p:txBody>
      </p:sp>
    </p:spTree>
    <p:extLst>
      <p:ext uri="{BB962C8B-B14F-4D97-AF65-F5344CB8AC3E}">
        <p14:creationId xmlns:p14="http://schemas.microsoft.com/office/powerpoint/2010/main" val="363379564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_One-on-a-Page">
    <p:spTree>
      <p:nvGrpSpPr>
        <p:cNvPr id="1" name=""/>
        <p:cNvGrpSpPr/>
        <p:nvPr/>
      </p:nvGrpSpPr>
      <p:grpSpPr>
        <a:xfrm>
          <a:off x="0" y="0"/>
          <a:ext cx="0" cy="0"/>
          <a:chOff x="0" y="0"/>
          <a:chExt cx="0" cy="0"/>
        </a:xfrm>
      </p:grpSpPr>
      <p:sp>
        <p:nvSpPr>
          <p:cNvPr id="5" name="Text Placeholder 1"/>
          <p:cNvSpPr>
            <a:spLocks noGrp="1"/>
          </p:cNvSpPr>
          <p:nvPr>
            <p:ph type="body" sz="quarter" idx="1"/>
          </p:nvPr>
        </p:nvSpPr>
        <p:spPr>
          <a:xfrm>
            <a:off x="457200" y="1554163"/>
            <a:ext cx="7315200" cy="4526597"/>
          </a:xfrm>
        </p:spPr>
        <p:txBody>
          <a:bodyPr/>
          <a:lstStyle>
            <a:lvl1pPr>
              <a:lnSpc>
                <a:spcPct val="120000"/>
              </a:lnSpc>
              <a:spcBef>
                <a:spcPts val="1400"/>
              </a:spcBef>
              <a:spcAft>
                <a:spcPts val="0"/>
              </a:spcAft>
              <a:defRPr/>
            </a:lvl1pPr>
            <a:lvl2pPr>
              <a:lnSpc>
                <a:spcPct val="120000"/>
              </a:lnSpc>
              <a:spcBef>
                <a:spcPts val="1000"/>
              </a:spcBef>
              <a:spcAft>
                <a:spcPts val="0"/>
              </a:spcAft>
              <a:defRPr/>
            </a:lvl2pPr>
            <a:lvl3pPr>
              <a:lnSpc>
                <a:spcPct val="120000"/>
              </a:lnSpc>
              <a:spcBef>
                <a:spcPts val="600"/>
              </a:spcBef>
              <a:spcAft>
                <a:spcPts val="0"/>
              </a:spcAft>
              <a:defRPr/>
            </a:lvl3pPr>
            <a:lvl4pPr>
              <a:lnSpc>
                <a:spcPct val="120000"/>
              </a:lnSpc>
              <a:spcBef>
                <a:spcPts val="600"/>
              </a:spcBef>
              <a:defRPr/>
            </a:lvl4pPr>
            <a:lvl5pPr>
              <a:lnSpc>
                <a:spcPct val="120000"/>
              </a:lnSpc>
              <a:spcBef>
                <a:spcPts val="600"/>
              </a:spcBef>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itle 2"/>
          <p:cNvSpPr>
            <a:spLocks noGrp="1"/>
          </p:cNvSpPr>
          <p:nvPr>
            <p:ph type="title" hasCustomPrompt="1"/>
          </p:nvPr>
        </p:nvSpPr>
        <p:spPr>
          <a:xfrm>
            <a:off x="457200" y="731520"/>
            <a:ext cx="8220456" cy="307777"/>
          </a:xfrm>
        </p:spPr>
        <p:txBody>
          <a:bodyPr/>
          <a:lstStyle>
            <a:lvl1pPr>
              <a:defRPr/>
            </a:lvl1pPr>
          </a:lstStyle>
          <a:p>
            <a:r>
              <a:rPr lang="en-US" dirty="0" smtClean="0"/>
              <a:t>Click to add title</a:t>
            </a:r>
            <a:endParaRPr lang="en-US" dirty="0"/>
          </a:p>
        </p:txBody>
      </p:sp>
    </p:spTree>
    <p:extLst>
      <p:ext uri="{BB962C8B-B14F-4D97-AF65-F5344CB8AC3E}">
        <p14:creationId xmlns:p14="http://schemas.microsoft.com/office/powerpoint/2010/main" val="371158615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_Two-on-a-Page">
    <p:spTree>
      <p:nvGrpSpPr>
        <p:cNvPr id="1" name=""/>
        <p:cNvGrpSpPr/>
        <p:nvPr/>
      </p:nvGrpSpPr>
      <p:grpSpPr>
        <a:xfrm>
          <a:off x="0" y="0"/>
          <a:ext cx="0" cy="0"/>
          <a:chOff x="0" y="0"/>
          <a:chExt cx="0" cy="0"/>
        </a:xfrm>
      </p:grpSpPr>
      <p:sp>
        <p:nvSpPr>
          <p:cNvPr id="5" name="Text Placeholder 1"/>
          <p:cNvSpPr>
            <a:spLocks noGrp="1"/>
          </p:cNvSpPr>
          <p:nvPr>
            <p:ph type="body" sz="quarter" idx="1"/>
          </p:nvPr>
        </p:nvSpPr>
        <p:spPr>
          <a:xfrm>
            <a:off x="457200" y="1554163"/>
            <a:ext cx="3932238" cy="4526597"/>
          </a:xfrm>
        </p:spPr>
        <p:txBody>
          <a:bodyPr/>
          <a:lstStyle>
            <a:lvl1pPr>
              <a:lnSpc>
                <a:spcPct val="120000"/>
              </a:lnSpc>
              <a:spcBef>
                <a:spcPts val="1400"/>
              </a:spcBef>
              <a:spcAft>
                <a:spcPts val="0"/>
              </a:spcAft>
              <a:defRPr sz="1200" baseline="0"/>
            </a:lvl1pPr>
            <a:lvl2pPr>
              <a:lnSpc>
                <a:spcPct val="120000"/>
              </a:lnSpc>
              <a:spcBef>
                <a:spcPts val="1000"/>
              </a:spcBef>
              <a:spcAft>
                <a:spcPts val="0"/>
              </a:spcAft>
              <a:defRPr sz="1200" baseline="0"/>
            </a:lvl2pPr>
            <a:lvl3pPr>
              <a:lnSpc>
                <a:spcPct val="120000"/>
              </a:lnSpc>
              <a:spcBef>
                <a:spcPts val="600"/>
              </a:spcBef>
              <a:spcAft>
                <a:spcPts val="0"/>
              </a:spcAft>
              <a:defRPr sz="1200" baseline="0"/>
            </a:lvl3pPr>
            <a:lvl4pPr>
              <a:lnSpc>
                <a:spcPct val="120000"/>
              </a:lnSpc>
              <a:spcBef>
                <a:spcPts val="600"/>
              </a:spcBef>
              <a:spcAft>
                <a:spcPts val="0"/>
              </a:spcAft>
              <a:defRPr sz="1200" baseline="0"/>
            </a:lvl4pPr>
            <a:lvl5pPr>
              <a:lnSpc>
                <a:spcPct val="120000"/>
              </a:lnSpc>
              <a:spcBef>
                <a:spcPts val="600"/>
              </a:spcBef>
              <a:defRPr sz="1200" baseline="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2"/>
          <p:cNvSpPr>
            <a:spLocks noGrp="1"/>
          </p:cNvSpPr>
          <p:nvPr>
            <p:ph type="body" sz="quarter" idx="2"/>
          </p:nvPr>
        </p:nvSpPr>
        <p:spPr>
          <a:xfrm>
            <a:off x="4754563" y="1554164"/>
            <a:ext cx="3932237" cy="4526597"/>
          </a:xfrm>
        </p:spPr>
        <p:txBody>
          <a:bodyPr vert="horz" lIns="0" tIns="0" rIns="0" bIns="0" rtlCol="0">
            <a:noAutofit/>
          </a:bodyPr>
          <a:lstStyle>
            <a:lvl1pPr>
              <a:lnSpc>
                <a:spcPct val="120000"/>
              </a:lnSpc>
              <a:spcBef>
                <a:spcPts val="1400"/>
              </a:spcBef>
              <a:defRPr lang="en-US" sz="1200" dirty="0" smtClean="0"/>
            </a:lvl1pPr>
            <a:lvl2pPr>
              <a:lnSpc>
                <a:spcPct val="120000"/>
              </a:lnSpc>
              <a:spcBef>
                <a:spcPts val="1000"/>
              </a:spcBef>
              <a:defRPr lang="en-US" sz="1200" dirty="0" smtClean="0"/>
            </a:lvl2pPr>
            <a:lvl3pPr>
              <a:lnSpc>
                <a:spcPct val="120000"/>
              </a:lnSpc>
              <a:spcBef>
                <a:spcPts val="600"/>
              </a:spcBef>
              <a:defRPr lang="en-US" sz="1200" dirty="0" smtClean="0"/>
            </a:lvl3pPr>
            <a:lvl4pPr>
              <a:lnSpc>
                <a:spcPct val="120000"/>
              </a:lnSpc>
              <a:spcBef>
                <a:spcPts val="600"/>
              </a:spcBef>
              <a:defRPr lang="en-US" sz="1200" dirty="0" smtClean="0"/>
            </a:lvl4pPr>
            <a:lvl5pPr>
              <a:lnSpc>
                <a:spcPct val="120000"/>
              </a:lnSpc>
              <a:spcBef>
                <a:spcPts val="600"/>
              </a:spcBef>
              <a:defRPr lang="en-US" sz="1200"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2"/>
          <p:cNvSpPr>
            <a:spLocks noGrp="1"/>
          </p:cNvSpPr>
          <p:nvPr>
            <p:ph type="title" hasCustomPrompt="1"/>
          </p:nvPr>
        </p:nvSpPr>
        <p:spPr>
          <a:xfrm>
            <a:off x="457200" y="731520"/>
            <a:ext cx="8220456" cy="307777"/>
          </a:xfrm>
        </p:spPr>
        <p:txBody>
          <a:bodyPr/>
          <a:lstStyle>
            <a:lvl1pPr>
              <a:defRPr/>
            </a:lvl1pPr>
          </a:lstStyle>
          <a:p>
            <a:r>
              <a:rPr lang="en-US" dirty="0" smtClean="0"/>
              <a:t>Click to add title</a:t>
            </a:r>
            <a:endParaRPr lang="en-US" dirty="0"/>
          </a:p>
        </p:txBody>
      </p:sp>
    </p:spTree>
    <p:extLst>
      <p:ext uri="{BB962C8B-B14F-4D97-AF65-F5344CB8AC3E}">
        <p14:creationId xmlns:p14="http://schemas.microsoft.com/office/powerpoint/2010/main" val="5081794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_Three-on-a-Page ">
    <p:spTree>
      <p:nvGrpSpPr>
        <p:cNvPr id="1" name=""/>
        <p:cNvGrpSpPr/>
        <p:nvPr/>
      </p:nvGrpSpPr>
      <p:grpSpPr>
        <a:xfrm>
          <a:off x="0" y="0"/>
          <a:ext cx="0" cy="0"/>
          <a:chOff x="0" y="0"/>
          <a:chExt cx="0" cy="0"/>
        </a:xfrm>
      </p:grpSpPr>
      <p:sp>
        <p:nvSpPr>
          <p:cNvPr id="6" name="Content Placeholder 1"/>
          <p:cNvSpPr>
            <a:spLocks noGrp="1"/>
          </p:cNvSpPr>
          <p:nvPr>
            <p:ph sz="half" idx="12"/>
          </p:nvPr>
        </p:nvSpPr>
        <p:spPr>
          <a:xfrm>
            <a:off x="457200" y="1554163"/>
            <a:ext cx="2542032" cy="4525962"/>
          </a:xfrm>
        </p:spPr>
        <p:txBody>
          <a:bodyPr vert="horz" lIns="0" tIns="0" rIns="0" bIns="0" rtlCol="0">
            <a:noAutofit/>
          </a:bodyPr>
          <a:lstStyle>
            <a:lvl1pPr>
              <a:defRPr lang="en-US" sz="1200" dirty="0" smtClean="0"/>
            </a:lvl1pPr>
            <a:lvl2pPr>
              <a:spcBef>
                <a:spcPts val="1000"/>
              </a:spcBef>
              <a:defRPr lang="en-US" sz="1200" dirty="0" smtClean="0"/>
            </a:lvl2pPr>
            <a:lvl3pPr>
              <a:defRPr lang="en-US" sz="1200" dirty="0" smtClean="0"/>
            </a:lvl3pPr>
            <a:lvl4pPr>
              <a:defRPr lang="en-US" sz="1200" dirty="0" smtClean="0"/>
            </a:lvl4pPr>
            <a:lvl5pPr>
              <a:defRPr lang="en-US" sz="1200"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Content Placeholder 2"/>
          <p:cNvSpPr>
            <a:spLocks noGrp="1"/>
          </p:cNvSpPr>
          <p:nvPr>
            <p:ph sz="half" idx="13"/>
          </p:nvPr>
        </p:nvSpPr>
        <p:spPr>
          <a:xfrm>
            <a:off x="3293852" y="1554163"/>
            <a:ext cx="2542032" cy="4525962"/>
          </a:xfrm>
        </p:spPr>
        <p:txBody>
          <a:bodyPr vert="horz" lIns="0" tIns="0" rIns="0" bIns="0" rtlCol="0">
            <a:noAutofit/>
          </a:bodyPr>
          <a:lstStyle>
            <a:lvl1pPr>
              <a:defRPr lang="en-US" sz="1200" dirty="0" smtClean="0"/>
            </a:lvl1pPr>
            <a:lvl2pPr>
              <a:defRPr lang="en-US" sz="1200" dirty="0" smtClean="0"/>
            </a:lvl2pPr>
            <a:lvl3pPr>
              <a:defRPr lang="en-US" sz="1200" dirty="0" smtClean="0"/>
            </a:lvl3pPr>
            <a:lvl4pPr>
              <a:defRPr lang="en-US" sz="1200" dirty="0" smtClean="0"/>
            </a:lvl4pPr>
            <a:lvl5pPr>
              <a:defRPr lang="en-US" sz="1200"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Content Placeholder 3"/>
          <p:cNvSpPr>
            <a:spLocks noGrp="1"/>
          </p:cNvSpPr>
          <p:nvPr>
            <p:ph sz="half" idx="14"/>
          </p:nvPr>
        </p:nvSpPr>
        <p:spPr>
          <a:xfrm>
            <a:off x="6129070" y="1554163"/>
            <a:ext cx="2542032" cy="4525962"/>
          </a:xfrm>
        </p:spPr>
        <p:txBody>
          <a:bodyPr vert="horz" lIns="0" tIns="0" rIns="0" bIns="0" rtlCol="0">
            <a:noAutofit/>
          </a:bodyPr>
          <a:lstStyle>
            <a:lvl1pPr>
              <a:defRPr lang="en-US" sz="1200" dirty="0" smtClean="0"/>
            </a:lvl1pPr>
            <a:lvl2pPr>
              <a:defRPr lang="en-US" sz="1200" dirty="0" smtClean="0"/>
            </a:lvl2pPr>
            <a:lvl3pPr>
              <a:defRPr lang="en-US" sz="1200" dirty="0" smtClean="0"/>
            </a:lvl3pPr>
            <a:lvl4pPr>
              <a:defRPr lang="en-US" sz="1200" dirty="0" smtClean="0"/>
            </a:lvl4pPr>
            <a:lvl5pPr>
              <a:defRPr lang="en-US" sz="1200"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itle 2"/>
          <p:cNvSpPr>
            <a:spLocks noGrp="1"/>
          </p:cNvSpPr>
          <p:nvPr>
            <p:ph type="title" hasCustomPrompt="1"/>
          </p:nvPr>
        </p:nvSpPr>
        <p:spPr>
          <a:xfrm>
            <a:off x="457200" y="731520"/>
            <a:ext cx="8220456" cy="307777"/>
          </a:xfrm>
        </p:spPr>
        <p:txBody>
          <a:bodyPr/>
          <a:lstStyle>
            <a:lvl1pPr>
              <a:defRPr/>
            </a:lvl1pPr>
          </a:lstStyle>
          <a:p>
            <a:r>
              <a:rPr lang="en-US" dirty="0" smtClean="0"/>
              <a:t>Click to add title</a:t>
            </a:r>
            <a:endParaRPr lang="en-US" dirty="0"/>
          </a:p>
        </p:txBody>
      </p:sp>
    </p:spTree>
    <p:extLst>
      <p:ext uri="{BB962C8B-B14F-4D97-AF65-F5344CB8AC3E}">
        <p14:creationId xmlns:p14="http://schemas.microsoft.com/office/powerpoint/2010/main" val="16587312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slideLayout" Target="../slideLayouts/slideLayout33.xml"/><Relationship Id="rId18" Type="http://schemas.openxmlformats.org/officeDocument/2006/relationships/slideLayout" Target="../slideLayouts/slideLayout38.xml"/><Relationship Id="rId3" Type="http://schemas.openxmlformats.org/officeDocument/2006/relationships/slideLayout" Target="../slideLayouts/slideLayout23.xml"/><Relationship Id="rId21" Type="http://schemas.openxmlformats.org/officeDocument/2006/relationships/theme" Target="../theme/theme2.xml"/><Relationship Id="rId7" Type="http://schemas.openxmlformats.org/officeDocument/2006/relationships/slideLayout" Target="../slideLayouts/slideLayout27.xml"/><Relationship Id="rId12" Type="http://schemas.openxmlformats.org/officeDocument/2006/relationships/slideLayout" Target="../slideLayouts/slideLayout32.xml"/><Relationship Id="rId17" Type="http://schemas.openxmlformats.org/officeDocument/2006/relationships/slideLayout" Target="../slideLayouts/slideLayout37.xml"/><Relationship Id="rId2" Type="http://schemas.openxmlformats.org/officeDocument/2006/relationships/slideLayout" Target="../slideLayouts/slideLayout22.xml"/><Relationship Id="rId16" Type="http://schemas.openxmlformats.org/officeDocument/2006/relationships/slideLayout" Target="../slideLayouts/slideLayout36.xml"/><Relationship Id="rId20" Type="http://schemas.openxmlformats.org/officeDocument/2006/relationships/slideLayout" Target="../slideLayouts/slideLayout40.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5" Type="http://schemas.openxmlformats.org/officeDocument/2006/relationships/slideLayout" Target="../slideLayouts/slideLayout25.xml"/><Relationship Id="rId15" Type="http://schemas.openxmlformats.org/officeDocument/2006/relationships/slideLayout" Target="../slideLayouts/slideLayout35.xml"/><Relationship Id="rId10" Type="http://schemas.openxmlformats.org/officeDocument/2006/relationships/slideLayout" Target="../slideLayouts/slideLayout30.xml"/><Relationship Id="rId19" Type="http://schemas.openxmlformats.org/officeDocument/2006/relationships/slideLayout" Target="../slideLayouts/slideLayout39.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slideLayout" Target="../slideLayouts/slideLayout34.xml"/><Relationship Id="rId22" Type="http://schemas.openxmlformats.org/officeDocument/2006/relationships/image" Target="../media/image5.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731520"/>
            <a:ext cx="8220456" cy="307777"/>
          </a:xfrm>
          <a:prstGeom prst="rect">
            <a:avLst/>
          </a:prstGeom>
        </p:spPr>
        <p:txBody>
          <a:bodyPr vert="horz" lIns="0" tIns="0" rIns="0" bIns="0" rtlCol="0" anchor="t" anchorCtr="0">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197" y="1554163"/>
            <a:ext cx="8220456" cy="4251960"/>
          </a:xfrm>
          <a:prstGeom prst="rect">
            <a:avLst/>
          </a:prstGeom>
        </p:spPr>
        <p:txBody>
          <a:bodyPr vert="horz" lIns="0" tIns="0" rIns="0" bIns="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Box 6"/>
          <p:cNvSpPr txBox="1"/>
          <p:nvPr/>
        </p:nvSpPr>
        <p:spPr>
          <a:xfrm>
            <a:off x="457197" y="6591887"/>
            <a:ext cx="2834640" cy="138499"/>
          </a:xfrm>
          <a:prstGeom prst="rect">
            <a:avLst/>
          </a:prstGeom>
          <a:noFill/>
        </p:spPr>
        <p:txBody>
          <a:bodyPr wrap="none" lIns="0" tIns="0" rIns="0" bIns="0" rtlCol="0">
            <a:noAutofit/>
          </a:bodyPr>
          <a:lstStyle/>
          <a:p>
            <a:pPr>
              <a:tabLst/>
            </a:pPr>
            <a:r>
              <a:rPr lang="en-US" sz="800" b="1" cap="all" spc="40" baseline="0" dirty="0" smtClean="0">
                <a:solidFill>
                  <a:srgbClr val="868686"/>
                </a:solidFill>
                <a:latin typeface="+mj-lt"/>
                <a:ea typeface="Tahoma" panose="020B0604030504040204" pitchFamily="34" charset="0"/>
                <a:cs typeface="Arial" panose="020B0604020202020204" pitchFamily="34" charset="0"/>
              </a:rPr>
              <a:t>[Optional Descriptor]</a:t>
            </a:r>
          </a:p>
        </p:txBody>
      </p:sp>
      <p:cxnSp>
        <p:nvCxnSpPr>
          <p:cNvPr id="8" name="Straight Connector 7"/>
          <p:cNvCxnSpPr/>
          <p:nvPr/>
        </p:nvCxnSpPr>
        <p:spPr>
          <a:xfrm>
            <a:off x="457197" y="586726"/>
            <a:ext cx="8228664" cy="0"/>
          </a:xfrm>
          <a:prstGeom prst="line">
            <a:avLst/>
          </a:prstGeom>
          <a:ln w="12700">
            <a:solidFill>
              <a:srgbClr val="868686"/>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57196" y="6519672"/>
            <a:ext cx="8229600" cy="0"/>
          </a:xfrm>
          <a:prstGeom prst="line">
            <a:avLst/>
          </a:prstGeom>
          <a:ln w="12700">
            <a:solidFill>
              <a:srgbClr val="868686"/>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userDrawn="1"/>
        </p:nvCxnSpPr>
        <p:spPr>
          <a:xfrm>
            <a:off x="457994" y="-430530"/>
            <a:ext cx="0" cy="257835"/>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a:off x="8682988" y="-430530"/>
            <a:ext cx="0" cy="257835"/>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grpSp>
        <p:nvGrpSpPr>
          <p:cNvPr id="48" name="Group 47"/>
          <p:cNvGrpSpPr/>
          <p:nvPr userDrawn="1"/>
        </p:nvGrpSpPr>
        <p:grpSpPr>
          <a:xfrm>
            <a:off x="457994" y="7066280"/>
            <a:ext cx="8224994" cy="369332"/>
            <a:chOff x="457994" y="7066280"/>
            <a:chExt cx="8224994" cy="914400"/>
          </a:xfrm>
        </p:grpSpPr>
        <p:cxnSp>
          <p:nvCxnSpPr>
            <p:cNvPr id="13" name="Straight Connector 12"/>
            <p:cNvCxnSpPr/>
            <p:nvPr userDrawn="1"/>
          </p:nvCxnSpPr>
          <p:spPr>
            <a:xfrm>
              <a:off x="457994" y="7066280"/>
              <a:ext cx="0" cy="91440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8682988" y="7066280"/>
              <a:ext cx="0" cy="91440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19" name="TextBox 18"/>
          <p:cNvSpPr txBox="1"/>
          <p:nvPr userDrawn="1"/>
        </p:nvSpPr>
        <p:spPr>
          <a:xfrm>
            <a:off x="-491695" y="-452043"/>
            <a:ext cx="939681" cy="277485"/>
          </a:xfrm>
          <a:prstGeom prst="rect">
            <a:avLst/>
          </a:prstGeom>
          <a:noFill/>
        </p:spPr>
        <p:txBody>
          <a:bodyPr wrap="none" rtlCol="0">
            <a:spAutoFit/>
          </a:bodyPr>
          <a:lstStyle/>
          <a:p>
            <a:pPr algn="r"/>
            <a:r>
              <a:rPr lang="en-US" sz="900" b="1" baseline="0" dirty="0" smtClean="0">
                <a:solidFill>
                  <a:srgbClr val="A2A2A2"/>
                </a:solidFill>
              </a:rPr>
              <a:t>No content left</a:t>
            </a:r>
            <a:br>
              <a:rPr lang="en-US" sz="900" b="1" baseline="0" dirty="0" smtClean="0">
                <a:solidFill>
                  <a:srgbClr val="A2A2A2"/>
                </a:solidFill>
              </a:rPr>
            </a:br>
            <a:r>
              <a:rPr lang="en-US" sz="900" b="1" baseline="0" dirty="0" smtClean="0">
                <a:solidFill>
                  <a:srgbClr val="A2A2A2"/>
                </a:solidFill>
              </a:rPr>
              <a:t>of this line</a:t>
            </a:r>
            <a:endParaRPr lang="en-US" sz="900" b="1" baseline="0" dirty="0">
              <a:solidFill>
                <a:srgbClr val="A2A2A2"/>
              </a:solidFill>
            </a:endParaRPr>
          </a:p>
        </p:txBody>
      </p:sp>
      <p:sp>
        <p:nvSpPr>
          <p:cNvPr id="20" name="TextBox 19"/>
          <p:cNvSpPr txBox="1"/>
          <p:nvPr userDrawn="1"/>
        </p:nvSpPr>
        <p:spPr>
          <a:xfrm>
            <a:off x="-491695" y="7066280"/>
            <a:ext cx="939681" cy="369332"/>
          </a:xfrm>
          <a:prstGeom prst="rect">
            <a:avLst/>
          </a:prstGeom>
          <a:noFill/>
        </p:spPr>
        <p:txBody>
          <a:bodyPr wrap="none" rtlCol="0">
            <a:spAutoFit/>
          </a:bodyPr>
          <a:lstStyle/>
          <a:p>
            <a:pPr algn="r"/>
            <a:r>
              <a:rPr lang="en-US" sz="900" b="1" baseline="0" dirty="0" smtClean="0">
                <a:solidFill>
                  <a:srgbClr val="A2A2A2"/>
                </a:solidFill>
              </a:rPr>
              <a:t>No content left</a:t>
            </a:r>
            <a:br>
              <a:rPr lang="en-US" sz="900" b="1" baseline="0" dirty="0" smtClean="0">
                <a:solidFill>
                  <a:srgbClr val="A2A2A2"/>
                </a:solidFill>
              </a:rPr>
            </a:br>
            <a:r>
              <a:rPr lang="en-US" sz="900" b="1" baseline="0" dirty="0" smtClean="0">
                <a:solidFill>
                  <a:srgbClr val="A2A2A2"/>
                </a:solidFill>
              </a:rPr>
              <a:t>of this line</a:t>
            </a:r>
            <a:endParaRPr lang="en-US" sz="900" b="1" baseline="0" dirty="0">
              <a:solidFill>
                <a:srgbClr val="A2A2A2"/>
              </a:solidFill>
            </a:endParaRPr>
          </a:p>
        </p:txBody>
      </p:sp>
      <p:sp>
        <p:nvSpPr>
          <p:cNvPr id="21" name="TextBox 20"/>
          <p:cNvSpPr txBox="1"/>
          <p:nvPr userDrawn="1"/>
        </p:nvSpPr>
        <p:spPr>
          <a:xfrm>
            <a:off x="8693150" y="-452043"/>
            <a:ext cx="1010213" cy="277485"/>
          </a:xfrm>
          <a:prstGeom prst="rect">
            <a:avLst/>
          </a:prstGeom>
          <a:noFill/>
        </p:spPr>
        <p:txBody>
          <a:bodyPr wrap="none" rtlCol="0">
            <a:spAutoFit/>
          </a:bodyPr>
          <a:lstStyle/>
          <a:p>
            <a:pPr algn="l"/>
            <a:r>
              <a:rPr lang="en-US" sz="900" b="1" baseline="0" dirty="0" smtClean="0">
                <a:solidFill>
                  <a:srgbClr val="A2A2A2"/>
                </a:solidFill>
              </a:rPr>
              <a:t>No content right</a:t>
            </a:r>
            <a:br>
              <a:rPr lang="en-US" sz="900" b="1" baseline="0" dirty="0" smtClean="0">
                <a:solidFill>
                  <a:srgbClr val="A2A2A2"/>
                </a:solidFill>
              </a:rPr>
            </a:br>
            <a:r>
              <a:rPr lang="en-US" sz="900" b="1" baseline="0" dirty="0" smtClean="0">
                <a:solidFill>
                  <a:srgbClr val="A2A2A2"/>
                </a:solidFill>
              </a:rPr>
              <a:t>of this line</a:t>
            </a:r>
            <a:endParaRPr lang="en-US" sz="900" b="1" baseline="0" dirty="0">
              <a:solidFill>
                <a:srgbClr val="A2A2A2"/>
              </a:solidFill>
            </a:endParaRPr>
          </a:p>
        </p:txBody>
      </p:sp>
      <p:sp>
        <p:nvSpPr>
          <p:cNvPr id="22" name="TextBox 21"/>
          <p:cNvSpPr txBox="1"/>
          <p:nvPr userDrawn="1"/>
        </p:nvSpPr>
        <p:spPr>
          <a:xfrm>
            <a:off x="8693150" y="7066280"/>
            <a:ext cx="1010213" cy="369332"/>
          </a:xfrm>
          <a:prstGeom prst="rect">
            <a:avLst/>
          </a:prstGeom>
          <a:noFill/>
        </p:spPr>
        <p:txBody>
          <a:bodyPr wrap="none" rtlCol="0">
            <a:spAutoFit/>
          </a:bodyPr>
          <a:lstStyle/>
          <a:p>
            <a:pPr algn="l"/>
            <a:r>
              <a:rPr lang="en-US" sz="900" b="1" baseline="0" dirty="0" smtClean="0">
                <a:solidFill>
                  <a:srgbClr val="A2A2A2"/>
                </a:solidFill>
              </a:rPr>
              <a:t>No content right</a:t>
            </a:r>
            <a:br>
              <a:rPr lang="en-US" sz="900" b="1" baseline="0" dirty="0" smtClean="0">
                <a:solidFill>
                  <a:srgbClr val="A2A2A2"/>
                </a:solidFill>
              </a:rPr>
            </a:br>
            <a:r>
              <a:rPr lang="en-US" sz="900" b="1" baseline="0" dirty="0" smtClean="0">
                <a:solidFill>
                  <a:srgbClr val="A2A2A2"/>
                </a:solidFill>
              </a:rPr>
              <a:t>of this line</a:t>
            </a:r>
            <a:endParaRPr lang="en-US" sz="900" b="1" baseline="0" dirty="0">
              <a:solidFill>
                <a:srgbClr val="A2A2A2"/>
              </a:solidFill>
            </a:endParaRPr>
          </a:p>
        </p:txBody>
      </p:sp>
      <p:grpSp>
        <p:nvGrpSpPr>
          <p:cNvPr id="33" name="Group 32"/>
          <p:cNvGrpSpPr/>
          <p:nvPr userDrawn="1"/>
        </p:nvGrpSpPr>
        <p:grpSpPr>
          <a:xfrm>
            <a:off x="-914399" y="1554480"/>
            <a:ext cx="743133" cy="340739"/>
            <a:chOff x="-914399" y="1554480"/>
            <a:chExt cx="743133" cy="340739"/>
          </a:xfrm>
        </p:grpSpPr>
        <p:sp>
          <p:nvSpPr>
            <p:cNvPr id="23" name="TextBox 22"/>
            <p:cNvSpPr txBox="1"/>
            <p:nvPr userDrawn="1"/>
          </p:nvSpPr>
          <p:spPr>
            <a:xfrm>
              <a:off x="-914399" y="1645920"/>
              <a:ext cx="742190" cy="249299"/>
            </a:xfrm>
            <a:prstGeom prst="rect">
              <a:avLst/>
            </a:prstGeom>
            <a:noFill/>
          </p:spPr>
          <p:txBody>
            <a:bodyPr wrap="none" lIns="0" tIns="0" rIns="0" bIns="0" rtlCol="0" anchor="b" anchorCtr="0">
              <a:spAutoFit/>
            </a:bodyPr>
            <a:lstStyle>
              <a:defPPr>
                <a:defRPr lang="en-US"/>
              </a:defPPr>
              <a:lvl1pPr>
                <a:defRPr sz="900" b="1" baseline="0">
                  <a:solidFill>
                    <a:srgbClr val="A2A2A2"/>
                  </a:solidFill>
                </a:defRPr>
              </a:lvl1pPr>
            </a:lstStyle>
            <a:p>
              <a:pPr lvl="0" algn="r">
                <a:lnSpc>
                  <a:spcPct val="90000"/>
                </a:lnSpc>
              </a:pPr>
              <a:r>
                <a:rPr lang="en-US" dirty="0" smtClean="0"/>
                <a:t>Place content</a:t>
              </a:r>
              <a:br>
                <a:rPr lang="en-US" dirty="0" smtClean="0"/>
              </a:br>
              <a:r>
                <a:rPr lang="en-US" dirty="0" smtClean="0"/>
                <a:t>below  this line</a:t>
              </a:r>
              <a:endParaRPr lang="en-US" dirty="0"/>
            </a:p>
          </p:txBody>
        </p:sp>
        <p:cxnSp>
          <p:nvCxnSpPr>
            <p:cNvPr id="16" name="Straight Connector 15"/>
            <p:cNvCxnSpPr/>
            <p:nvPr userDrawn="1"/>
          </p:nvCxnSpPr>
          <p:spPr>
            <a:xfrm>
              <a:off x="-913456" y="1554480"/>
              <a:ext cx="742190"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grpSp>
      <p:grpSp>
        <p:nvGrpSpPr>
          <p:cNvPr id="15" name="Group 14"/>
          <p:cNvGrpSpPr/>
          <p:nvPr userDrawn="1"/>
        </p:nvGrpSpPr>
        <p:grpSpPr>
          <a:xfrm>
            <a:off x="9372600" y="1554163"/>
            <a:ext cx="742191" cy="368756"/>
            <a:chOff x="9372600" y="1554163"/>
            <a:chExt cx="742191" cy="368756"/>
          </a:xfrm>
        </p:grpSpPr>
        <p:cxnSp>
          <p:nvCxnSpPr>
            <p:cNvPr id="18" name="Straight Connector 17"/>
            <p:cNvCxnSpPr/>
            <p:nvPr userDrawn="1"/>
          </p:nvCxnSpPr>
          <p:spPr>
            <a:xfrm>
              <a:off x="9372600" y="1554163"/>
              <a:ext cx="742191"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24" name="TextBox 23"/>
            <p:cNvSpPr txBox="1"/>
            <p:nvPr userDrawn="1"/>
          </p:nvSpPr>
          <p:spPr>
            <a:xfrm>
              <a:off x="9372600" y="1645920"/>
              <a:ext cx="742191" cy="276999"/>
            </a:xfrm>
            <a:prstGeom prst="rect">
              <a:avLst/>
            </a:prstGeom>
            <a:noFill/>
          </p:spPr>
          <p:txBody>
            <a:bodyPr wrap="none" lIns="0" tIns="0" rIns="0" bIns="0" rtlCol="0">
              <a:spAutoFit/>
            </a:bodyPr>
            <a:lstStyle/>
            <a:p>
              <a:pPr algn="l"/>
              <a:r>
                <a:rPr lang="en-US" sz="900" b="1" baseline="0" dirty="0" smtClean="0">
                  <a:solidFill>
                    <a:srgbClr val="A2A2A2"/>
                  </a:solidFill>
                </a:rPr>
                <a:t>Place content</a:t>
              </a:r>
              <a:br>
                <a:rPr lang="en-US" sz="900" b="1" baseline="0" dirty="0" smtClean="0">
                  <a:solidFill>
                    <a:srgbClr val="A2A2A2"/>
                  </a:solidFill>
                </a:rPr>
              </a:br>
              <a:r>
                <a:rPr lang="en-US" sz="900" b="1" baseline="0" dirty="0" smtClean="0">
                  <a:solidFill>
                    <a:srgbClr val="A2A2A2"/>
                  </a:solidFill>
                </a:rPr>
                <a:t>below this line</a:t>
              </a:r>
              <a:endParaRPr lang="en-US" sz="900" b="1" baseline="0" dirty="0">
                <a:solidFill>
                  <a:srgbClr val="A2A2A2"/>
                </a:solidFill>
              </a:endParaRPr>
            </a:p>
          </p:txBody>
        </p:sp>
      </p:grpSp>
      <p:cxnSp>
        <p:nvCxnSpPr>
          <p:cNvPr id="26" name="Straight Connector 25"/>
          <p:cNvCxnSpPr/>
          <p:nvPr userDrawn="1"/>
        </p:nvCxnSpPr>
        <p:spPr>
          <a:xfrm>
            <a:off x="3013870" y="-284232"/>
            <a:ext cx="0" cy="13231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a:xfrm>
            <a:off x="3290254" y="-284232"/>
            <a:ext cx="0" cy="13231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a:xfrm>
            <a:off x="4386264" y="-284232"/>
            <a:ext cx="0" cy="13231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userDrawn="1"/>
        </p:nvCxnSpPr>
        <p:spPr>
          <a:xfrm>
            <a:off x="4752024" y="-284232"/>
            <a:ext cx="0" cy="13231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userDrawn="1"/>
        </p:nvCxnSpPr>
        <p:spPr>
          <a:xfrm>
            <a:off x="5847331" y="-284232"/>
            <a:ext cx="0" cy="13231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userDrawn="1"/>
        </p:nvCxnSpPr>
        <p:spPr>
          <a:xfrm>
            <a:off x="6534150" y="-284232"/>
            <a:ext cx="0" cy="13231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userDrawn="1"/>
        </p:nvCxnSpPr>
        <p:spPr>
          <a:xfrm>
            <a:off x="6126163" y="-284232"/>
            <a:ext cx="0" cy="13231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userDrawn="1"/>
        </p:nvCxnSpPr>
        <p:spPr>
          <a:xfrm>
            <a:off x="6899433" y="-284232"/>
            <a:ext cx="0" cy="13231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userDrawn="1"/>
        </p:nvCxnSpPr>
        <p:spPr>
          <a:xfrm>
            <a:off x="3290254" y="-284232"/>
            <a:ext cx="0" cy="13231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userDrawn="1"/>
        </p:nvCxnSpPr>
        <p:spPr>
          <a:xfrm>
            <a:off x="3013870" y="-284232"/>
            <a:ext cx="0" cy="13231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userDrawn="1"/>
        </p:nvCxnSpPr>
        <p:spPr>
          <a:xfrm>
            <a:off x="6897052" y="-284232"/>
            <a:ext cx="0" cy="13231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userDrawn="1"/>
        </p:nvCxnSpPr>
        <p:spPr>
          <a:xfrm>
            <a:off x="2605724" y="-284232"/>
            <a:ext cx="0" cy="13231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userDrawn="1"/>
        </p:nvCxnSpPr>
        <p:spPr>
          <a:xfrm>
            <a:off x="2238692" y="-284232"/>
            <a:ext cx="0" cy="13231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userDrawn="1"/>
        </p:nvSpPr>
        <p:spPr>
          <a:xfrm>
            <a:off x="2238692" y="-336588"/>
            <a:ext cx="367983" cy="184666"/>
          </a:xfrm>
          <a:prstGeom prst="rect">
            <a:avLst/>
          </a:prstGeom>
          <a:noFill/>
        </p:spPr>
        <p:txBody>
          <a:bodyPr wrap="square" lIns="0" tIns="0" rIns="0" bIns="0" rtlCol="0">
            <a:spAutoFit/>
          </a:bodyPr>
          <a:lstStyle/>
          <a:p>
            <a:endParaRPr/>
          </a:p>
        </p:txBody>
      </p:sp>
      <p:sp>
        <p:nvSpPr>
          <p:cNvPr id="62" name="TextBox 61"/>
          <p:cNvSpPr txBox="1"/>
          <p:nvPr userDrawn="1"/>
        </p:nvSpPr>
        <p:spPr>
          <a:xfrm>
            <a:off x="4397058" y="-336588"/>
            <a:ext cx="367983" cy="184666"/>
          </a:xfrm>
          <a:prstGeom prst="rect">
            <a:avLst/>
          </a:prstGeom>
          <a:noFill/>
        </p:spPr>
        <p:txBody>
          <a:bodyPr wrap="square" lIns="0" tIns="0" rIns="0" bIns="0" rtlCol="0">
            <a:spAutoFit/>
          </a:bodyPr>
          <a:lstStyle/>
          <a:p>
            <a:endParaRPr/>
          </a:p>
        </p:txBody>
      </p:sp>
      <p:sp>
        <p:nvSpPr>
          <p:cNvPr id="63" name="TextBox 62"/>
          <p:cNvSpPr txBox="1"/>
          <p:nvPr userDrawn="1"/>
        </p:nvSpPr>
        <p:spPr>
          <a:xfrm>
            <a:off x="6537325" y="-336588"/>
            <a:ext cx="366713" cy="184666"/>
          </a:xfrm>
          <a:prstGeom prst="rect">
            <a:avLst/>
          </a:prstGeom>
          <a:noFill/>
        </p:spPr>
        <p:txBody>
          <a:bodyPr wrap="square" lIns="0" tIns="0" rIns="0" bIns="0" rtlCol="0">
            <a:spAutoFit/>
          </a:bodyPr>
          <a:lstStyle/>
          <a:p>
            <a:endParaRPr/>
          </a:p>
        </p:txBody>
      </p:sp>
      <p:sp>
        <p:nvSpPr>
          <p:cNvPr id="64" name="TextBox 63"/>
          <p:cNvSpPr txBox="1"/>
          <p:nvPr userDrawn="1"/>
        </p:nvSpPr>
        <p:spPr>
          <a:xfrm>
            <a:off x="5851526" y="-336588"/>
            <a:ext cx="274638" cy="184666"/>
          </a:xfrm>
          <a:prstGeom prst="rect">
            <a:avLst/>
          </a:prstGeom>
          <a:noFill/>
        </p:spPr>
        <p:txBody>
          <a:bodyPr wrap="square" lIns="0" tIns="0" rIns="0" bIns="0" rtlCol="0">
            <a:spAutoFit/>
          </a:bodyPr>
          <a:lstStyle/>
          <a:p>
            <a:endParaRPr/>
          </a:p>
        </p:txBody>
      </p:sp>
      <p:sp>
        <p:nvSpPr>
          <p:cNvPr id="65" name="TextBox 64"/>
          <p:cNvSpPr txBox="1"/>
          <p:nvPr userDrawn="1"/>
        </p:nvSpPr>
        <p:spPr>
          <a:xfrm>
            <a:off x="3017838" y="-336588"/>
            <a:ext cx="272416" cy="184666"/>
          </a:xfrm>
          <a:prstGeom prst="rect">
            <a:avLst/>
          </a:prstGeom>
          <a:noFill/>
        </p:spPr>
        <p:txBody>
          <a:bodyPr wrap="square" lIns="0" tIns="0" rIns="0" bIns="0" rtlCol="0">
            <a:spAutoFit/>
          </a:bodyPr>
          <a:lstStyle/>
          <a:p>
            <a:endParaRPr/>
          </a:p>
        </p:txBody>
      </p:sp>
      <p:sp>
        <p:nvSpPr>
          <p:cNvPr id="39" name="TextBox 38"/>
          <p:cNvSpPr txBox="1"/>
          <p:nvPr userDrawn="1"/>
        </p:nvSpPr>
        <p:spPr>
          <a:xfrm>
            <a:off x="8566918" y="6599581"/>
            <a:ext cx="125034" cy="123111"/>
          </a:xfrm>
          <a:prstGeom prst="rect">
            <a:avLst/>
          </a:prstGeom>
          <a:noFill/>
        </p:spPr>
        <p:txBody>
          <a:bodyPr wrap="none" lIns="0" tIns="0" rIns="0" bIns="0" rtlCol="0">
            <a:spAutoFit/>
          </a:bodyPr>
          <a:lstStyle/>
          <a:p>
            <a:pPr algn="r"/>
            <a:fld id="{E6667446-6A31-49F1-98F7-C685150C1F9A}" type="slidenum">
              <a:rPr lang="en-US" sz="800" smtClean="0">
                <a:solidFill>
                  <a:srgbClr val="868686"/>
                </a:solidFill>
                <a:latin typeface="+mj-lt"/>
              </a:rPr>
              <a:pPr algn="r"/>
              <a:t>‹#›</a:t>
            </a:fld>
            <a:endParaRPr lang="en-US" sz="800" dirty="0" smtClean="0">
              <a:solidFill>
                <a:srgbClr val="868686"/>
              </a:solidFill>
              <a:latin typeface="+mj-lt"/>
            </a:endParaRPr>
          </a:p>
        </p:txBody>
      </p:sp>
      <p:pic>
        <p:nvPicPr>
          <p:cNvPr id="40" name="Picture 39"/>
          <p:cNvPicPr>
            <a:picLocks noChangeAspect="1"/>
          </p:cNvPicPr>
          <p:nvPr userDrawn="1"/>
        </p:nvPicPr>
        <p:blipFill>
          <a:blip r:embed="rId22" cstate="screen">
            <a:extLst>
              <a:ext uri="{28A0092B-C50C-407E-A947-70E740481C1C}">
                <a14:useLocalDpi xmlns:a14="http://schemas.microsoft.com/office/drawing/2010/main"/>
              </a:ext>
            </a:extLst>
          </a:blip>
          <a:stretch>
            <a:fillRect/>
          </a:stretch>
        </p:blipFill>
        <p:spPr>
          <a:xfrm>
            <a:off x="480058" y="268543"/>
            <a:ext cx="1234440" cy="184818"/>
          </a:xfrm>
          <a:prstGeom prst="rect">
            <a:avLst/>
          </a:prstGeom>
        </p:spPr>
      </p:pic>
      <p:sp>
        <p:nvSpPr>
          <p:cNvPr id="43" name="TextBox 42"/>
          <p:cNvSpPr txBox="1"/>
          <p:nvPr userDrawn="1"/>
        </p:nvSpPr>
        <p:spPr>
          <a:xfrm>
            <a:off x="4743450" y="6591887"/>
            <a:ext cx="3657600" cy="138499"/>
          </a:xfrm>
          <a:prstGeom prst="rect">
            <a:avLst/>
          </a:prstGeom>
          <a:noFill/>
        </p:spPr>
        <p:txBody>
          <a:bodyPr wrap="square" lIns="0" tIns="0" rIns="0" bIns="0" rtlCol="0">
            <a:noAutofit/>
          </a:bodyPr>
          <a:lstStyle/>
          <a:p>
            <a:pPr algn="r">
              <a:tabLst/>
            </a:pPr>
            <a:r>
              <a:rPr lang="en-US" sz="800" b="1" cap="all" spc="40" baseline="0" dirty="0" smtClean="0">
                <a:solidFill>
                  <a:srgbClr val="868686"/>
                </a:solidFill>
                <a:latin typeface="+mj-lt"/>
                <a:ea typeface="Tahoma" panose="020B0604030504040204" pitchFamily="34" charset="0"/>
                <a:cs typeface="Arial" panose="020B0604020202020204" pitchFamily="34" charset="0"/>
              </a:rPr>
              <a:t>[PRESENTATION NAME AND | OR DATE]</a:t>
            </a:r>
            <a:endParaRPr lang="en-US" sz="800" b="1" cap="all" spc="40" baseline="0" dirty="0">
              <a:solidFill>
                <a:srgbClr val="868686"/>
              </a:solidFill>
              <a:latin typeface="+mj-lt"/>
              <a:ea typeface="Tahoma" panose="020B0604030504040204" pitchFamily="34" charset="0"/>
              <a:cs typeface="Arial" panose="020B0604020202020204" pitchFamily="34" charset="0"/>
            </a:endParaRPr>
          </a:p>
        </p:txBody>
      </p:sp>
      <p:cxnSp>
        <p:nvCxnSpPr>
          <p:cNvPr id="42" name="Straight Connector 41"/>
          <p:cNvCxnSpPr/>
          <p:nvPr userDrawn="1"/>
        </p:nvCxnSpPr>
        <p:spPr>
          <a:xfrm>
            <a:off x="-913456" y="6491922"/>
            <a:ext cx="742190"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44" name="TextBox 43"/>
          <p:cNvSpPr txBox="1"/>
          <p:nvPr userDrawn="1"/>
        </p:nvSpPr>
        <p:spPr>
          <a:xfrm>
            <a:off x="-1182101" y="6195631"/>
            <a:ext cx="1009892" cy="249299"/>
          </a:xfrm>
          <a:prstGeom prst="rect">
            <a:avLst/>
          </a:prstGeom>
          <a:noFill/>
        </p:spPr>
        <p:txBody>
          <a:bodyPr wrap="none" lIns="0" tIns="0" rIns="0" bIns="0" rtlCol="0" anchor="b" anchorCtr="0">
            <a:spAutoFit/>
          </a:bodyPr>
          <a:lstStyle>
            <a:defPPr>
              <a:defRPr lang="en-US"/>
            </a:defPPr>
            <a:lvl1pPr>
              <a:defRPr sz="900" b="1" baseline="0">
                <a:solidFill>
                  <a:srgbClr val="A2A2A2"/>
                </a:solidFill>
              </a:defRPr>
            </a:lvl1pPr>
          </a:lstStyle>
          <a:p>
            <a:pPr lvl="0" algn="r">
              <a:lnSpc>
                <a:spcPct val="90000"/>
              </a:lnSpc>
            </a:pPr>
            <a:r>
              <a:rPr lang="en-US" dirty="0" smtClean="0"/>
              <a:t>Source and</a:t>
            </a:r>
            <a:br>
              <a:rPr lang="en-US" dirty="0" smtClean="0"/>
            </a:br>
            <a:r>
              <a:rPr lang="en-US" dirty="0" smtClean="0"/>
              <a:t>Footnotes Guideline</a:t>
            </a:r>
            <a:endParaRPr lang="en-US" dirty="0"/>
          </a:p>
        </p:txBody>
      </p:sp>
      <p:grpSp>
        <p:nvGrpSpPr>
          <p:cNvPr id="32" name="Group 31"/>
          <p:cNvGrpSpPr/>
          <p:nvPr userDrawn="1"/>
        </p:nvGrpSpPr>
        <p:grpSpPr>
          <a:xfrm>
            <a:off x="457200" y="-577228"/>
            <a:ext cx="8231188" cy="213360"/>
            <a:chOff x="457200" y="-701040"/>
            <a:chExt cx="8231188" cy="213360"/>
          </a:xfrm>
          <a:solidFill>
            <a:srgbClr val="A9A9A9"/>
          </a:solidFill>
        </p:grpSpPr>
        <p:grpSp>
          <p:nvGrpSpPr>
            <p:cNvPr id="17" name="Group 16"/>
            <p:cNvGrpSpPr/>
            <p:nvPr userDrawn="1"/>
          </p:nvGrpSpPr>
          <p:grpSpPr>
            <a:xfrm>
              <a:off x="457200" y="-701040"/>
              <a:ext cx="8231188" cy="45720"/>
              <a:chOff x="457200" y="-1303020"/>
              <a:chExt cx="8231188" cy="45720"/>
            </a:xfrm>
            <a:grpFill/>
          </p:grpSpPr>
          <p:sp>
            <p:nvSpPr>
              <p:cNvPr id="4" name="Rectangle 3"/>
              <p:cNvSpPr/>
              <p:nvPr userDrawn="1"/>
            </p:nvSpPr>
            <p:spPr>
              <a:xfrm>
                <a:off x="457200" y="-1303020"/>
                <a:ext cx="1782763" cy="457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userDrawn="1"/>
            </p:nvSpPr>
            <p:spPr>
              <a:xfrm>
                <a:off x="2606675" y="-1303020"/>
                <a:ext cx="1782763" cy="457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userDrawn="1"/>
            </p:nvSpPr>
            <p:spPr>
              <a:xfrm>
                <a:off x="4756150" y="-1303020"/>
                <a:ext cx="1782763" cy="457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userDrawn="1"/>
            </p:nvSpPr>
            <p:spPr>
              <a:xfrm>
                <a:off x="6905625" y="-1303020"/>
                <a:ext cx="1782763" cy="457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 name="Group 8"/>
            <p:cNvGrpSpPr/>
            <p:nvPr userDrawn="1"/>
          </p:nvGrpSpPr>
          <p:grpSpPr>
            <a:xfrm>
              <a:off x="457200" y="-533400"/>
              <a:ext cx="8227060" cy="45720"/>
              <a:chOff x="457200" y="-533400"/>
              <a:chExt cx="8227060" cy="45720"/>
            </a:xfrm>
            <a:grpFill/>
          </p:grpSpPr>
          <p:sp>
            <p:nvSpPr>
              <p:cNvPr id="49" name="Rectangle 48"/>
              <p:cNvSpPr/>
              <p:nvPr userDrawn="1"/>
            </p:nvSpPr>
            <p:spPr>
              <a:xfrm>
                <a:off x="457200" y="-533400"/>
                <a:ext cx="3932238" cy="457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Rectangle 49"/>
              <p:cNvSpPr/>
              <p:nvPr userDrawn="1"/>
            </p:nvSpPr>
            <p:spPr>
              <a:xfrm>
                <a:off x="4752022" y="-533400"/>
                <a:ext cx="3932238" cy="457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5" name="Group 24"/>
            <p:cNvGrpSpPr/>
            <p:nvPr userDrawn="1"/>
          </p:nvGrpSpPr>
          <p:grpSpPr>
            <a:xfrm>
              <a:off x="457200" y="-617220"/>
              <a:ext cx="8229600" cy="45720"/>
              <a:chOff x="457200" y="-594360"/>
              <a:chExt cx="8229600" cy="45720"/>
            </a:xfrm>
            <a:grpFill/>
          </p:grpSpPr>
          <p:sp>
            <p:nvSpPr>
              <p:cNvPr id="51" name="Rectangle 50"/>
              <p:cNvSpPr/>
              <p:nvPr userDrawn="1"/>
            </p:nvSpPr>
            <p:spPr>
              <a:xfrm>
                <a:off x="457200" y="-594360"/>
                <a:ext cx="2560638" cy="457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Rectangle 55"/>
              <p:cNvSpPr/>
              <p:nvPr userDrawn="1"/>
            </p:nvSpPr>
            <p:spPr>
              <a:xfrm>
                <a:off x="3286124" y="-594360"/>
                <a:ext cx="2560638" cy="457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Rectangle 56"/>
              <p:cNvSpPr/>
              <p:nvPr userDrawn="1"/>
            </p:nvSpPr>
            <p:spPr>
              <a:xfrm>
                <a:off x="6126162" y="-594360"/>
                <a:ext cx="2560638" cy="457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cxnSp>
        <p:nvCxnSpPr>
          <p:cNvPr id="59" name="Straight Connector 58"/>
          <p:cNvCxnSpPr/>
          <p:nvPr userDrawn="1"/>
        </p:nvCxnSpPr>
        <p:spPr>
          <a:xfrm>
            <a:off x="-502920" y="1371600"/>
            <a:ext cx="331654"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userDrawn="1"/>
        </p:nvCxnSpPr>
        <p:spPr>
          <a:xfrm>
            <a:off x="-502920" y="1096963"/>
            <a:ext cx="331654"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7112644"/>
      </p:ext>
    </p:extLst>
  </p:cSld>
  <p:clrMap bg1="lt1" tx1="dk1" bg2="lt2" tx2="dk2" accent1="accent1" accent2="accent2" accent3="accent3" accent4="accent4" accent5="accent5" accent6="accent6" hlink="hlink" folHlink="folHlink"/>
  <p:sldLayoutIdLst>
    <p:sldLayoutId id="2147483649" r:id="rId1"/>
    <p:sldLayoutId id="2147483829" r:id="rId2"/>
    <p:sldLayoutId id="2147483830" r:id="rId3"/>
    <p:sldLayoutId id="2147483825" r:id="rId4"/>
    <p:sldLayoutId id="2147483651" r:id="rId5"/>
    <p:sldLayoutId id="2147483667" r:id="rId6"/>
    <p:sldLayoutId id="2147483650" r:id="rId7"/>
    <p:sldLayoutId id="2147483699" r:id="rId8"/>
    <p:sldLayoutId id="2147483700" r:id="rId9"/>
    <p:sldLayoutId id="2147483703" r:id="rId10"/>
    <p:sldLayoutId id="2147483704" r:id="rId11"/>
    <p:sldLayoutId id="2147483743" r:id="rId12"/>
    <p:sldLayoutId id="2147483653" r:id="rId13"/>
    <p:sldLayoutId id="2147483660" r:id="rId14"/>
    <p:sldLayoutId id="2147483663" r:id="rId15"/>
    <p:sldLayoutId id="2147483876" r:id="rId16"/>
    <p:sldLayoutId id="2147483877" r:id="rId17"/>
    <p:sldLayoutId id="2147483662" r:id="rId18"/>
    <p:sldLayoutId id="2147483834" r:id="rId19"/>
    <p:sldLayoutId id="2147483655" r:id="rId20"/>
  </p:sldLayoutIdLst>
  <p:timing>
    <p:tnLst>
      <p:par>
        <p:cTn id="1" dur="indefinite" restart="never" nodeType="tmRoot"/>
      </p:par>
    </p:tnLst>
  </p:timing>
  <p:hf hdr="0" ftr="0" dt="0"/>
  <p:txStyles>
    <p:titleStyle>
      <a:lvl1pPr algn="l" defTabSz="914400" rtl="0" eaLnBrk="1" latinLnBrk="0" hangingPunct="1">
        <a:lnSpc>
          <a:spcPct val="100000"/>
        </a:lnSpc>
        <a:spcBef>
          <a:spcPts val="0"/>
        </a:spcBef>
        <a:spcAft>
          <a:spcPts val="0"/>
        </a:spcAft>
        <a:buNone/>
        <a:defRPr sz="2000" b="1" kern="1200" spc="0" baseline="0">
          <a:solidFill>
            <a:schemeClr val="tx1"/>
          </a:solidFill>
          <a:latin typeface="+mj-lt"/>
          <a:ea typeface="+mj-ea"/>
          <a:cs typeface="+mj-cs"/>
        </a:defRPr>
      </a:lvl1pPr>
    </p:titleStyle>
    <p:bodyStyle>
      <a:lvl1pPr marL="0" indent="0" algn="l" defTabSz="914400" rtl="0" eaLnBrk="1" latinLnBrk="0" hangingPunct="1">
        <a:lnSpc>
          <a:spcPct val="120000"/>
        </a:lnSpc>
        <a:spcBef>
          <a:spcPts val="1400"/>
        </a:spcBef>
        <a:spcAft>
          <a:spcPts val="0"/>
        </a:spcAft>
        <a:buClr>
          <a:schemeClr val="accent2"/>
        </a:buClr>
        <a:buFont typeface="Arial" panose="020B0604020202020204" pitchFamily="34" charset="0"/>
        <a:buChar char="​"/>
        <a:defRPr sz="1400" b="1" kern="1200" baseline="0">
          <a:solidFill>
            <a:schemeClr val="accent2"/>
          </a:solidFill>
          <a:latin typeface="+mn-lt"/>
          <a:ea typeface="+mn-ea"/>
          <a:cs typeface="+mn-cs"/>
        </a:defRPr>
      </a:lvl1pPr>
      <a:lvl2pPr marL="0" indent="0" algn="l" defTabSz="914400" rtl="0" eaLnBrk="1" latinLnBrk="0" hangingPunct="1">
        <a:lnSpc>
          <a:spcPct val="120000"/>
        </a:lnSpc>
        <a:spcBef>
          <a:spcPts val="1000"/>
        </a:spcBef>
        <a:spcAft>
          <a:spcPts val="0"/>
        </a:spcAft>
        <a:buClr>
          <a:schemeClr val="accent2"/>
        </a:buClr>
        <a:buFont typeface="Arial" panose="020B0604020202020204" pitchFamily="34" charset="0"/>
        <a:buChar char="​"/>
        <a:defRPr sz="1400" kern="1200" baseline="0">
          <a:solidFill>
            <a:schemeClr val="tx1"/>
          </a:solidFill>
          <a:latin typeface="+mn-lt"/>
          <a:ea typeface="+mn-ea"/>
          <a:cs typeface="+mn-cs"/>
        </a:defRPr>
      </a:lvl2pPr>
      <a:lvl3pPr marL="227013" indent="-227013" algn="l" defTabSz="914400" rtl="0" eaLnBrk="1" latinLnBrk="0" hangingPunct="1">
        <a:lnSpc>
          <a:spcPct val="120000"/>
        </a:lnSpc>
        <a:spcBef>
          <a:spcPts val="600"/>
        </a:spcBef>
        <a:spcAft>
          <a:spcPts val="0"/>
        </a:spcAft>
        <a:buClr>
          <a:schemeClr val="accent2"/>
        </a:buClr>
        <a:buFont typeface="Arial" panose="020B0604020202020204" pitchFamily="34" charset="0"/>
        <a:buChar char="•"/>
        <a:defRPr sz="1400" kern="1200" baseline="0">
          <a:solidFill>
            <a:schemeClr val="tx1"/>
          </a:solidFill>
          <a:latin typeface="+mn-lt"/>
          <a:ea typeface="+mn-ea"/>
          <a:cs typeface="+mn-cs"/>
        </a:defRPr>
      </a:lvl3pPr>
      <a:lvl4pPr marL="461963" indent="-234950" algn="l" defTabSz="914400" rtl="0" eaLnBrk="1" latinLnBrk="0" hangingPunct="1">
        <a:lnSpc>
          <a:spcPct val="120000"/>
        </a:lnSpc>
        <a:spcBef>
          <a:spcPts val="600"/>
        </a:spcBef>
        <a:spcAft>
          <a:spcPts val="0"/>
        </a:spcAft>
        <a:buClr>
          <a:schemeClr val="accent2"/>
        </a:buClr>
        <a:buFont typeface="Arial" panose="020B0604020202020204" pitchFamily="34" charset="0"/>
        <a:buChar char="–"/>
        <a:defRPr sz="1400" kern="1200" baseline="0">
          <a:solidFill>
            <a:schemeClr val="tx1"/>
          </a:solidFill>
          <a:latin typeface="+mn-lt"/>
          <a:ea typeface="+mn-ea"/>
          <a:cs typeface="+mn-cs"/>
        </a:defRPr>
      </a:lvl4pPr>
      <a:lvl5pPr marL="687388" indent="-225425" algn="l" defTabSz="914400" rtl="0" eaLnBrk="1" latinLnBrk="0" hangingPunct="1">
        <a:lnSpc>
          <a:spcPct val="120000"/>
        </a:lnSpc>
        <a:spcBef>
          <a:spcPts val="600"/>
        </a:spcBef>
        <a:spcAft>
          <a:spcPts val="0"/>
        </a:spcAft>
        <a:buClr>
          <a:schemeClr val="accent2"/>
        </a:buClr>
        <a:buFont typeface="Arial" panose="020B0604020202020204" pitchFamily="34" charset="0"/>
        <a:buChar char="•"/>
        <a:defRPr sz="1400" kern="1200" baseline="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100" kern="1200">
          <a:solidFill>
            <a:schemeClr val="tx1"/>
          </a:solidFill>
          <a:latin typeface="+mn-lt"/>
          <a:ea typeface="+mn-ea"/>
          <a:cs typeface="+mn-cs"/>
        </a:defRPr>
      </a:lvl1pPr>
      <a:lvl2pPr marL="457200" algn="l" defTabSz="914400" rtl="0" eaLnBrk="1" latinLnBrk="0" hangingPunct="1">
        <a:defRPr sz="1100" kern="1200">
          <a:solidFill>
            <a:schemeClr val="tx1"/>
          </a:solidFill>
          <a:latin typeface="+mn-lt"/>
          <a:ea typeface="+mn-ea"/>
          <a:cs typeface="+mn-cs"/>
        </a:defRPr>
      </a:lvl2pPr>
      <a:lvl3pPr marL="914400" algn="l" defTabSz="914400" rtl="0" eaLnBrk="1" latinLnBrk="0" hangingPunct="1">
        <a:defRPr sz="1100" kern="1200">
          <a:solidFill>
            <a:schemeClr val="tx1"/>
          </a:solidFill>
          <a:latin typeface="+mn-lt"/>
          <a:ea typeface="+mn-ea"/>
          <a:cs typeface="+mn-cs"/>
        </a:defRPr>
      </a:lvl3pPr>
      <a:lvl4pPr marL="1371600" algn="l" defTabSz="914400" rtl="0" eaLnBrk="1" latinLnBrk="0" hangingPunct="1">
        <a:defRPr sz="1100" kern="1200">
          <a:solidFill>
            <a:schemeClr val="tx1"/>
          </a:solidFill>
          <a:latin typeface="+mn-lt"/>
          <a:ea typeface="+mn-ea"/>
          <a:cs typeface="+mn-cs"/>
        </a:defRPr>
      </a:lvl4pPr>
      <a:lvl5pPr marL="1828800" algn="l" defTabSz="914400" rtl="0" eaLnBrk="1" latinLnBrk="0" hangingPunct="1">
        <a:defRPr sz="1100" kern="1200">
          <a:solidFill>
            <a:schemeClr val="tx1"/>
          </a:solidFill>
          <a:latin typeface="+mn-lt"/>
          <a:ea typeface="+mn-ea"/>
          <a:cs typeface="+mn-cs"/>
        </a:defRPr>
      </a:lvl5pPr>
      <a:lvl6pPr marL="2286000" algn="l" defTabSz="914400" rtl="0" eaLnBrk="1" latinLnBrk="0" hangingPunct="1">
        <a:defRPr sz="1100" kern="1200">
          <a:solidFill>
            <a:schemeClr val="tx1"/>
          </a:solidFill>
          <a:latin typeface="+mn-lt"/>
          <a:ea typeface="+mn-ea"/>
          <a:cs typeface="+mn-cs"/>
        </a:defRPr>
      </a:lvl6pPr>
      <a:lvl7pPr marL="2743200" algn="l" defTabSz="914400" rtl="0" eaLnBrk="1" latinLnBrk="0" hangingPunct="1">
        <a:defRPr sz="1100" kern="1200">
          <a:solidFill>
            <a:schemeClr val="tx1"/>
          </a:solidFill>
          <a:latin typeface="+mn-lt"/>
          <a:ea typeface="+mn-ea"/>
          <a:cs typeface="+mn-cs"/>
        </a:defRPr>
      </a:lvl7pPr>
      <a:lvl8pPr marL="3200400" algn="l" defTabSz="914400" rtl="0" eaLnBrk="1" latinLnBrk="0" hangingPunct="1">
        <a:defRPr sz="1100" kern="1200">
          <a:solidFill>
            <a:schemeClr val="tx1"/>
          </a:solidFill>
          <a:latin typeface="+mn-lt"/>
          <a:ea typeface="+mn-ea"/>
          <a:cs typeface="+mn-cs"/>
        </a:defRPr>
      </a:lvl8pPr>
      <a:lvl9pPr marL="3657600" algn="l" defTabSz="914400" rtl="0" eaLnBrk="1" latinLnBrk="0" hangingPunct="1">
        <a:defRPr sz="11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141738"/>
        </a:solidFill>
        <a:effectLst/>
      </p:bgPr>
    </p:bg>
    <p:spTree>
      <p:nvGrpSpPr>
        <p:cNvPr id="1" name=""/>
        <p:cNvGrpSpPr/>
        <p:nvPr/>
      </p:nvGrpSpPr>
      <p:grpSpPr>
        <a:xfrm>
          <a:off x="0" y="0"/>
          <a:ext cx="0" cy="0"/>
          <a:chOff x="0" y="0"/>
          <a:chExt cx="0" cy="0"/>
        </a:xfrm>
      </p:grpSpPr>
      <p:cxnSp>
        <p:nvCxnSpPr>
          <p:cNvPr id="8" name="Straight Connector 7"/>
          <p:cNvCxnSpPr/>
          <p:nvPr userDrawn="1"/>
        </p:nvCxnSpPr>
        <p:spPr>
          <a:xfrm>
            <a:off x="457197" y="586726"/>
            <a:ext cx="8228664"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a:xfrm>
            <a:off x="457196" y="6519672"/>
            <a:ext cx="8229600"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
        <p:nvSpPr>
          <p:cNvPr id="39" name="TextBox 38"/>
          <p:cNvSpPr txBox="1"/>
          <p:nvPr userDrawn="1"/>
        </p:nvSpPr>
        <p:spPr>
          <a:xfrm>
            <a:off x="8566918" y="6599113"/>
            <a:ext cx="125034" cy="123111"/>
          </a:xfrm>
          <a:prstGeom prst="rect">
            <a:avLst/>
          </a:prstGeom>
          <a:noFill/>
        </p:spPr>
        <p:txBody>
          <a:bodyPr wrap="none" lIns="0" tIns="0" rIns="0" bIns="0" rtlCol="0">
            <a:spAutoFit/>
          </a:bodyPr>
          <a:lstStyle/>
          <a:p>
            <a:pPr algn="r"/>
            <a:fld id="{E6667446-6A31-49F1-98F7-C685150C1F9A}" type="slidenum">
              <a:rPr lang="en-US" sz="800" smtClean="0">
                <a:solidFill>
                  <a:srgbClr val="B2B2B2"/>
                </a:solidFill>
                <a:latin typeface="+mj-lt"/>
              </a:rPr>
              <a:pPr algn="r"/>
              <a:t>‹#›</a:t>
            </a:fld>
            <a:endParaRPr lang="en-US" sz="800" dirty="0" smtClean="0">
              <a:solidFill>
                <a:srgbClr val="B2B2B2"/>
              </a:solidFill>
              <a:latin typeface="+mj-lt"/>
            </a:endParaRPr>
          </a:p>
        </p:txBody>
      </p:sp>
      <p:sp>
        <p:nvSpPr>
          <p:cNvPr id="77" name="TextBox 76"/>
          <p:cNvSpPr txBox="1"/>
          <p:nvPr userDrawn="1"/>
        </p:nvSpPr>
        <p:spPr>
          <a:xfrm>
            <a:off x="457197" y="6591419"/>
            <a:ext cx="2834640" cy="138499"/>
          </a:xfrm>
          <a:prstGeom prst="rect">
            <a:avLst/>
          </a:prstGeom>
          <a:noFill/>
        </p:spPr>
        <p:txBody>
          <a:bodyPr wrap="none" lIns="0" tIns="0" rIns="0" bIns="0" rtlCol="0">
            <a:noAutofit/>
          </a:bodyPr>
          <a:lstStyle/>
          <a:p>
            <a:pPr>
              <a:tabLst/>
            </a:pPr>
            <a:r>
              <a:rPr lang="en-US" sz="800" b="1" cap="all" spc="40" baseline="0" dirty="0" smtClean="0">
                <a:solidFill>
                  <a:srgbClr val="B2B2B2"/>
                </a:solidFill>
                <a:latin typeface="+mj-lt"/>
                <a:ea typeface="Tahoma" panose="020B0604030504040204" pitchFamily="34" charset="0"/>
                <a:cs typeface="Arial" panose="020B0604020202020204" pitchFamily="34" charset="0"/>
              </a:rPr>
              <a:t>[Optional Descriptor]</a:t>
            </a:r>
          </a:p>
        </p:txBody>
      </p:sp>
      <p:sp>
        <p:nvSpPr>
          <p:cNvPr id="78" name="TextBox 77"/>
          <p:cNvSpPr txBox="1"/>
          <p:nvPr userDrawn="1"/>
        </p:nvSpPr>
        <p:spPr>
          <a:xfrm>
            <a:off x="4743450" y="6591419"/>
            <a:ext cx="3657600" cy="138499"/>
          </a:xfrm>
          <a:prstGeom prst="rect">
            <a:avLst/>
          </a:prstGeom>
          <a:noFill/>
        </p:spPr>
        <p:txBody>
          <a:bodyPr wrap="square" lIns="0" tIns="0" rIns="0" bIns="0" rtlCol="0">
            <a:noAutofit/>
          </a:bodyPr>
          <a:lstStyle/>
          <a:p>
            <a:pPr algn="r">
              <a:tabLst/>
            </a:pPr>
            <a:r>
              <a:rPr lang="en-US" sz="800" b="1" cap="all" spc="40" baseline="0" dirty="0" smtClean="0">
                <a:solidFill>
                  <a:srgbClr val="B2B2B2"/>
                </a:solidFill>
                <a:latin typeface="+mj-lt"/>
                <a:ea typeface="Tahoma" panose="020B0604030504040204" pitchFamily="34" charset="0"/>
                <a:cs typeface="Arial" panose="020B0604020202020204" pitchFamily="34" charset="0"/>
              </a:rPr>
              <a:t>[PRESENTATION NAME AND | OR DATE]</a:t>
            </a:r>
            <a:endParaRPr lang="en-US" sz="800" b="1" cap="all" spc="40" baseline="0" dirty="0">
              <a:solidFill>
                <a:srgbClr val="B2B2B2"/>
              </a:solidFill>
              <a:latin typeface="+mj-lt"/>
              <a:ea typeface="Tahoma" panose="020B0604030504040204" pitchFamily="34" charset="0"/>
              <a:cs typeface="Arial" panose="020B0604020202020204" pitchFamily="34" charset="0"/>
            </a:endParaRPr>
          </a:p>
        </p:txBody>
      </p:sp>
      <p:cxnSp>
        <p:nvCxnSpPr>
          <p:cNvPr id="81" name="Straight Connector 80"/>
          <p:cNvCxnSpPr/>
          <p:nvPr userDrawn="1"/>
        </p:nvCxnSpPr>
        <p:spPr>
          <a:xfrm>
            <a:off x="457994" y="-430530"/>
            <a:ext cx="0" cy="257835"/>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userDrawn="1"/>
        </p:nvCxnSpPr>
        <p:spPr>
          <a:xfrm>
            <a:off x="8682988" y="-430530"/>
            <a:ext cx="0" cy="257835"/>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grpSp>
        <p:nvGrpSpPr>
          <p:cNvPr id="83" name="Group 82"/>
          <p:cNvGrpSpPr/>
          <p:nvPr userDrawn="1"/>
        </p:nvGrpSpPr>
        <p:grpSpPr>
          <a:xfrm>
            <a:off x="457994" y="7066280"/>
            <a:ext cx="8224994" cy="369332"/>
            <a:chOff x="457994" y="7066280"/>
            <a:chExt cx="8224994" cy="914400"/>
          </a:xfrm>
        </p:grpSpPr>
        <p:cxnSp>
          <p:nvCxnSpPr>
            <p:cNvPr id="84" name="Straight Connector 83"/>
            <p:cNvCxnSpPr/>
            <p:nvPr userDrawn="1"/>
          </p:nvCxnSpPr>
          <p:spPr>
            <a:xfrm>
              <a:off x="457994" y="7066280"/>
              <a:ext cx="0" cy="91440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userDrawn="1"/>
          </p:nvCxnSpPr>
          <p:spPr>
            <a:xfrm>
              <a:off x="8682988" y="7066280"/>
              <a:ext cx="0" cy="91440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86" name="TextBox 85"/>
          <p:cNvSpPr txBox="1"/>
          <p:nvPr userDrawn="1"/>
        </p:nvSpPr>
        <p:spPr>
          <a:xfrm>
            <a:off x="-491695" y="-452043"/>
            <a:ext cx="939681" cy="277485"/>
          </a:xfrm>
          <a:prstGeom prst="rect">
            <a:avLst/>
          </a:prstGeom>
          <a:noFill/>
        </p:spPr>
        <p:txBody>
          <a:bodyPr wrap="none" rtlCol="0">
            <a:spAutoFit/>
          </a:bodyPr>
          <a:lstStyle/>
          <a:p>
            <a:pPr algn="r"/>
            <a:r>
              <a:rPr lang="en-US" sz="900" b="1" baseline="0" dirty="0" smtClean="0">
                <a:solidFill>
                  <a:srgbClr val="A2A2A2"/>
                </a:solidFill>
              </a:rPr>
              <a:t>No content left</a:t>
            </a:r>
            <a:br>
              <a:rPr lang="en-US" sz="900" b="1" baseline="0" dirty="0" smtClean="0">
                <a:solidFill>
                  <a:srgbClr val="A2A2A2"/>
                </a:solidFill>
              </a:rPr>
            </a:br>
            <a:r>
              <a:rPr lang="en-US" sz="900" b="1" baseline="0" dirty="0" smtClean="0">
                <a:solidFill>
                  <a:srgbClr val="A2A2A2"/>
                </a:solidFill>
              </a:rPr>
              <a:t>of this line</a:t>
            </a:r>
            <a:endParaRPr lang="en-US" sz="900" b="1" baseline="0" dirty="0">
              <a:solidFill>
                <a:srgbClr val="A2A2A2"/>
              </a:solidFill>
            </a:endParaRPr>
          </a:p>
        </p:txBody>
      </p:sp>
      <p:sp>
        <p:nvSpPr>
          <p:cNvPr id="87" name="TextBox 86"/>
          <p:cNvSpPr txBox="1"/>
          <p:nvPr userDrawn="1"/>
        </p:nvSpPr>
        <p:spPr>
          <a:xfrm>
            <a:off x="-491695" y="7066280"/>
            <a:ext cx="939681" cy="369332"/>
          </a:xfrm>
          <a:prstGeom prst="rect">
            <a:avLst/>
          </a:prstGeom>
          <a:noFill/>
        </p:spPr>
        <p:txBody>
          <a:bodyPr wrap="none" rtlCol="0">
            <a:spAutoFit/>
          </a:bodyPr>
          <a:lstStyle/>
          <a:p>
            <a:pPr algn="r"/>
            <a:r>
              <a:rPr lang="en-US" sz="900" b="1" baseline="0" dirty="0" smtClean="0">
                <a:solidFill>
                  <a:srgbClr val="A2A2A2"/>
                </a:solidFill>
              </a:rPr>
              <a:t>No content left</a:t>
            </a:r>
            <a:br>
              <a:rPr lang="en-US" sz="900" b="1" baseline="0" dirty="0" smtClean="0">
                <a:solidFill>
                  <a:srgbClr val="A2A2A2"/>
                </a:solidFill>
              </a:rPr>
            </a:br>
            <a:r>
              <a:rPr lang="en-US" sz="900" b="1" baseline="0" dirty="0" smtClean="0">
                <a:solidFill>
                  <a:srgbClr val="A2A2A2"/>
                </a:solidFill>
              </a:rPr>
              <a:t>of this line</a:t>
            </a:r>
            <a:endParaRPr lang="en-US" sz="900" b="1" baseline="0" dirty="0">
              <a:solidFill>
                <a:srgbClr val="A2A2A2"/>
              </a:solidFill>
            </a:endParaRPr>
          </a:p>
        </p:txBody>
      </p:sp>
      <p:sp>
        <p:nvSpPr>
          <p:cNvPr id="101" name="TextBox 100"/>
          <p:cNvSpPr txBox="1"/>
          <p:nvPr userDrawn="1"/>
        </p:nvSpPr>
        <p:spPr>
          <a:xfrm>
            <a:off x="8693150" y="-452043"/>
            <a:ext cx="1010213" cy="277485"/>
          </a:xfrm>
          <a:prstGeom prst="rect">
            <a:avLst/>
          </a:prstGeom>
          <a:noFill/>
        </p:spPr>
        <p:txBody>
          <a:bodyPr wrap="none" rtlCol="0">
            <a:spAutoFit/>
          </a:bodyPr>
          <a:lstStyle/>
          <a:p>
            <a:pPr algn="l"/>
            <a:r>
              <a:rPr lang="en-US" sz="900" b="1" baseline="0" dirty="0" smtClean="0">
                <a:solidFill>
                  <a:srgbClr val="A2A2A2"/>
                </a:solidFill>
              </a:rPr>
              <a:t>No content right</a:t>
            </a:r>
            <a:br>
              <a:rPr lang="en-US" sz="900" b="1" baseline="0" dirty="0" smtClean="0">
                <a:solidFill>
                  <a:srgbClr val="A2A2A2"/>
                </a:solidFill>
              </a:rPr>
            </a:br>
            <a:r>
              <a:rPr lang="en-US" sz="900" b="1" baseline="0" dirty="0" smtClean="0">
                <a:solidFill>
                  <a:srgbClr val="A2A2A2"/>
                </a:solidFill>
              </a:rPr>
              <a:t>of this line</a:t>
            </a:r>
            <a:endParaRPr lang="en-US" sz="900" b="1" baseline="0" dirty="0">
              <a:solidFill>
                <a:srgbClr val="A2A2A2"/>
              </a:solidFill>
            </a:endParaRPr>
          </a:p>
        </p:txBody>
      </p:sp>
      <p:sp>
        <p:nvSpPr>
          <p:cNvPr id="102" name="TextBox 101"/>
          <p:cNvSpPr txBox="1"/>
          <p:nvPr userDrawn="1"/>
        </p:nvSpPr>
        <p:spPr>
          <a:xfrm>
            <a:off x="8693150" y="7066280"/>
            <a:ext cx="1010213" cy="369332"/>
          </a:xfrm>
          <a:prstGeom prst="rect">
            <a:avLst/>
          </a:prstGeom>
          <a:noFill/>
        </p:spPr>
        <p:txBody>
          <a:bodyPr wrap="none" rtlCol="0">
            <a:spAutoFit/>
          </a:bodyPr>
          <a:lstStyle/>
          <a:p>
            <a:pPr algn="l"/>
            <a:r>
              <a:rPr lang="en-US" sz="900" b="1" baseline="0" dirty="0" smtClean="0">
                <a:solidFill>
                  <a:srgbClr val="A2A2A2"/>
                </a:solidFill>
              </a:rPr>
              <a:t>No content right</a:t>
            </a:r>
            <a:br>
              <a:rPr lang="en-US" sz="900" b="1" baseline="0" dirty="0" smtClean="0">
                <a:solidFill>
                  <a:srgbClr val="A2A2A2"/>
                </a:solidFill>
              </a:rPr>
            </a:br>
            <a:r>
              <a:rPr lang="en-US" sz="900" b="1" baseline="0" dirty="0" smtClean="0">
                <a:solidFill>
                  <a:srgbClr val="A2A2A2"/>
                </a:solidFill>
              </a:rPr>
              <a:t>of this line</a:t>
            </a:r>
            <a:endParaRPr lang="en-US" sz="900" b="1" baseline="0" dirty="0">
              <a:solidFill>
                <a:srgbClr val="A2A2A2"/>
              </a:solidFill>
            </a:endParaRPr>
          </a:p>
        </p:txBody>
      </p:sp>
      <p:grpSp>
        <p:nvGrpSpPr>
          <p:cNvPr id="103" name="Group 102"/>
          <p:cNvGrpSpPr/>
          <p:nvPr userDrawn="1"/>
        </p:nvGrpSpPr>
        <p:grpSpPr>
          <a:xfrm>
            <a:off x="-914399" y="1554480"/>
            <a:ext cx="743133" cy="340739"/>
            <a:chOff x="-914399" y="1554480"/>
            <a:chExt cx="743133" cy="340739"/>
          </a:xfrm>
        </p:grpSpPr>
        <p:sp>
          <p:nvSpPr>
            <p:cNvPr id="104" name="TextBox 103"/>
            <p:cNvSpPr txBox="1"/>
            <p:nvPr userDrawn="1"/>
          </p:nvSpPr>
          <p:spPr>
            <a:xfrm>
              <a:off x="-914399" y="1645920"/>
              <a:ext cx="742190" cy="249299"/>
            </a:xfrm>
            <a:prstGeom prst="rect">
              <a:avLst/>
            </a:prstGeom>
            <a:noFill/>
          </p:spPr>
          <p:txBody>
            <a:bodyPr wrap="none" lIns="0" tIns="0" rIns="0" bIns="0" rtlCol="0" anchor="b" anchorCtr="0">
              <a:spAutoFit/>
            </a:bodyPr>
            <a:lstStyle>
              <a:defPPr>
                <a:defRPr lang="en-US"/>
              </a:defPPr>
              <a:lvl1pPr>
                <a:defRPr sz="900" b="1" baseline="0">
                  <a:solidFill>
                    <a:srgbClr val="A2A2A2"/>
                  </a:solidFill>
                </a:defRPr>
              </a:lvl1pPr>
            </a:lstStyle>
            <a:p>
              <a:pPr lvl="0" algn="r">
                <a:lnSpc>
                  <a:spcPct val="90000"/>
                </a:lnSpc>
              </a:pPr>
              <a:r>
                <a:rPr lang="en-US" dirty="0" smtClean="0"/>
                <a:t>Place content</a:t>
              </a:r>
              <a:br>
                <a:rPr lang="en-US" dirty="0" smtClean="0"/>
              </a:br>
              <a:r>
                <a:rPr lang="en-US" dirty="0" smtClean="0"/>
                <a:t>below  this line</a:t>
              </a:r>
              <a:endParaRPr lang="en-US" dirty="0"/>
            </a:p>
          </p:txBody>
        </p:sp>
        <p:cxnSp>
          <p:nvCxnSpPr>
            <p:cNvPr id="105" name="Straight Connector 104"/>
            <p:cNvCxnSpPr/>
            <p:nvPr userDrawn="1"/>
          </p:nvCxnSpPr>
          <p:spPr>
            <a:xfrm>
              <a:off x="-913456" y="1554480"/>
              <a:ext cx="742190"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grpSp>
      <p:grpSp>
        <p:nvGrpSpPr>
          <p:cNvPr id="106" name="Group 105"/>
          <p:cNvGrpSpPr/>
          <p:nvPr userDrawn="1"/>
        </p:nvGrpSpPr>
        <p:grpSpPr>
          <a:xfrm>
            <a:off x="9372600" y="1554163"/>
            <a:ext cx="742191" cy="368756"/>
            <a:chOff x="9372600" y="1554163"/>
            <a:chExt cx="742191" cy="368756"/>
          </a:xfrm>
        </p:grpSpPr>
        <p:cxnSp>
          <p:nvCxnSpPr>
            <p:cNvPr id="107" name="Straight Connector 106"/>
            <p:cNvCxnSpPr/>
            <p:nvPr userDrawn="1"/>
          </p:nvCxnSpPr>
          <p:spPr>
            <a:xfrm>
              <a:off x="9372600" y="1554163"/>
              <a:ext cx="742191"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108" name="TextBox 107"/>
            <p:cNvSpPr txBox="1"/>
            <p:nvPr userDrawn="1"/>
          </p:nvSpPr>
          <p:spPr>
            <a:xfrm>
              <a:off x="9372600" y="1645920"/>
              <a:ext cx="742191" cy="276999"/>
            </a:xfrm>
            <a:prstGeom prst="rect">
              <a:avLst/>
            </a:prstGeom>
            <a:noFill/>
          </p:spPr>
          <p:txBody>
            <a:bodyPr wrap="none" lIns="0" tIns="0" rIns="0" bIns="0" rtlCol="0">
              <a:spAutoFit/>
            </a:bodyPr>
            <a:lstStyle/>
            <a:p>
              <a:pPr algn="l"/>
              <a:r>
                <a:rPr lang="en-US" sz="900" b="1" baseline="0" dirty="0" smtClean="0">
                  <a:solidFill>
                    <a:srgbClr val="A2A2A2"/>
                  </a:solidFill>
                </a:rPr>
                <a:t>Place content</a:t>
              </a:r>
              <a:br>
                <a:rPr lang="en-US" sz="900" b="1" baseline="0" dirty="0" smtClean="0">
                  <a:solidFill>
                    <a:srgbClr val="A2A2A2"/>
                  </a:solidFill>
                </a:rPr>
              </a:br>
              <a:r>
                <a:rPr lang="en-US" sz="900" b="1" baseline="0" dirty="0" smtClean="0">
                  <a:solidFill>
                    <a:srgbClr val="A2A2A2"/>
                  </a:solidFill>
                </a:rPr>
                <a:t>below this line</a:t>
              </a:r>
              <a:endParaRPr lang="en-US" sz="900" b="1" baseline="0" dirty="0">
                <a:solidFill>
                  <a:srgbClr val="A2A2A2"/>
                </a:solidFill>
              </a:endParaRPr>
            </a:p>
          </p:txBody>
        </p:sp>
      </p:grpSp>
      <p:cxnSp>
        <p:nvCxnSpPr>
          <p:cNvPr id="109" name="Straight Connector 108"/>
          <p:cNvCxnSpPr/>
          <p:nvPr userDrawn="1"/>
        </p:nvCxnSpPr>
        <p:spPr>
          <a:xfrm>
            <a:off x="3013870" y="-284232"/>
            <a:ext cx="0" cy="13231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userDrawn="1"/>
        </p:nvCxnSpPr>
        <p:spPr>
          <a:xfrm>
            <a:off x="3290254" y="-284232"/>
            <a:ext cx="0" cy="13231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userDrawn="1"/>
        </p:nvCxnSpPr>
        <p:spPr>
          <a:xfrm>
            <a:off x="4386264" y="-284232"/>
            <a:ext cx="0" cy="13231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userDrawn="1"/>
        </p:nvCxnSpPr>
        <p:spPr>
          <a:xfrm>
            <a:off x="4752024" y="-284232"/>
            <a:ext cx="0" cy="13231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userDrawn="1"/>
        </p:nvCxnSpPr>
        <p:spPr>
          <a:xfrm>
            <a:off x="5847331" y="-284232"/>
            <a:ext cx="0" cy="13231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userDrawn="1"/>
        </p:nvCxnSpPr>
        <p:spPr>
          <a:xfrm>
            <a:off x="6534150" y="-284232"/>
            <a:ext cx="0" cy="13231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userDrawn="1"/>
        </p:nvCxnSpPr>
        <p:spPr>
          <a:xfrm>
            <a:off x="6126163" y="-284232"/>
            <a:ext cx="0" cy="13231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userDrawn="1"/>
        </p:nvCxnSpPr>
        <p:spPr>
          <a:xfrm>
            <a:off x="6899433" y="-284232"/>
            <a:ext cx="0" cy="13231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userDrawn="1"/>
        </p:nvCxnSpPr>
        <p:spPr>
          <a:xfrm>
            <a:off x="3290254" y="-284232"/>
            <a:ext cx="0" cy="13231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userDrawn="1"/>
        </p:nvCxnSpPr>
        <p:spPr>
          <a:xfrm>
            <a:off x="3013870" y="-284232"/>
            <a:ext cx="0" cy="13231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userDrawn="1"/>
        </p:nvCxnSpPr>
        <p:spPr>
          <a:xfrm>
            <a:off x="6897052" y="-284232"/>
            <a:ext cx="0" cy="13231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userDrawn="1"/>
        </p:nvCxnSpPr>
        <p:spPr>
          <a:xfrm>
            <a:off x="2605724" y="-284232"/>
            <a:ext cx="0" cy="13231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userDrawn="1"/>
        </p:nvCxnSpPr>
        <p:spPr>
          <a:xfrm>
            <a:off x="2238692" y="-284232"/>
            <a:ext cx="0" cy="13231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122" name="TextBox 121"/>
          <p:cNvSpPr txBox="1"/>
          <p:nvPr userDrawn="1"/>
        </p:nvSpPr>
        <p:spPr>
          <a:xfrm>
            <a:off x="2238692" y="-336588"/>
            <a:ext cx="367983" cy="184666"/>
          </a:xfrm>
          <a:prstGeom prst="rect">
            <a:avLst/>
          </a:prstGeom>
          <a:noFill/>
        </p:spPr>
        <p:txBody>
          <a:bodyPr wrap="square" lIns="0" tIns="0" rIns="0" bIns="0" rtlCol="0">
            <a:spAutoFit/>
          </a:bodyPr>
          <a:lstStyle/>
          <a:p>
            <a:endParaRPr/>
          </a:p>
        </p:txBody>
      </p:sp>
      <p:sp>
        <p:nvSpPr>
          <p:cNvPr id="123" name="TextBox 122"/>
          <p:cNvSpPr txBox="1"/>
          <p:nvPr userDrawn="1"/>
        </p:nvSpPr>
        <p:spPr>
          <a:xfrm>
            <a:off x="4397058" y="-336588"/>
            <a:ext cx="367983" cy="184666"/>
          </a:xfrm>
          <a:prstGeom prst="rect">
            <a:avLst/>
          </a:prstGeom>
          <a:noFill/>
        </p:spPr>
        <p:txBody>
          <a:bodyPr wrap="square" lIns="0" tIns="0" rIns="0" bIns="0" rtlCol="0">
            <a:spAutoFit/>
          </a:bodyPr>
          <a:lstStyle/>
          <a:p>
            <a:endParaRPr/>
          </a:p>
        </p:txBody>
      </p:sp>
      <p:sp>
        <p:nvSpPr>
          <p:cNvPr id="124" name="TextBox 123"/>
          <p:cNvSpPr txBox="1"/>
          <p:nvPr userDrawn="1"/>
        </p:nvSpPr>
        <p:spPr>
          <a:xfrm>
            <a:off x="6537325" y="-336588"/>
            <a:ext cx="366713" cy="184666"/>
          </a:xfrm>
          <a:prstGeom prst="rect">
            <a:avLst/>
          </a:prstGeom>
          <a:noFill/>
        </p:spPr>
        <p:txBody>
          <a:bodyPr wrap="square" lIns="0" tIns="0" rIns="0" bIns="0" rtlCol="0">
            <a:spAutoFit/>
          </a:bodyPr>
          <a:lstStyle/>
          <a:p>
            <a:endParaRPr/>
          </a:p>
        </p:txBody>
      </p:sp>
      <p:sp>
        <p:nvSpPr>
          <p:cNvPr id="125" name="TextBox 124"/>
          <p:cNvSpPr txBox="1"/>
          <p:nvPr userDrawn="1"/>
        </p:nvSpPr>
        <p:spPr>
          <a:xfrm>
            <a:off x="5851526" y="-336588"/>
            <a:ext cx="274638" cy="184666"/>
          </a:xfrm>
          <a:prstGeom prst="rect">
            <a:avLst/>
          </a:prstGeom>
          <a:noFill/>
        </p:spPr>
        <p:txBody>
          <a:bodyPr wrap="square" lIns="0" tIns="0" rIns="0" bIns="0" rtlCol="0">
            <a:spAutoFit/>
          </a:bodyPr>
          <a:lstStyle/>
          <a:p>
            <a:endParaRPr/>
          </a:p>
        </p:txBody>
      </p:sp>
      <p:sp>
        <p:nvSpPr>
          <p:cNvPr id="126" name="TextBox 125"/>
          <p:cNvSpPr txBox="1"/>
          <p:nvPr userDrawn="1"/>
        </p:nvSpPr>
        <p:spPr>
          <a:xfrm>
            <a:off x="3017838" y="-336588"/>
            <a:ext cx="272416" cy="184666"/>
          </a:xfrm>
          <a:prstGeom prst="rect">
            <a:avLst/>
          </a:prstGeom>
          <a:noFill/>
        </p:spPr>
        <p:txBody>
          <a:bodyPr wrap="square" lIns="0" tIns="0" rIns="0" bIns="0" rtlCol="0">
            <a:spAutoFit/>
          </a:bodyPr>
          <a:lstStyle/>
          <a:p>
            <a:endParaRPr/>
          </a:p>
        </p:txBody>
      </p:sp>
      <p:sp>
        <p:nvSpPr>
          <p:cNvPr id="127" name="TextBox 126"/>
          <p:cNvSpPr txBox="1"/>
          <p:nvPr userDrawn="1"/>
        </p:nvSpPr>
        <p:spPr>
          <a:xfrm>
            <a:off x="-1182101" y="6195631"/>
            <a:ext cx="1009892" cy="249299"/>
          </a:xfrm>
          <a:prstGeom prst="rect">
            <a:avLst/>
          </a:prstGeom>
          <a:noFill/>
        </p:spPr>
        <p:txBody>
          <a:bodyPr wrap="none" lIns="0" tIns="0" rIns="0" bIns="0" rtlCol="0" anchor="b" anchorCtr="0">
            <a:spAutoFit/>
          </a:bodyPr>
          <a:lstStyle>
            <a:defPPr>
              <a:defRPr lang="en-US"/>
            </a:defPPr>
            <a:lvl1pPr>
              <a:defRPr sz="900" b="1" baseline="0">
                <a:solidFill>
                  <a:srgbClr val="A2A2A2"/>
                </a:solidFill>
              </a:defRPr>
            </a:lvl1pPr>
          </a:lstStyle>
          <a:p>
            <a:pPr lvl="0" algn="r">
              <a:lnSpc>
                <a:spcPct val="90000"/>
              </a:lnSpc>
            </a:pPr>
            <a:r>
              <a:rPr lang="en-US" dirty="0" smtClean="0"/>
              <a:t>Source and</a:t>
            </a:r>
            <a:br>
              <a:rPr lang="en-US" dirty="0" smtClean="0"/>
            </a:br>
            <a:r>
              <a:rPr lang="en-US" dirty="0" smtClean="0"/>
              <a:t>Footnotes Guideline</a:t>
            </a:r>
            <a:endParaRPr lang="en-US" dirty="0"/>
          </a:p>
        </p:txBody>
      </p:sp>
      <p:grpSp>
        <p:nvGrpSpPr>
          <p:cNvPr id="128" name="Group 127"/>
          <p:cNvGrpSpPr/>
          <p:nvPr userDrawn="1"/>
        </p:nvGrpSpPr>
        <p:grpSpPr>
          <a:xfrm>
            <a:off x="457200" y="-577228"/>
            <a:ext cx="8231188" cy="213360"/>
            <a:chOff x="457200" y="-701040"/>
            <a:chExt cx="8231188" cy="213360"/>
          </a:xfrm>
          <a:solidFill>
            <a:srgbClr val="A9A9A9"/>
          </a:solidFill>
        </p:grpSpPr>
        <p:grpSp>
          <p:nvGrpSpPr>
            <p:cNvPr id="129" name="Group 128"/>
            <p:cNvGrpSpPr/>
            <p:nvPr userDrawn="1"/>
          </p:nvGrpSpPr>
          <p:grpSpPr>
            <a:xfrm>
              <a:off x="457200" y="-701040"/>
              <a:ext cx="8231188" cy="45720"/>
              <a:chOff x="457200" y="-1303020"/>
              <a:chExt cx="8231188" cy="45720"/>
            </a:xfrm>
            <a:grpFill/>
          </p:grpSpPr>
          <p:sp>
            <p:nvSpPr>
              <p:cNvPr id="137" name="Rectangle 136"/>
              <p:cNvSpPr/>
              <p:nvPr userDrawn="1"/>
            </p:nvSpPr>
            <p:spPr>
              <a:xfrm>
                <a:off x="457200" y="-1303020"/>
                <a:ext cx="1782763" cy="457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8" name="Rectangle 137"/>
              <p:cNvSpPr/>
              <p:nvPr userDrawn="1"/>
            </p:nvSpPr>
            <p:spPr>
              <a:xfrm>
                <a:off x="2606675" y="-1303020"/>
                <a:ext cx="1782763" cy="457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Rectangle 138"/>
              <p:cNvSpPr/>
              <p:nvPr userDrawn="1"/>
            </p:nvSpPr>
            <p:spPr>
              <a:xfrm>
                <a:off x="4756150" y="-1303020"/>
                <a:ext cx="1782763" cy="457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Rectangle 139"/>
              <p:cNvSpPr/>
              <p:nvPr userDrawn="1"/>
            </p:nvSpPr>
            <p:spPr>
              <a:xfrm>
                <a:off x="6905625" y="-1303020"/>
                <a:ext cx="1782763" cy="457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0" name="Group 129"/>
            <p:cNvGrpSpPr/>
            <p:nvPr userDrawn="1"/>
          </p:nvGrpSpPr>
          <p:grpSpPr>
            <a:xfrm>
              <a:off x="457200" y="-533400"/>
              <a:ext cx="8227060" cy="45720"/>
              <a:chOff x="457200" y="-533400"/>
              <a:chExt cx="8227060" cy="45720"/>
            </a:xfrm>
            <a:grpFill/>
          </p:grpSpPr>
          <p:sp>
            <p:nvSpPr>
              <p:cNvPr id="135" name="Rectangle 134"/>
              <p:cNvSpPr/>
              <p:nvPr userDrawn="1"/>
            </p:nvSpPr>
            <p:spPr>
              <a:xfrm>
                <a:off x="457200" y="-533400"/>
                <a:ext cx="3932238" cy="457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6" name="Rectangle 135"/>
              <p:cNvSpPr/>
              <p:nvPr userDrawn="1"/>
            </p:nvSpPr>
            <p:spPr>
              <a:xfrm>
                <a:off x="4752022" y="-533400"/>
                <a:ext cx="3932238" cy="457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31" name="Group 130"/>
            <p:cNvGrpSpPr/>
            <p:nvPr userDrawn="1"/>
          </p:nvGrpSpPr>
          <p:grpSpPr>
            <a:xfrm>
              <a:off x="457200" y="-617220"/>
              <a:ext cx="8229600" cy="45720"/>
              <a:chOff x="457200" y="-594360"/>
              <a:chExt cx="8229600" cy="45720"/>
            </a:xfrm>
            <a:grpFill/>
          </p:grpSpPr>
          <p:sp>
            <p:nvSpPr>
              <p:cNvPr id="132" name="Rectangle 131"/>
              <p:cNvSpPr/>
              <p:nvPr userDrawn="1"/>
            </p:nvSpPr>
            <p:spPr>
              <a:xfrm>
                <a:off x="457200" y="-594360"/>
                <a:ext cx="2560638" cy="457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3" name="Rectangle 132"/>
              <p:cNvSpPr/>
              <p:nvPr userDrawn="1"/>
            </p:nvSpPr>
            <p:spPr>
              <a:xfrm>
                <a:off x="3286124" y="-594360"/>
                <a:ext cx="2560638" cy="457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4" name="Rectangle 133"/>
              <p:cNvSpPr/>
              <p:nvPr userDrawn="1"/>
            </p:nvSpPr>
            <p:spPr>
              <a:xfrm>
                <a:off x="6126162" y="-594360"/>
                <a:ext cx="2560638" cy="457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cxnSp>
        <p:nvCxnSpPr>
          <p:cNvPr id="141" name="Straight Connector 140"/>
          <p:cNvCxnSpPr/>
          <p:nvPr userDrawn="1"/>
        </p:nvCxnSpPr>
        <p:spPr>
          <a:xfrm>
            <a:off x="-502920" y="1371600"/>
            <a:ext cx="331654"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userDrawn="1"/>
        </p:nvCxnSpPr>
        <p:spPr>
          <a:xfrm>
            <a:off x="-502920" y="1096963"/>
            <a:ext cx="331654"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60" name="Title Placeholder 1"/>
          <p:cNvSpPr>
            <a:spLocks noGrp="1"/>
          </p:cNvSpPr>
          <p:nvPr>
            <p:ph type="title"/>
          </p:nvPr>
        </p:nvSpPr>
        <p:spPr>
          <a:xfrm>
            <a:off x="457200" y="731520"/>
            <a:ext cx="8220456" cy="307777"/>
          </a:xfrm>
          <a:prstGeom prst="rect">
            <a:avLst/>
          </a:prstGeom>
        </p:spPr>
        <p:txBody>
          <a:bodyPr vert="horz" lIns="0" tIns="0" rIns="0" bIns="0" rtlCol="0" anchor="t" anchorCtr="0">
            <a:spAutoFit/>
          </a:bodyPr>
          <a:lstStyle/>
          <a:p>
            <a:r>
              <a:rPr lang="en-US" dirty="0" smtClean="0"/>
              <a:t>Click to edit Master title style</a:t>
            </a:r>
            <a:endParaRPr lang="en-US" dirty="0"/>
          </a:p>
        </p:txBody>
      </p:sp>
      <p:sp>
        <p:nvSpPr>
          <p:cNvPr id="59" name="Text Placeholder 2"/>
          <p:cNvSpPr>
            <a:spLocks noGrp="1"/>
          </p:cNvSpPr>
          <p:nvPr>
            <p:ph type="body" idx="1"/>
          </p:nvPr>
        </p:nvSpPr>
        <p:spPr>
          <a:xfrm>
            <a:off x="457197" y="1554163"/>
            <a:ext cx="8220456" cy="4251960"/>
          </a:xfrm>
          <a:prstGeom prst="rect">
            <a:avLst/>
          </a:prstGeom>
        </p:spPr>
        <p:txBody>
          <a:bodyPr vert="horz" lIns="0" tIns="0" rIns="0" bIns="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61" name="Picture 60"/>
          <p:cNvPicPr>
            <a:picLocks noChangeAspect="1"/>
          </p:cNvPicPr>
          <p:nvPr userDrawn="1"/>
        </p:nvPicPr>
        <p:blipFill>
          <a:blip r:embed="rId22" cstate="print">
            <a:extLst>
              <a:ext uri="{28A0092B-C50C-407E-A947-70E740481C1C}">
                <a14:useLocalDpi xmlns:a14="http://schemas.microsoft.com/office/drawing/2010/main" val="0"/>
              </a:ext>
            </a:extLst>
          </a:blip>
          <a:stretch>
            <a:fillRect/>
          </a:stretch>
        </p:blipFill>
        <p:spPr>
          <a:xfrm>
            <a:off x="480058" y="270481"/>
            <a:ext cx="1230769" cy="182880"/>
          </a:xfrm>
          <a:prstGeom prst="rect">
            <a:avLst/>
          </a:prstGeom>
        </p:spPr>
      </p:pic>
    </p:spTree>
    <p:extLst>
      <p:ext uri="{BB962C8B-B14F-4D97-AF65-F5344CB8AC3E}">
        <p14:creationId xmlns:p14="http://schemas.microsoft.com/office/powerpoint/2010/main" val="1487173712"/>
      </p:ext>
    </p:extLst>
  </p:cSld>
  <p:clrMap bg1="lt1" tx1="dk1" bg2="lt2" tx2="dk2" accent1="accent1" accent2="accent2" accent3="accent3" accent4="accent4" accent5="accent5" accent6="accent6" hlink="hlink" folHlink="folHlink"/>
  <p:sldLayoutIdLst>
    <p:sldLayoutId id="2147483856" r:id="rId1"/>
    <p:sldLayoutId id="2147483857" r:id="rId2"/>
    <p:sldLayoutId id="2147483858" r:id="rId3"/>
    <p:sldLayoutId id="2147483859" r:id="rId4"/>
    <p:sldLayoutId id="2147483860" r:id="rId5"/>
    <p:sldLayoutId id="2147483861" r:id="rId6"/>
    <p:sldLayoutId id="2147483862" r:id="rId7"/>
    <p:sldLayoutId id="2147483863" r:id="rId8"/>
    <p:sldLayoutId id="2147483864" r:id="rId9"/>
    <p:sldLayoutId id="2147483865" r:id="rId10"/>
    <p:sldLayoutId id="2147483866" r:id="rId11"/>
    <p:sldLayoutId id="2147483867" r:id="rId12"/>
    <p:sldLayoutId id="2147483868" r:id="rId13"/>
    <p:sldLayoutId id="2147483869" r:id="rId14"/>
    <p:sldLayoutId id="2147483870" r:id="rId15"/>
    <p:sldLayoutId id="2147483871" r:id="rId16"/>
    <p:sldLayoutId id="2147483872" r:id="rId17"/>
    <p:sldLayoutId id="2147483873" r:id="rId18"/>
    <p:sldLayoutId id="2147483874" r:id="rId19"/>
    <p:sldLayoutId id="2147483875" r:id="rId20"/>
  </p:sldLayoutIdLst>
  <p:timing>
    <p:tnLst>
      <p:par>
        <p:cTn id="1" dur="indefinite" restart="never" nodeType="tmRoot"/>
      </p:par>
    </p:tnLst>
  </p:timing>
  <p:hf hdr="0" ftr="0" dt="0"/>
  <p:txStyles>
    <p:titleStyle>
      <a:lvl1pPr algn="l" defTabSz="914400" rtl="0" eaLnBrk="1" latinLnBrk="0" hangingPunct="1">
        <a:lnSpc>
          <a:spcPct val="100000"/>
        </a:lnSpc>
        <a:spcBef>
          <a:spcPts val="0"/>
        </a:spcBef>
        <a:spcAft>
          <a:spcPts val="0"/>
        </a:spcAft>
        <a:buNone/>
        <a:defRPr lang="en-US" sz="2000" b="1" kern="1200" spc="0" baseline="0" dirty="0">
          <a:solidFill>
            <a:schemeClr val="tx1"/>
          </a:solidFill>
          <a:latin typeface="+mj-lt"/>
          <a:ea typeface="+mj-ea"/>
          <a:cs typeface="+mj-cs"/>
        </a:defRPr>
      </a:lvl1pPr>
    </p:titleStyle>
    <p:bodyStyle>
      <a:lvl1pPr marL="0" indent="0" algn="l" defTabSz="914400" rtl="0" eaLnBrk="1" latinLnBrk="0" hangingPunct="1">
        <a:lnSpc>
          <a:spcPct val="120000"/>
        </a:lnSpc>
        <a:spcBef>
          <a:spcPts val="1400"/>
        </a:spcBef>
        <a:spcAft>
          <a:spcPts val="0"/>
        </a:spcAft>
        <a:buClr>
          <a:schemeClr val="accent2"/>
        </a:buClr>
        <a:buFont typeface="Arial" panose="020B0604020202020204" pitchFamily="34" charset="0"/>
        <a:buChar char="​"/>
        <a:defRPr sz="1400" b="1" kern="1200" baseline="0">
          <a:solidFill>
            <a:schemeClr val="accent2"/>
          </a:solidFill>
          <a:latin typeface="+mn-lt"/>
          <a:ea typeface="+mn-ea"/>
          <a:cs typeface="+mn-cs"/>
        </a:defRPr>
      </a:lvl1pPr>
      <a:lvl2pPr marL="0" indent="0" algn="l" defTabSz="914400" rtl="0" eaLnBrk="1" latinLnBrk="0" hangingPunct="1">
        <a:lnSpc>
          <a:spcPct val="120000"/>
        </a:lnSpc>
        <a:spcBef>
          <a:spcPts val="1000"/>
        </a:spcBef>
        <a:spcAft>
          <a:spcPts val="0"/>
        </a:spcAft>
        <a:buClr>
          <a:schemeClr val="accent2"/>
        </a:buClr>
        <a:buFont typeface="Arial" panose="020B0604020202020204" pitchFamily="34" charset="0"/>
        <a:buChar char="​"/>
        <a:defRPr sz="1400" kern="1200" baseline="0">
          <a:solidFill>
            <a:schemeClr val="tx1"/>
          </a:solidFill>
          <a:latin typeface="+mn-lt"/>
          <a:ea typeface="+mn-ea"/>
          <a:cs typeface="+mn-cs"/>
        </a:defRPr>
      </a:lvl2pPr>
      <a:lvl3pPr marL="227013" indent="-227013" algn="l" defTabSz="914400" rtl="0" eaLnBrk="1" latinLnBrk="0" hangingPunct="1">
        <a:lnSpc>
          <a:spcPct val="120000"/>
        </a:lnSpc>
        <a:spcBef>
          <a:spcPts val="600"/>
        </a:spcBef>
        <a:spcAft>
          <a:spcPts val="0"/>
        </a:spcAft>
        <a:buClr>
          <a:schemeClr val="accent2"/>
        </a:buClr>
        <a:buFont typeface="Arial" panose="020B0604020202020204" pitchFamily="34" charset="0"/>
        <a:buChar char="•"/>
        <a:defRPr sz="1400" kern="1200" baseline="0">
          <a:solidFill>
            <a:schemeClr val="tx1"/>
          </a:solidFill>
          <a:latin typeface="+mn-lt"/>
          <a:ea typeface="+mn-ea"/>
          <a:cs typeface="+mn-cs"/>
        </a:defRPr>
      </a:lvl3pPr>
      <a:lvl4pPr marL="461963" indent="-234950" algn="l" defTabSz="914400" rtl="0" eaLnBrk="1" latinLnBrk="0" hangingPunct="1">
        <a:lnSpc>
          <a:spcPct val="120000"/>
        </a:lnSpc>
        <a:spcBef>
          <a:spcPts val="600"/>
        </a:spcBef>
        <a:spcAft>
          <a:spcPts val="0"/>
        </a:spcAft>
        <a:buClr>
          <a:schemeClr val="accent2"/>
        </a:buClr>
        <a:buFont typeface="Arial" panose="020B0604020202020204" pitchFamily="34" charset="0"/>
        <a:buChar char="–"/>
        <a:defRPr sz="1400" kern="1200" baseline="0">
          <a:solidFill>
            <a:schemeClr val="tx1"/>
          </a:solidFill>
          <a:latin typeface="+mn-lt"/>
          <a:ea typeface="+mn-ea"/>
          <a:cs typeface="+mn-cs"/>
        </a:defRPr>
      </a:lvl4pPr>
      <a:lvl5pPr marL="687388" indent="-225425" algn="l" defTabSz="914400" rtl="0" eaLnBrk="1" latinLnBrk="0" hangingPunct="1">
        <a:lnSpc>
          <a:spcPct val="120000"/>
        </a:lnSpc>
        <a:spcBef>
          <a:spcPts val="600"/>
        </a:spcBef>
        <a:spcAft>
          <a:spcPts val="0"/>
        </a:spcAft>
        <a:buClr>
          <a:schemeClr val="accent2"/>
        </a:buClr>
        <a:buFont typeface="Arial" panose="020B0604020202020204" pitchFamily="34" charset="0"/>
        <a:buChar char="•"/>
        <a:defRPr sz="1400" kern="1200" baseline="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100" kern="1200">
          <a:solidFill>
            <a:schemeClr val="tx1"/>
          </a:solidFill>
          <a:latin typeface="+mn-lt"/>
          <a:ea typeface="+mn-ea"/>
          <a:cs typeface="+mn-cs"/>
        </a:defRPr>
      </a:lvl1pPr>
      <a:lvl2pPr marL="457200" algn="l" defTabSz="914400" rtl="0" eaLnBrk="1" latinLnBrk="0" hangingPunct="1">
        <a:defRPr sz="1100" kern="1200">
          <a:solidFill>
            <a:schemeClr val="tx1"/>
          </a:solidFill>
          <a:latin typeface="+mn-lt"/>
          <a:ea typeface="+mn-ea"/>
          <a:cs typeface="+mn-cs"/>
        </a:defRPr>
      </a:lvl2pPr>
      <a:lvl3pPr marL="914400" algn="l" defTabSz="914400" rtl="0" eaLnBrk="1" latinLnBrk="0" hangingPunct="1">
        <a:defRPr sz="1100" kern="1200">
          <a:solidFill>
            <a:schemeClr val="tx1"/>
          </a:solidFill>
          <a:latin typeface="+mn-lt"/>
          <a:ea typeface="+mn-ea"/>
          <a:cs typeface="+mn-cs"/>
        </a:defRPr>
      </a:lvl3pPr>
      <a:lvl4pPr marL="1371600" algn="l" defTabSz="914400" rtl="0" eaLnBrk="1" latinLnBrk="0" hangingPunct="1">
        <a:defRPr sz="1100" kern="1200">
          <a:solidFill>
            <a:schemeClr val="tx1"/>
          </a:solidFill>
          <a:latin typeface="+mn-lt"/>
          <a:ea typeface="+mn-ea"/>
          <a:cs typeface="+mn-cs"/>
        </a:defRPr>
      </a:lvl4pPr>
      <a:lvl5pPr marL="1828800" algn="l" defTabSz="914400" rtl="0" eaLnBrk="1" latinLnBrk="0" hangingPunct="1">
        <a:defRPr sz="1100" kern="1200">
          <a:solidFill>
            <a:schemeClr val="tx1"/>
          </a:solidFill>
          <a:latin typeface="+mn-lt"/>
          <a:ea typeface="+mn-ea"/>
          <a:cs typeface="+mn-cs"/>
        </a:defRPr>
      </a:lvl5pPr>
      <a:lvl6pPr marL="2286000" algn="l" defTabSz="914400" rtl="0" eaLnBrk="1" latinLnBrk="0" hangingPunct="1">
        <a:defRPr sz="1100" kern="1200">
          <a:solidFill>
            <a:schemeClr val="tx1"/>
          </a:solidFill>
          <a:latin typeface="+mn-lt"/>
          <a:ea typeface="+mn-ea"/>
          <a:cs typeface="+mn-cs"/>
        </a:defRPr>
      </a:lvl6pPr>
      <a:lvl7pPr marL="2743200" algn="l" defTabSz="914400" rtl="0" eaLnBrk="1" latinLnBrk="0" hangingPunct="1">
        <a:defRPr sz="1100" kern="1200">
          <a:solidFill>
            <a:schemeClr val="tx1"/>
          </a:solidFill>
          <a:latin typeface="+mn-lt"/>
          <a:ea typeface="+mn-ea"/>
          <a:cs typeface="+mn-cs"/>
        </a:defRPr>
      </a:lvl7pPr>
      <a:lvl8pPr marL="3200400" algn="l" defTabSz="914400" rtl="0" eaLnBrk="1" latinLnBrk="0" hangingPunct="1">
        <a:defRPr sz="1100" kern="1200">
          <a:solidFill>
            <a:schemeClr val="tx1"/>
          </a:solidFill>
          <a:latin typeface="+mn-lt"/>
          <a:ea typeface="+mn-ea"/>
          <a:cs typeface="+mn-cs"/>
        </a:defRPr>
      </a:lvl8pPr>
      <a:lvl9pPr marL="3657600" algn="l" defTabSz="914400" rtl="0" eaLnBrk="1" latinLnBrk="0" hangingPunct="1">
        <a:defRPr sz="1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1.xml"/></Relationships>
</file>

<file path=ppt/slides/_rels/slide10.xml.rels><?xml version="1.0" encoding="UTF-8" standalone="yes"?>
<Relationships xmlns="http://schemas.openxmlformats.org/package/2006/relationships"><Relationship Id="rId3" Type="http://schemas.openxmlformats.org/officeDocument/2006/relationships/hyperlink" Target="https://support.office.com/en-us/powerpoint" TargetMode="External"/><Relationship Id="rId2" Type="http://schemas.openxmlformats.org/officeDocument/2006/relationships/notesSlide" Target="../notesSlides/notesSlide10.xml"/><Relationship Id="rId1" Type="http://schemas.openxmlformats.org/officeDocument/2006/relationships/slideLayout" Target="../slideLayouts/slideLayout2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7.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38.xml"/><Relationship Id="rId4" Type="http://schemas.microsoft.com/office/2007/relationships/hdphoto" Target="../media/hdphoto1.wdp"/></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9.xml"/><Relationship Id="rId4" Type="http://schemas.openxmlformats.org/officeDocument/2006/relationships/image" Target="../media/image8.png"/></Relationships>
</file>

<file path=ppt/slides/_rels/slide3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0.xml"/><Relationship Id="rId1" Type="http://schemas.openxmlformats.org/officeDocument/2006/relationships/slideLayout" Target="../slideLayouts/slideLayout32.xml"/></Relationships>
</file>

<file path=ppt/slides/_rels/slide3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31.xml"/><Relationship Id="rId1" Type="http://schemas.openxmlformats.org/officeDocument/2006/relationships/slideLayout" Target="../slideLayouts/slideLayout32.xml"/></Relationships>
</file>

<file path=ppt/slides/_rels/slide32.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32.xml"/><Relationship Id="rId1" Type="http://schemas.openxmlformats.org/officeDocument/2006/relationships/slideLayout" Target="../slideLayouts/slideLayout32.xml"/></Relationships>
</file>

<file path=ppt/slides/_rels/slide33.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33.xml"/><Relationship Id="rId1" Type="http://schemas.openxmlformats.org/officeDocument/2006/relationships/slideLayout" Target="../slideLayouts/slideLayout32.xml"/></Relationships>
</file>

<file path=ppt/slides/_rels/slide34.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34.xml"/><Relationship Id="rId1" Type="http://schemas.openxmlformats.org/officeDocument/2006/relationships/slideLayout" Target="../slideLayouts/slideLayout32.xml"/></Relationships>
</file>

<file path=ppt/slides/_rels/slide35.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35.xml"/><Relationship Id="rId1" Type="http://schemas.openxmlformats.org/officeDocument/2006/relationships/slideLayout" Target="../slideLayouts/slideLayout32.xml"/></Relationships>
</file>

<file path=ppt/slides/_rels/slide36.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36.xml"/><Relationship Id="rId1" Type="http://schemas.openxmlformats.org/officeDocument/2006/relationships/slideLayout" Target="../slideLayouts/slideLayout32.xml"/></Relationships>
</file>

<file path=ppt/slides/_rels/slide37.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notesSlide" Target="../notesSlides/notesSlide37.xml"/><Relationship Id="rId1" Type="http://schemas.openxmlformats.org/officeDocument/2006/relationships/slideLayout" Target="../slideLayouts/slideLayout32.xml"/></Relationships>
</file>

<file path=ppt/slides/_rels/slide38.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notesSlide" Target="../notesSlides/notesSlide38.xml"/><Relationship Id="rId1" Type="http://schemas.openxmlformats.org/officeDocument/2006/relationships/slideLayout" Target="../slideLayouts/slideLayout32.xml"/></Relationships>
</file>

<file path=ppt/slides/_rels/slide39.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notesSlide" Target="../notesSlides/notesSlide39.xml"/><Relationship Id="rId1" Type="http://schemas.openxmlformats.org/officeDocument/2006/relationships/slideLayout" Target="../slideLayouts/slideLayout3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9.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40.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notesSlide" Target="../notesSlides/notesSlide40.xml"/><Relationship Id="rId1" Type="http://schemas.openxmlformats.org/officeDocument/2006/relationships/slideLayout" Target="../slideLayouts/slideLayout32.xml"/></Relationships>
</file>

<file path=ppt/slides/_rels/slide41.xml.rels><?xml version="1.0" encoding="UTF-8" standalone="yes"?>
<Relationships xmlns="http://schemas.openxmlformats.org/package/2006/relationships"><Relationship Id="rId3" Type="http://schemas.openxmlformats.org/officeDocument/2006/relationships/chart" Target="../charts/chart12.xml"/><Relationship Id="rId2" Type="http://schemas.openxmlformats.org/officeDocument/2006/relationships/notesSlide" Target="../notesSlides/notesSlide41.xml"/><Relationship Id="rId1" Type="http://schemas.openxmlformats.org/officeDocument/2006/relationships/slideLayout" Target="../slideLayouts/slideLayout32.xml"/></Relationships>
</file>

<file path=ppt/slides/_rels/slide42.xml.rels><?xml version="1.0" encoding="UTF-8" standalone="yes"?>
<Relationships xmlns="http://schemas.openxmlformats.org/package/2006/relationships"><Relationship Id="rId3" Type="http://schemas.openxmlformats.org/officeDocument/2006/relationships/chart" Target="../charts/chart13.xml"/><Relationship Id="rId2" Type="http://schemas.openxmlformats.org/officeDocument/2006/relationships/notesSlide" Target="../notesSlides/notesSlide42.xml"/><Relationship Id="rId1" Type="http://schemas.openxmlformats.org/officeDocument/2006/relationships/slideLayout" Target="../slideLayouts/slideLayout32.xml"/></Relationships>
</file>

<file path=ppt/slides/_rels/slide43.xml.rels><?xml version="1.0" encoding="UTF-8" standalone="yes"?>
<Relationships xmlns="http://schemas.openxmlformats.org/package/2006/relationships"><Relationship Id="rId3" Type="http://schemas.openxmlformats.org/officeDocument/2006/relationships/chart" Target="../charts/chart14.xml"/><Relationship Id="rId2" Type="http://schemas.openxmlformats.org/officeDocument/2006/relationships/notesSlide" Target="../notesSlides/notesSlide43.xml"/><Relationship Id="rId1" Type="http://schemas.openxmlformats.org/officeDocument/2006/relationships/slideLayout" Target="../slideLayouts/slideLayout3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5.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5.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6.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38.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5.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8.xml"/></Relationships>
</file>

<file path=ppt/slides/_rels/slide53.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openxmlformats.org/officeDocument/2006/relationships/image" Target="../media/image16.png"/><Relationship Id="rId7" Type="http://schemas.openxmlformats.org/officeDocument/2006/relationships/diagramLayout" Target="../diagrams/layout1.xml"/><Relationship Id="rId2" Type="http://schemas.openxmlformats.org/officeDocument/2006/relationships/notesSlide" Target="../notesSlides/notesSlide53.xml"/><Relationship Id="rId1" Type="http://schemas.openxmlformats.org/officeDocument/2006/relationships/slideLayout" Target="../slideLayouts/slideLayout39.xml"/><Relationship Id="rId6" Type="http://schemas.openxmlformats.org/officeDocument/2006/relationships/diagramData" Target="../diagrams/data1.xml"/><Relationship Id="rId5" Type="http://schemas.openxmlformats.org/officeDocument/2006/relationships/image" Target="../media/image18.png"/><Relationship Id="rId10" Type="http://schemas.microsoft.com/office/2007/relationships/diagramDrawing" Target="../diagrams/drawing1.xml"/><Relationship Id="rId4" Type="http://schemas.openxmlformats.org/officeDocument/2006/relationships/image" Target="../media/image17.png"/><Relationship Id="rId9" Type="http://schemas.openxmlformats.org/officeDocument/2006/relationships/diagramColors" Target="../diagrams/colors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9.xml"/></Relationships>
</file>

<file path=ppt/slides/_rels/slide55.xml.rels><?xml version="1.0" encoding="UTF-8" standalone="yes"?>
<Relationships xmlns="http://schemas.openxmlformats.org/package/2006/relationships"><Relationship Id="rId3" Type="http://schemas.openxmlformats.org/officeDocument/2006/relationships/chart" Target="../charts/chart15.xml"/><Relationship Id="rId2" Type="http://schemas.openxmlformats.org/officeDocument/2006/relationships/notesSlide" Target="../notesSlides/notesSlide55.xml"/><Relationship Id="rId1" Type="http://schemas.openxmlformats.org/officeDocument/2006/relationships/slideLayout" Target="../slideLayouts/slideLayout30.xml"/></Relationships>
</file>

<file path=ppt/slides/_rels/slide5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6.xml"/><Relationship Id="rId1" Type="http://schemas.openxmlformats.org/officeDocument/2006/relationships/slideLayout" Target="../slideLayouts/slideLayout38.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57.xml"/><Relationship Id="rId1" Type="http://schemas.openxmlformats.org/officeDocument/2006/relationships/slideLayout" Target="../slideLayouts/slideLayout38.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8.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58.xml"/><Relationship Id="rId1" Type="http://schemas.openxmlformats.org/officeDocument/2006/relationships/slideLayout" Target="../slideLayouts/slideLayout38.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59.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59.xml"/><Relationship Id="rId1" Type="http://schemas.openxmlformats.org/officeDocument/2006/relationships/slideLayout" Target="../slideLayouts/slideLayout31.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8.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38.xml"/></Relationships>
</file>

<file path=ppt/slides/_rels/slide61.xml.rels><?xml version="1.0" encoding="UTF-8" standalone="yes"?>
<Relationships xmlns="http://schemas.openxmlformats.org/package/2006/relationships"><Relationship Id="rId3" Type="http://schemas.openxmlformats.org/officeDocument/2006/relationships/chart" Target="../charts/chart16.xml"/><Relationship Id="rId2" Type="http://schemas.openxmlformats.org/officeDocument/2006/relationships/notesSlide" Target="../notesSlides/notesSlide61.xml"/><Relationship Id="rId1" Type="http://schemas.openxmlformats.org/officeDocument/2006/relationships/slideLayout" Target="../slideLayouts/slideLayout38.xml"/><Relationship Id="rId6" Type="http://schemas.openxmlformats.org/officeDocument/2006/relationships/chart" Target="../charts/chart19.xml"/><Relationship Id="rId5" Type="http://schemas.openxmlformats.org/officeDocument/2006/relationships/chart" Target="../charts/chart18.xml"/><Relationship Id="rId4" Type="http://schemas.openxmlformats.org/officeDocument/2006/relationships/chart" Target="../charts/chart1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5.xml"/></Relationships>
</file>

<file path=ppt/slides/_rels/slide6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3.xml"/><Relationship Id="rId1" Type="http://schemas.openxmlformats.org/officeDocument/2006/relationships/slideLayout" Target="../slideLayouts/slideLayout30.xml"/><Relationship Id="rId6" Type="http://schemas.openxmlformats.org/officeDocument/2006/relationships/image" Target="../media/image22.jpeg"/><Relationship Id="rId5" Type="http://schemas.openxmlformats.org/officeDocument/2006/relationships/image" Target="../media/image21.jpeg"/><Relationship Id="rId4" Type="http://schemas.openxmlformats.org/officeDocument/2006/relationships/image" Target="../media/image20.png"/></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1.xml"/></Relationships>
</file>

<file path=ppt/slides/_rels/slide6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5.xml"/><Relationship Id="rId1" Type="http://schemas.openxmlformats.org/officeDocument/2006/relationships/slideLayout" Target="../slideLayouts/slideLayout38.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7.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8.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8.xml"/></Relationships>
</file>

<file path=ppt/slides/_rels/slide9.xml.rels><?xml version="1.0" encoding="UTF-8" standalone="yes"?>
<Relationships xmlns="http://schemas.openxmlformats.org/package/2006/relationships"><Relationship Id="rId8" Type="http://schemas.openxmlformats.org/officeDocument/2006/relationships/hyperlink" Target="http://proofreading/" TargetMode="External"/><Relationship Id="rId3" Type="http://schemas.openxmlformats.org/officeDocument/2006/relationships/hyperlink" Target="mailto:epsstudio@morganstanley.com" TargetMode="External"/><Relationship Id="rId7" Type="http://schemas.openxmlformats.org/officeDocument/2006/relationships/hyperlink" Target="http://logorequest.webfarm.ms.com/csweb/logorequest/webapp/" TargetMode="External"/><Relationship Id="rId2" Type="http://schemas.openxmlformats.org/officeDocument/2006/relationships/notesSlide" Target="../notesSlides/notesSlide9.xml"/><Relationship Id="rId1" Type="http://schemas.openxmlformats.org/officeDocument/2006/relationships/slideLayout" Target="../slideLayouts/slideLayout28.xml"/><Relationship Id="rId6" Type="http://schemas.openxmlformats.org/officeDocument/2006/relationships/hyperlink" Target="http://creativestudio.webfarm.ms.com/csweb/creativesvcs/docs/fm/brandcenter/index.html" TargetMode="External"/><Relationship Id="rId5" Type="http://schemas.openxmlformats.org/officeDocument/2006/relationships/hyperlink" Target="http://cspublishing/" TargetMode="External"/><Relationship Id="rId4" Type="http://schemas.openxmlformats.org/officeDocument/2006/relationships/hyperlink" Target="mailto:emea.eps@morganstanley.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p:txBody>
          <a:bodyPr/>
          <a:lstStyle/>
          <a:p>
            <a:r>
              <a:rPr lang="en-US" dirty="0" smtClean="0"/>
              <a:t>Welcome to the New Morgan Stanley </a:t>
            </a:r>
            <a:br>
              <a:rPr lang="en-US" dirty="0" smtClean="0"/>
            </a:br>
            <a:r>
              <a:rPr lang="en-US" dirty="0" smtClean="0"/>
              <a:t>Presentation Template, Arial 28 pt. Bold</a:t>
            </a:r>
            <a:endParaRPr lang="en-US" dirty="0"/>
          </a:p>
        </p:txBody>
      </p:sp>
      <p:sp>
        <p:nvSpPr>
          <p:cNvPr id="2" name="Text Placeholder 1"/>
          <p:cNvSpPr>
            <a:spLocks noGrp="1"/>
          </p:cNvSpPr>
          <p:nvPr>
            <p:ph type="body" sz="quarter" idx="13"/>
          </p:nvPr>
        </p:nvSpPr>
        <p:spPr/>
        <p:txBody>
          <a:bodyPr/>
          <a:lstStyle/>
          <a:p>
            <a:r>
              <a:rPr lang="en-US" smtClean="0"/>
              <a:t>ONE FIRM. ONE BRAND.</a:t>
            </a:r>
            <a:endParaRPr lang="en-US" dirty="0"/>
          </a:p>
        </p:txBody>
      </p:sp>
      <p:sp>
        <p:nvSpPr>
          <p:cNvPr id="6" name="Content Placeholder 1"/>
          <p:cNvSpPr txBox="1">
            <a:spLocks/>
          </p:cNvSpPr>
          <p:nvPr/>
        </p:nvSpPr>
        <p:spPr>
          <a:xfrm>
            <a:off x="390143" y="4555010"/>
            <a:ext cx="5416297" cy="1434309"/>
          </a:xfrm>
          <a:prstGeom prst="rect">
            <a:avLst/>
          </a:prstGeom>
        </p:spPr>
        <p:txBody>
          <a:bodyPr lIns="0" tIns="0" rIns="0" bIns="0">
            <a:noAutofit/>
          </a:bodyPr>
          <a:lstStyle>
            <a:lvl1pPr marL="228573" indent="-228573" algn="l" defTabSz="914293" rtl="0" eaLnBrk="1" latinLnBrk="0" hangingPunct="1">
              <a:spcBef>
                <a:spcPct val="20000"/>
              </a:spcBef>
              <a:buClr>
                <a:schemeClr val="accent2"/>
              </a:buClr>
              <a:buSzPct val="90000"/>
              <a:buFont typeface="Corbel" panose="020B0503020204020204" pitchFamily="34" charset="0"/>
              <a:buChar char="•"/>
              <a:defRPr sz="1600" kern="1200" baseline="0">
                <a:solidFill>
                  <a:schemeClr val="tx1"/>
                </a:solidFill>
                <a:latin typeface="Corbel" panose="020B0503020204020204" pitchFamily="34" charset="0"/>
                <a:ea typeface="+mn-ea"/>
                <a:cs typeface="+mn-cs"/>
              </a:defRPr>
            </a:lvl1pPr>
            <a:lvl2pPr marL="571433" indent="-228573" algn="l" defTabSz="914293" rtl="0" eaLnBrk="1" latinLnBrk="0" hangingPunct="1">
              <a:spcBef>
                <a:spcPct val="20000"/>
              </a:spcBef>
              <a:buClr>
                <a:schemeClr val="accent2"/>
              </a:buClr>
              <a:buFont typeface="Arial" panose="020B0604020202020204" pitchFamily="34" charset="0"/>
              <a:buChar char="–"/>
              <a:defRPr sz="1400" kern="1200" baseline="0">
                <a:solidFill>
                  <a:schemeClr val="tx1"/>
                </a:solidFill>
                <a:latin typeface="Corbel" panose="020B0503020204020204" pitchFamily="34" charset="0"/>
                <a:ea typeface="+mn-ea"/>
                <a:cs typeface="+mn-cs"/>
              </a:defRPr>
            </a:lvl2pPr>
            <a:lvl3pPr marL="914293" indent="-228573" algn="l" defTabSz="914293" rtl="0" eaLnBrk="1" latinLnBrk="0" hangingPunct="1">
              <a:spcBef>
                <a:spcPct val="20000"/>
              </a:spcBef>
              <a:buClr>
                <a:schemeClr val="accent2"/>
              </a:buClr>
              <a:buFont typeface="Arial" panose="020B0604020202020204" pitchFamily="34" charset="0"/>
              <a:buChar char="•"/>
              <a:defRPr sz="1400" kern="1200" baseline="0">
                <a:solidFill>
                  <a:schemeClr val="tx1"/>
                </a:solidFill>
                <a:latin typeface="Corbel" panose="020B0503020204020204" pitchFamily="34" charset="0"/>
                <a:ea typeface="+mn-ea"/>
                <a:cs typeface="+mn-cs"/>
              </a:defRPr>
            </a:lvl3pPr>
            <a:lvl4pPr marL="1257153" indent="-228573" algn="l" defTabSz="914293" rtl="0" eaLnBrk="1" latinLnBrk="0" hangingPunct="1">
              <a:spcBef>
                <a:spcPct val="20000"/>
              </a:spcBef>
              <a:buClr>
                <a:schemeClr val="accent2"/>
              </a:buClr>
              <a:buFont typeface="Arial" panose="020B0604020202020204" pitchFamily="34" charset="0"/>
              <a:buChar char="–"/>
              <a:defRPr sz="1400" kern="1200" baseline="0">
                <a:solidFill>
                  <a:schemeClr val="tx1"/>
                </a:solidFill>
                <a:latin typeface="Corbel" panose="020B0503020204020204" pitchFamily="34" charset="0"/>
                <a:ea typeface="+mn-ea"/>
                <a:cs typeface="+mn-cs"/>
              </a:defRPr>
            </a:lvl4pPr>
            <a:lvl5pPr marL="1600013" indent="-228573" algn="l" defTabSz="914293" rtl="0" eaLnBrk="1" latinLnBrk="0" hangingPunct="1">
              <a:spcBef>
                <a:spcPct val="20000"/>
              </a:spcBef>
              <a:buClr>
                <a:schemeClr val="accent2"/>
              </a:buClr>
              <a:buFont typeface="Arial" panose="020B0604020202020204" pitchFamily="34" charset="0"/>
              <a:buChar char="•"/>
              <a:defRPr sz="1400" kern="1200" baseline="0">
                <a:solidFill>
                  <a:schemeClr val="tx1"/>
                </a:solidFill>
                <a:latin typeface="Corbel" panose="020B0503020204020204" pitchFamily="34" charset="0"/>
                <a:ea typeface="+mn-ea"/>
                <a:cs typeface="+mn-cs"/>
              </a:defRPr>
            </a:lvl5pPr>
            <a:lvl6pPr marL="2514306" indent="-228573" algn="l" defTabSz="914293"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453" indent="-228573" algn="l" defTabSz="914293"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599" indent="-228573" algn="l" defTabSz="914293"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746" indent="-228573" algn="l" defTabSz="914293"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63500" indent="-63500">
              <a:lnSpc>
                <a:spcPct val="130000"/>
              </a:lnSpc>
              <a:buFont typeface="Corbel" panose="020B0503020204020204" pitchFamily="34" charset="0"/>
              <a:buNone/>
            </a:pPr>
            <a:r>
              <a:rPr lang="en-US" dirty="0" smtClean="0">
                <a:latin typeface="+mj-lt"/>
                <a:ea typeface="+mj-ea"/>
                <a:cs typeface="+mj-cs"/>
              </a:rPr>
              <a:t>“We are moving forward as one firm, and we are actively</a:t>
            </a:r>
            <a:br>
              <a:rPr lang="en-US" dirty="0" smtClean="0">
                <a:latin typeface="+mj-lt"/>
                <a:ea typeface="+mj-ea"/>
                <a:cs typeface="+mj-cs"/>
              </a:rPr>
            </a:br>
            <a:r>
              <a:rPr lang="en-US" dirty="0" smtClean="0">
                <a:latin typeface="+mj-lt"/>
                <a:ea typeface="+mj-ea"/>
                <a:cs typeface="+mj-cs"/>
              </a:rPr>
              <a:t>partnering across the organization to realize the full potential of the powerhouse that is Morgan Stanley.”</a:t>
            </a:r>
          </a:p>
          <a:p>
            <a:pPr marL="63500" indent="-63500">
              <a:lnSpc>
                <a:spcPct val="130000"/>
              </a:lnSpc>
              <a:spcBef>
                <a:spcPts val="1400"/>
              </a:spcBef>
              <a:buFont typeface="Corbel" panose="020B0503020204020204" pitchFamily="34" charset="0"/>
              <a:buNone/>
            </a:pPr>
            <a:r>
              <a:rPr lang="en-US" dirty="0" smtClean="0">
                <a:latin typeface="+mj-lt"/>
                <a:ea typeface="+mj-ea"/>
                <a:cs typeface="+mj-cs"/>
              </a:rPr>
              <a:t>	James Gorman </a:t>
            </a:r>
            <a:endParaRPr lang="en-US" dirty="0">
              <a:latin typeface="+mj-lt"/>
              <a:ea typeface="+mj-ea"/>
              <a:cs typeface="+mj-cs"/>
            </a:endParaRPr>
          </a:p>
        </p:txBody>
      </p:sp>
      <p:sp>
        <p:nvSpPr>
          <p:cNvPr id="8" name="Rectangle 7"/>
          <p:cNvSpPr/>
          <p:nvPr/>
        </p:nvSpPr>
        <p:spPr>
          <a:xfrm>
            <a:off x="457200" y="6446520"/>
            <a:ext cx="1567737" cy="143373"/>
          </a:xfrm>
          <a:prstGeom prst="rect">
            <a:avLst/>
          </a:prstGeom>
        </p:spPr>
        <p:txBody>
          <a:bodyPr wrap="none" lIns="0" tIns="0" rIns="0" bIns="0">
            <a:spAutoFit/>
          </a:bodyPr>
          <a:lstStyle/>
          <a:p>
            <a:pPr marL="63500" lvl="0" indent="-63500">
              <a:lnSpc>
                <a:spcPct val="130000"/>
              </a:lnSpc>
              <a:spcBef>
                <a:spcPts val="1400"/>
              </a:spcBef>
            </a:pPr>
            <a:r>
              <a:rPr lang="en-US" sz="800" b="1" dirty="0">
                <a:solidFill>
                  <a:srgbClr val="A9A9A9"/>
                </a:solidFill>
              </a:rPr>
              <a:t>TEMPLATE UPDATED 5/25/2016</a:t>
            </a:r>
          </a:p>
        </p:txBody>
      </p:sp>
    </p:spTree>
    <p:extLst>
      <p:ext uri="{BB962C8B-B14F-4D97-AF65-F5344CB8AC3E}">
        <p14:creationId xmlns:p14="http://schemas.microsoft.com/office/powerpoint/2010/main" val="3010539592"/>
      </p:ext>
    </p:extLst>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p:cNvSpPr>
            <a:spLocks noGrp="1"/>
          </p:cNvSpPr>
          <p:nvPr>
            <p:ph type="body" sz="quarter" idx="1"/>
          </p:nvPr>
        </p:nvSpPr>
        <p:spPr/>
        <p:txBody>
          <a:bodyPr/>
          <a:lstStyle/>
          <a:p>
            <a:r>
              <a:rPr lang="en-US" dirty="0" smtClean="0"/>
              <a:t>FIRMWIDE TEMPLATE TUTORIALS</a:t>
            </a:r>
          </a:p>
          <a:p>
            <a:pPr lvl="1"/>
            <a:r>
              <a:rPr lang="en-US" b="1" dirty="0" smtClean="0"/>
              <a:t>Introduction to Templates </a:t>
            </a:r>
          </a:p>
          <a:p>
            <a:pPr lvl="2"/>
            <a:r>
              <a:rPr lang="en-US" dirty="0" smtClean="0"/>
              <a:t>Which template background to use and how </a:t>
            </a:r>
            <a:br>
              <a:rPr lang="en-US" dirty="0" smtClean="0"/>
            </a:br>
            <a:r>
              <a:rPr lang="en-US" dirty="0" smtClean="0"/>
              <a:t>to swap</a:t>
            </a:r>
          </a:p>
          <a:p>
            <a:pPr lvl="2"/>
            <a:r>
              <a:rPr lang="en-US" dirty="0" smtClean="0"/>
              <a:t>Updates to footer – Business Unit name, presentation name/date, and optional disclaimer </a:t>
            </a:r>
          </a:p>
          <a:p>
            <a:pPr lvl="1"/>
            <a:r>
              <a:rPr lang="en-US" b="1" dirty="0" smtClean="0"/>
              <a:t>Basic Slide Layout and Editing</a:t>
            </a:r>
          </a:p>
          <a:p>
            <a:pPr lvl="2"/>
            <a:r>
              <a:rPr lang="en-US" dirty="0" smtClean="0"/>
              <a:t>Overview and use of multiple placeholder layouts</a:t>
            </a:r>
          </a:p>
          <a:p>
            <a:pPr lvl="2"/>
            <a:r>
              <a:rPr lang="en-US" dirty="0" smtClean="0"/>
              <a:t>Two-line page titles and moving subtitles, adding subtitles to new slides</a:t>
            </a:r>
          </a:p>
          <a:p>
            <a:pPr lvl="2"/>
            <a:r>
              <a:rPr lang="en-US" dirty="0" smtClean="0"/>
              <a:t>Multi-level text formatting </a:t>
            </a:r>
          </a:p>
          <a:p>
            <a:pPr lvl="1"/>
            <a:r>
              <a:rPr lang="en-US" b="1" dirty="0" smtClean="0"/>
              <a:t>Modifying Template Slides With Your Content</a:t>
            </a:r>
          </a:p>
          <a:p>
            <a:pPr lvl="1"/>
            <a:r>
              <a:rPr lang="en-US" b="1" dirty="0" smtClean="0"/>
              <a:t>Conversion Guidelines</a:t>
            </a:r>
          </a:p>
          <a:p>
            <a:pPr lvl="1"/>
            <a:endParaRPr lang="en-US" dirty="0"/>
          </a:p>
        </p:txBody>
      </p:sp>
      <p:sp>
        <p:nvSpPr>
          <p:cNvPr id="5" name="Text Placeholder 4"/>
          <p:cNvSpPr>
            <a:spLocks noGrp="1"/>
          </p:cNvSpPr>
          <p:nvPr>
            <p:ph type="body" sz="quarter" idx="2"/>
          </p:nvPr>
        </p:nvSpPr>
        <p:spPr/>
        <p:txBody>
          <a:bodyPr/>
          <a:lstStyle/>
          <a:p>
            <a:r>
              <a:rPr lang="en-US" dirty="0" smtClean="0"/>
              <a:t>MICROSOFT OFFICE TUTORIALS</a:t>
            </a:r>
          </a:p>
          <a:p>
            <a:pPr lvl="1"/>
            <a:r>
              <a:rPr lang="en-US" b="1" dirty="0" smtClean="0"/>
              <a:t>PowerPoint help</a:t>
            </a:r>
          </a:p>
          <a:p>
            <a:pPr lvl="1"/>
            <a:r>
              <a:rPr lang="en-US" dirty="0" smtClean="0">
                <a:hlinkClick r:id="rId3"/>
              </a:rPr>
              <a:t>https://support.office.com/en-us/powerpoint</a:t>
            </a:r>
            <a:endParaRPr lang="en-US" dirty="0" smtClean="0"/>
          </a:p>
          <a:p>
            <a:endParaRPr lang="en-US" dirty="0"/>
          </a:p>
        </p:txBody>
      </p:sp>
      <p:sp>
        <p:nvSpPr>
          <p:cNvPr id="2" name="Title 1"/>
          <p:cNvSpPr>
            <a:spLocks noGrp="1"/>
          </p:cNvSpPr>
          <p:nvPr>
            <p:ph type="title"/>
          </p:nvPr>
        </p:nvSpPr>
        <p:spPr/>
        <p:txBody>
          <a:bodyPr/>
          <a:lstStyle/>
          <a:p>
            <a:r>
              <a:rPr lang="en-US" smtClean="0"/>
              <a:t>Additional Resources</a:t>
            </a:r>
            <a:endParaRPr lang="en-US" dirty="0"/>
          </a:p>
        </p:txBody>
      </p:sp>
      <p:sp>
        <p:nvSpPr>
          <p:cNvPr id="13" name="Text Placeholder 10"/>
          <p:cNvSpPr txBox="1">
            <a:spLocks/>
          </p:cNvSpPr>
          <p:nvPr/>
        </p:nvSpPr>
        <p:spPr>
          <a:xfrm>
            <a:off x="4754562" y="1737361"/>
            <a:ext cx="3931920" cy="4251960"/>
          </a:xfrm>
          <a:prstGeom prst="rect">
            <a:avLst/>
          </a:prstGeom>
        </p:spPr>
        <p:txBody>
          <a:bodyPr vert="horz" lIns="0" tIns="0" rIns="0" bIns="0" rtlCol="0">
            <a:noAutofit/>
          </a:bodyPr>
          <a:lstStyle>
            <a:lvl1pPr marL="0" indent="0" algn="l" defTabSz="914400" rtl="0" eaLnBrk="1" latinLnBrk="0" hangingPunct="1">
              <a:lnSpc>
                <a:spcPct val="100000"/>
              </a:lnSpc>
              <a:spcBef>
                <a:spcPts val="1200"/>
              </a:spcBef>
              <a:spcAft>
                <a:spcPts val="0"/>
              </a:spcAft>
              <a:buClr>
                <a:schemeClr val="accent2"/>
              </a:buClr>
              <a:buFont typeface="Arial" panose="020B0604020202020204" pitchFamily="34" charset="0"/>
              <a:buChar char="​"/>
              <a:defRPr sz="1600" b="1" kern="1200" baseline="0">
                <a:solidFill>
                  <a:schemeClr val="accent2"/>
                </a:solidFill>
                <a:latin typeface="+mn-lt"/>
                <a:ea typeface="+mn-ea"/>
                <a:cs typeface="+mn-cs"/>
              </a:defRPr>
            </a:lvl1pPr>
            <a:lvl2pPr marL="0" indent="0" algn="l" defTabSz="914400" rtl="0" eaLnBrk="1" latinLnBrk="0" hangingPunct="1">
              <a:lnSpc>
                <a:spcPct val="100000"/>
              </a:lnSpc>
              <a:spcBef>
                <a:spcPts val="1000"/>
              </a:spcBef>
              <a:spcAft>
                <a:spcPts val="0"/>
              </a:spcAft>
              <a:buClr>
                <a:schemeClr val="accent2"/>
              </a:buClr>
              <a:buFont typeface="Arial" panose="020B0604020202020204" pitchFamily="34" charset="0"/>
              <a:buChar char="​"/>
              <a:defRPr sz="1600" kern="1200" baseline="0">
                <a:solidFill>
                  <a:schemeClr val="tx1"/>
                </a:solidFill>
                <a:latin typeface="+mn-lt"/>
                <a:ea typeface="+mn-ea"/>
                <a:cs typeface="+mn-cs"/>
              </a:defRPr>
            </a:lvl2pPr>
            <a:lvl3pPr marL="227013" indent="-227013" algn="l" defTabSz="914400" rtl="0" eaLnBrk="1" latinLnBrk="0" hangingPunct="1">
              <a:lnSpc>
                <a:spcPct val="100000"/>
              </a:lnSpc>
              <a:spcBef>
                <a:spcPts val="800"/>
              </a:spcBef>
              <a:spcAft>
                <a:spcPts val="0"/>
              </a:spcAft>
              <a:buClr>
                <a:schemeClr val="accent2"/>
              </a:buClr>
              <a:buFont typeface="Arial" panose="020B0604020202020204" pitchFamily="34" charset="0"/>
              <a:buChar char="•"/>
              <a:defRPr sz="1600" kern="1200" baseline="0">
                <a:solidFill>
                  <a:schemeClr val="tx1"/>
                </a:solidFill>
                <a:latin typeface="+mn-lt"/>
                <a:ea typeface="+mn-ea"/>
                <a:cs typeface="+mn-cs"/>
              </a:defRPr>
            </a:lvl3pPr>
            <a:lvl4pPr marL="461963" indent="-234950" algn="l" defTabSz="914400" rtl="0" eaLnBrk="1" latinLnBrk="0" hangingPunct="1">
              <a:lnSpc>
                <a:spcPct val="100000"/>
              </a:lnSpc>
              <a:spcBef>
                <a:spcPts val="800"/>
              </a:spcBef>
              <a:spcAft>
                <a:spcPts val="0"/>
              </a:spcAft>
              <a:buClr>
                <a:schemeClr val="accent2"/>
              </a:buClr>
              <a:buFont typeface="Arial" panose="020B0604020202020204" pitchFamily="34" charset="0"/>
              <a:buChar char="–"/>
              <a:defRPr sz="1600" kern="1200" baseline="0">
                <a:solidFill>
                  <a:schemeClr val="tx1"/>
                </a:solidFill>
                <a:latin typeface="+mn-lt"/>
                <a:ea typeface="+mn-ea"/>
                <a:cs typeface="+mn-cs"/>
              </a:defRPr>
            </a:lvl4pPr>
            <a:lvl5pPr marL="687388" indent="-225425" algn="l" defTabSz="914400" rtl="0" eaLnBrk="1" latinLnBrk="0" hangingPunct="1">
              <a:lnSpc>
                <a:spcPct val="100000"/>
              </a:lnSpc>
              <a:spcBef>
                <a:spcPts val="800"/>
              </a:spcBef>
              <a:spcAft>
                <a:spcPts val="0"/>
              </a:spcAft>
              <a:buClr>
                <a:schemeClr val="accent2"/>
              </a:buClr>
              <a:buFont typeface="Arial" panose="020B0604020202020204" pitchFamily="34" charset="0"/>
              <a:buChar char="•"/>
              <a:defRPr sz="1600" kern="1200" baseline="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lvl="1"/>
            <a:endParaRPr lang="en-US" sz="1400" b="1" dirty="0"/>
          </a:p>
        </p:txBody>
      </p:sp>
    </p:spTree>
    <p:extLst>
      <p:ext uri="{BB962C8B-B14F-4D97-AF65-F5344CB8AC3E}">
        <p14:creationId xmlns:p14="http://schemas.microsoft.com/office/powerpoint/2010/main" val="2731044779"/>
      </p:ext>
    </p:extLst>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p:txBody>
          <a:bodyPr/>
          <a:lstStyle/>
          <a:p>
            <a:r>
              <a:rPr lang="en-US" dirty="0" smtClean="0"/>
              <a:t>Presentation Title</a:t>
            </a:r>
          </a:p>
        </p:txBody>
      </p:sp>
      <p:sp>
        <p:nvSpPr>
          <p:cNvPr id="7" name="Text Placeholder 6"/>
          <p:cNvSpPr>
            <a:spLocks noGrp="1"/>
          </p:cNvSpPr>
          <p:nvPr>
            <p:ph type="body" sz="quarter" idx="13"/>
          </p:nvPr>
        </p:nvSpPr>
        <p:spPr/>
        <p:txBody>
          <a:bodyPr/>
          <a:lstStyle/>
          <a:p>
            <a:r>
              <a:rPr lang="en-US" dirty="0" smtClean="0"/>
              <a:t>Speaker Name</a:t>
            </a:r>
            <a:br>
              <a:rPr lang="en-US" dirty="0" smtClean="0"/>
            </a:br>
            <a:r>
              <a:rPr lang="en-US" dirty="0" smtClean="0"/>
              <a:t>Date</a:t>
            </a:r>
            <a:endParaRPr lang="en-US" dirty="0"/>
          </a:p>
        </p:txBody>
      </p:sp>
    </p:spTree>
    <p:extLst>
      <p:ext uri="{BB962C8B-B14F-4D97-AF65-F5344CB8AC3E}">
        <p14:creationId xmlns:p14="http://schemas.microsoft.com/office/powerpoint/2010/main" val="2638108870"/>
      </p:ext>
    </p:extLst>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3"/>
          </p:nvPr>
        </p:nvSpPr>
        <p:spPr/>
        <p:txBody>
          <a:bodyPr/>
          <a:lstStyle/>
          <a:p>
            <a:r>
              <a:rPr lang="en-US" dirty="0" smtClean="0"/>
              <a:t>Speaker Name</a:t>
            </a:r>
            <a:br>
              <a:rPr lang="en-US" dirty="0" smtClean="0"/>
            </a:br>
            <a:r>
              <a:rPr lang="en-US" dirty="0" smtClean="0"/>
              <a:t>Date</a:t>
            </a:r>
            <a:endParaRPr lang="en-US" dirty="0"/>
          </a:p>
        </p:txBody>
      </p:sp>
      <p:sp>
        <p:nvSpPr>
          <p:cNvPr id="5" name="Text Placeholder 4"/>
          <p:cNvSpPr>
            <a:spLocks noGrp="1"/>
          </p:cNvSpPr>
          <p:nvPr>
            <p:ph type="body" sz="quarter" idx="11"/>
          </p:nvPr>
        </p:nvSpPr>
        <p:spPr/>
        <p:txBody>
          <a:bodyPr/>
          <a:lstStyle/>
          <a:p>
            <a:r>
              <a:rPr lang="en-US" dirty="0" smtClean="0"/>
              <a:t>Presentation Title</a:t>
            </a:r>
          </a:p>
        </p:txBody>
      </p:sp>
    </p:spTree>
    <p:extLst>
      <p:ext uri="{BB962C8B-B14F-4D97-AF65-F5344CB8AC3E}">
        <p14:creationId xmlns:p14="http://schemas.microsoft.com/office/powerpoint/2010/main" val="1109481473"/>
      </p:ext>
    </p:extLst>
  </p:cSld>
  <p:clrMapOvr>
    <a:masterClrMapping/>
  </p:clrMapOvr>
  <p:transition spd="med">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p:txBody>
          <a:bodyPr/>
          <a:lstStyle/>
          <a:p>
            <a:r>
              <a:rPr lang="en-US" dirty="0" smtClean="0"/>
              <a:t>Presentation Title</a:t>
            </a:r>
          </a:p>
        </p:txBody>
      </p:sp>
      <p:sp>
        <p:nvSpPr>
          <p:cNvPr id="7" name="Text Placeholder 6"/>
          <p:cNvSpPr>
            <a:spLocks noGrp="1"/>
          </p:cNvSpPr>
          <p:nvPr>
            <p:ph type="body" sz="quarter" idx="13"/>
          </p:nvPr>
        </p:nvSpPr>
        <p:spPr/>
        <p:txBody>
          <a:bodyPr/>
          <a:lstStyle/>
          <a:p>
            <a:r>
              <a:rPr lang="en-US" dirty="0" smtClean="0"/>
              <a:t>Speaker Name</a:t>
            </a:r>
            <a:br>
              <a:rPr lang="en-US" dirty="0" smtClean="0"/>
            </a:br>
            <a:r>
              <a:rPr lang="en-US" dirty="0" smtClean="0"/>
              <a:t>Date</a:t>
            </a:r>
            <a:endParaRPr lang="en-US" dirty="0"/>
          </a:p>
        </p:txBody>
      </p:sp>
    </p:spTree>
    <p:extLst>
      <p:ext uri="{BB962C8B-B14F-4D97-AF65-F5344CB8AC3E}">
        <p14:creationId xmlns:p14="http://schemas.microsoft.com/office/powerpoint/2010/main" val="842077831"/>
      </p:ext>
    </p:extLst>
  </p:cSld>
  <p:clrMapOvr>
    <a:masterClrMapping/>
  </p:clrMapOvr>
  <p:transition spd="med">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smtClean="0"/>
              <a:t>Presentation Title – Text Only</a:t>
            </a:r>
            <a:endParaRPr lang="en-US" dirty="0"/>
          </a:p>
        </p:txBody>
      </p:sp>
      <p:sp>
        <p:nvSpPr>
          <p:cNvPr id="4" name="Text Placeholder 3"/>
          <p:cNvSpPr>
            <a:spLocks noGrp="1"/>
          </p:cNvSpPr>
          <p:nvPr>
            <p:ph type="body" sz="quarter" idx="13"/>
          </p:nvPr>
        </p:nvSpPr>
        <p:spPr/>
        <p:txBody>
          <a:bodyPr/>
          <a:lstStyle/>
          <a:p>
            <a:r>
              <a:rPr lang="en-US" dirty="0" smtClean="0"/>
              <a:t>Speaker Name </a:t>
            </a:r>
            <a:br>
              <a:rPr lang="en-US" dirty="0" smtClean="0"/>
            </a:br>
            <a:r>
              <a:rPr lang="en-US" dirty="0" smtClean="0"/>
              <a:t>Optional Date</a:t>
            </a:r>
            <a:endParaRPr lang="en-US" dirty="0"/>
          </a:p>
        </p:txBody>
      </p:sp>
    </p:spTree>
    <p:extLst>
      <p:ext uri="{BB962C8B-B14F-4D97-AF65-F5344CB8AC3E}">
        <p14:creationId xmlns:p14="http://schemas.microsoft.com/office/powerpoint/2010/main" val="2692385345"/>
      </p:ext>
    </p:extLst>
  </p:cSld>
  <p:clrMapOvr>
    <a:masterClrMapping/>
  </p:clrMapOvr>
  <p:transition spd="med">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Agenda</a:t>
            </a:r>
            <a:endParaRPr lang="en-US" dirty="0"/>
          </a:p>
        </p:txBody>
      </p:sp>
      <p:graphicFrame>
        <p:nvGraphicFramePr>
          <p:cNvPr id="9" name="Content Placeholder 16"/>
          <p:cNvGraphicFramePr>
            <a:graphicFrameLocks/>
          </p:cNvGraphicFramePr>
          <p:nvPr>
            <p:extLst>
              <p:ext uri="{D42A27DB-BD31-4B8C-83A1-F6EECF244321}">
                <p14:modId xmlns:p14="http://schemas.microsoft.com/office/powerpoint/2010/main" val="2990292101"/>
              </p:ext>
            </p:extLst>
          </p:nvPr>
        </p:nvGraphicFramePr>
        <p:xfrm>
          <a:off x="460375" y="1554163"/>
          <a:ext cx="8220076" cy="2560320"/>
        </p:xfrm>
        <a:graphic>
          <a:graphicData uri="http://schemas.openxmlformats.org/drawingml/2006/table">
            <a:tbl>
              <a:tblPr firstRow="1" bandRow="1">
                <a:tableStyleId>{AD6719FE-7D3F-48C5-806B-1D009DA3A5D1}</a:tableStyleId>
              </a:tblPr>
              <a:tblGrid>
                <a:gridCol w="5702300"/>
                <a:gridCol w="2517776"/>
              </a:tblGrid>
              <a:tr h="223837">
                <a:tc>
                  <a:txBody>
                    <a:bodyPr/>
                    <a:lstStyle/>
                    <a:p>
                      <a:endParaRPr lang="en-US" sz="1600" dirty="0"/>
                    </a:p>
                  </a:txBody>
                  <a:tcPr marL="0" anchor="b"/>
                </a:tc>
                <a:tc>
                  <a:txBody>
                    <a:bodyPr/>
                    <a:lstStyle/>
                    <a:p>
                      <a:r>
                        <a:rPr lang="en-US" sz="1600" b="1" kern="1200" baseline="0" dirty="0" smtClean="0">
                          <a:solidFill>
                            <a:schemeClr val="accent2"/>
                          </a:solidFill>
                          <a:latin typeface="+mn-lt"/>
                          <a:ea typeface="+mn-ea"/>
                          <a:cs typeface="+mn-cs"/>
                        </a:rPr>
                        <a:t>(Optional) Page Number</a:t>
                      </a:r>
                    </a:p>
                  </a:txBody>
                  <a:tcPr anchor="b"/>
                </a:tc>
              </a:tr>
              <a:tr h="370840">
                <a:tc>
                  <a:txBody>
                    <a:bodyPr/>
                    <a:lstStyle/>
                    <a:p>
                      <a:r>
                        <a:rPr lang="en-US" sz="1600" dirty="0" smtClean="0"/>
                        <a:t>Text Slides</a:t>
                      </a:r>
                      <a:endParaRPr lang="en-US" sz="1600" dirty="0"/>
                    </a:p>
                  </a:txBody>
                  <a:tcPr marL="0" anchor="ctr"/>
                </a:tc>
                <a:tc>
                  <a:txBody>
                    <a:bodyPr/>
                    <a:lstStyle/>
                    <a:p>
                      <a:endParaRPr lang="en-US" sz="1600" b="1" dirty="0">
                        <a:solidFill>
                          <a:schemeClr val="accent2"/>
                        </a:solidFill>
                      </a:endParaRPr>
                    </a:p>
                  </a:txBody>
                  <a:tcPr anchor="ctr"/>
                </a:tc>
              </a:tr>
              <a:tr h="370840">
                <a:tc>
                  <a:txBody>
                    <a:bodyPr/>
                    <a:lstStyle/>
                    <a:p>
                      <a:r>
                        <a:rPr lang="en-US" sz="1600" dirty="0" smtClean="0"/>
                        <a:t>Sample</a:t>
                      </a:r>
                      <a:r>
                        <a:rPr lang="en-US" sz="1600" baseline="0" dirty="0" smtClean="0"/>
                        <a:t> Tables</a:t>
                      </a:r>
                      <a:endParaRPr lang="en-US" sz="1600" dirty="0"/>
                    </a:p>
                  </a:txBody>
                  <a:tcPr marL="0" anchor="ctr"/>
                </a:tc>
                <a:tc>
                  <a:txBody>
                    <a:bodyPr/>
                    <a:lstStyle/>
                    <a:p>
                      <a:endParaRPr lang="en-US" sz="1600" b="1" dirty="0">
                        <a:solidFill>
                          <a:schemeClr val="accent2"/>
                        </a:solidFill>
                      </a:endParaRPr>
                    </a:p>
                  </a:txBody>
                  <a:tcPr anchor="ctr"/>
                </a:tc>
              </a:tr>
              <a:tr h="370840">
                <a:tc>
                  <a:txBody>
                    <a:bodyPr/>
                    <a:lstStyle/>
                    <a:p>
                      <a:r>
                        <a:rPr lang="en-US" sz="1600" dirty="0" smtClean="0"/>
                        <a:t>Template Chart Slides</a:t>
                      </a:r>
                      <a:endParaRPr lang="en-US" sz="1600" dirty="0"/>
                    </a:p>
                  </a:txBody>
                  <a:tcPr marL="0" anchor="ctr"/>
                </a:tc>
                <a:tc>
                  <a:txBody>
                    <a:bodyPr/>
                    <a:lstStyle/>
                    <a:p>
                      <a:endParaRPr lang="en-US" sz="1600" b="1" dirty="0">
                        <a:solidFill>
                          <a:schemeClr val="accent2"/>
                        </a:solidFill>
                      </a:endParaRPr>
                    </a:p>
                  </a:txBody>
                  <a:tcPr anchor="ctr"/>
                </a:tc>
              </a:tr>
              <a:tr h="370840">
                <a:tc>
                  <a:txBody>
                    <a:bodyPr/>
                    <a:lstStyle/>
                    <a:p>
                      <a:r>
                        <a:rPr lang="en-US" sz="1600" dirty="0" smtClean="0"/>
                        <a:t>Layouts With Multiple Items</a:t>
                      </a:r>
                      <a:endParaRPr lang="en-US" sz="1600" dirty="0"/>
                    </a:p>
                  </a:txBody>
                  <a:tcPr marL="0" anchor="ctr"/>
                </a:tc>
                <a:tc>
                  <a:txBody>
                    <a:bodyPr/>
                    <a:lstStyle/>
                    <a:p>
                      <a:endParaRPr lang="en-US" sz="1600" b="1" dirty="0">
                        <a:solidFill>
                          <a:schemeClr val="accent2"/>
                        </a:solidFill>
                      </a:endParaRPr>
                    </a:p>
                  </a:txBody>
                  <a:tcPr anchor="ctr"/>
                </a:tc>
              </a:tr>
              <a:tr h="370840">
                <a:tc>
                  <a:txBody>
                    <a:bodyPr/>
                    <a:lstStyle/>
                    <a:p>
                      <a:r>
                        <a:rPr lang="en-US" sz="1600" dirty="0" smtClean="0"/>
                        <a:t>Diagrams</a:t>
                      </a:r>
                      <a:endParaRPr lang="en-US" sz="1600" dirty="0"/>
                    </a:p>
                  </a:txBody>
                  <a:tcPr marL="0" anchor="ctr"/>
                </a:tc>
                <a:tc>
                  <a:txBody>
                    <a:bodyPr/>
                    <a:lstStyle/>
                    <a:p>
                      <a:endParaRPr lang="en-US" sz="1600" b="1" dirty="0">
                        <a:solidFill>
                          <a:schemeClr val="accent2"/>
                        </a:solidFill>
                      </a:endParaRPr>
                    </a:p>
                  </a:txBody>
                  <a:tcPr anchor="ctr"/>
                </a:tc>
              </a:tr>
              <a:tr h="370840">
                <a:tc>
                  <a:txBody>
                    <a:bodyPr/>
                    <a:lstStyle/>
                    <a:p>
                      <a:r>
                        <a:rPr lang="en-US" sz="1600" dirty="0" smtClean="0"/>
                        <a:t>Disclaimers and Color Palette</a:t>
                      </a:r>
                      <a:endParaRPr lang="en-US" sz="1600" dirty="0"/>
                    </a:p>
                  </a:txBody>
                  <a:tcPr marL="0" anchor="ctr"/>
                </a:tc>
                <a:tc>
                  <a:txBody>
                    <a:bodyPr/>
                    <a:lstStyle/>
                    <a:p>
                      <a:endParaRPr lang="en-US" sz="1600" b="1" dirty="0">
                        <a:solidFill>
                          <a:schemeClr val="accent2"/>
                        </a:solidFill>
                      </a:endParaRPr>
                    </a:p>
                  </a:txBody>
                  <a:tcPr anchor="ctr"/>
                </a:tc>
              </a:tr>
            </a:tbl>
          </a:graphicData>
        </a:graphic>
      </p:graphicFrame>
    </p:spTree>
    <p:extLst>
      <p:ext uri="{BB962C8B-B14F-4D97-AF65-F5344CB8AC3E}">
        <p14:creationId xmlns:p14="http://schemas.microsoft.com/office/powerpoint/2010/main" val="852899472"/>
      </p:ext>
    </p:extLst>
  </p:cSld>
  <p:clrMapOvr>
    <a:masterClrMapping/>
  </p:clrMapOvr>
  <p:transition spd="med">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Text Slides</a:t>
            </a:r>
            <a:endParaRPr lang="en-US" dirty="0"/>
          </a:p>
        </p:txBody>
      </p:sp>
      <p:sp>
        <p:nvSpPr>
          <p:cNvPr id="6" name="Text Placeholder 5"/>
          <p:cNvSpPr>
            <a:spLocks noGrp="1"/>
          </p:cNvSpPr>
          <p:nvPr>
            <p:ph type="body" idx="1"/>
          </p:nvPr>
        </p:nvSpPr>
        <p:spPr/>
        <p:txBody>
          <a:bodyPr/>
          <a:lstStyle/>
          <a:p>
            <a:r>
              <a:rPr lang="en-US" smtClean="0"/>
              <a:t>Section 1</a:t>
            </a:r>
            <a:endParaRPr lang="en-US" dirty="0"/>
          </a:p>
        </p:txBody>
      </p:sp>
      <p:sp>
        <p:nvSpPr>
          <p:cNvPr id="5" name="Text Placeholder 4"/>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741511500"/>
      </p:ext>
    </p:extLst>
  </p:cSld>
  <p:clrMapOvr>
    <a:masterClrMapping/>
  </p:clrMapOvr>
  <p:transition spd="med">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 Placeholder 1"/>
          <p:cNvSpPr>
            <a:spLocks noGrp="1"/>
          </p:cNvSpPr>
          <p:nvPr>
            <p:ph type="body" sz="quarter" idx="1"/>
          </p:nvPr>
        </p:nvSpPr>
        <p:spPr/>
        <p:txBody>
          <a:bodyPr/>
          <a:lstStyle/>
          <a:p>
            <a:r>
              <a:rPr lang="en-US" dirty="0" smtClean="0"/>
              <a:t>Bullet level one – Arial 14 pt. Line Spacing 14 pt. Before</a:t>
            </a:r>
            <a:r>
              <a:rPr lang="en-US" baseline="30000" dirty="0" smtClean="0"/>
              <a:t> (1)</a:t>
            </a:r>
          </a:p>
          <a:p>
            <a:pPr lvl="1"/>
            <a:r>
              <a:rPr lang="en-US" dirty="0" smtClean="0"/>
              <a:t>Bullet level two – Arial 14 pt. Line Spacing 10 pt. Before</a:t>
            </a:r>
          </a:p>
          <a:p>
            <a:pPr lvl="2"/>
            <a:r>
              <a:rPr lang="en-US" dirty="0" smtClean="0"/>
              <a:t>Bullet level three – Arial 14 pt. Line Spacing 6 pt. Before</a:t>
            </a:r>
          </a:p>
          <a:p>
            <a:pPr lvl="3"/>
            <a:r>
              <a:rPr lang="en-US" dirty="0" smtClean="0"/>
              <a:t>Bullet level four – Arial 14 pt. Line Spacing 6 pt. Before</a:t>
            </a:r>
          </a:p>
          <a:p>
            <a:r>
              <a:rPr lang="en-US" dirty="0" smtClean="0"/>
              <a:t>Bullet level one</a:t>
            </a:r>
            <a:r>
              <a:rPr lang="en-US" baseline="30000" dirty="0" smtClean="0"/>
              <a:t> (2)</a:t>
            </a:r>
            <a:r>
              <a:rPr lang="en-US" dirty="0" smtClean="0"/>
              <a:t> – Arial 14 pt. Line Spacing 14 pt. Before</a:t>
            </a:r>
          </a:p>
          <a:p>
            <a:pPr lvl="1"/>
            <a:r>
              <a:rPr lang="en-US" dirty="0" smtClean="0"/>
              <a:t>Bullet level two – Arial 14 pt. Line Spacing 10 pt. Before</a:t>
            </a:r>
          </a:p>
          <a:p>
            <a:pPr lvl="2"/>
            <a:r>
              <a:rPr lang="en-US" dirty="0" smtClean="0"/>
              <a:t>Bullet level three – Arial 14 pt. Line Spacing 6 pt. Before</a:t>
            </a:r>
          </a:p>
          <a:p>
            <a:pPr lvl="3"/>
            <a:r>
              <a:rPr lang="en-US" dirty="0" smtClean="0"/>
              <a:t>Bullet level four – Arial 14 pt. Line Spacing 6 pt. Before</a:t>
            </a:r>
            <a:endParaRPr lang="en-US" dirty="0"/>
          </a:p>
        </p:txBody>
      </p:sp>
      <p:sp>
        <p:nvSpPr>
          <p:cNvPr id="2" name="Title 1"/>
          <p:cNvSpPr>
            <a:spLocks noGrp="1"/>
          </p:cNvSpPr>
          <p:nvPr>
            <p:ph type="title"/>
          </p:nvPr>
        </p:nvSpPr>
        <p:spPr/>
        <p:txBody>
          <a:bodyPr/>
          <a:lstStyle/>
          <a:p>
            <a:r>
              <a:rPr lang="en-US" smtClean="0"/>
              <a:t>Bulleted Text</a:t>
            </a:r>
            <a:endParaRPr lang="en-US" dirty="0"/>
          </a:p>
        </p:txBody>
      </p:sp>
      <p:sp>
        <p:nvSpPr>
          <p:cNvPr id="6" name="Text Placeholder FN"/>
          <p:cNvSpPr txBox="1">
            <a:spLocks/>
          </p:cNvSpPr>
          <p:nvPr/>
        </p:nvSpPr>
        <p:spPr>
          <a:xfrm>
            <a:off x="457200" y="6172009"/>
            <a:ext cx="8220456" cy="295466"/>
          </a:xfrm>
          <a:prstGeom prst="rect">
            <a:avLst/>
          </a:prstGeom>
        </p:spPr>
        <p:txBody>
          <a:bodyPr vert="horz" lIns="0" tIns="0" rIns="0" bIns="18288" rtlCol="0" anchor="b" anchorCtr="0">
            <a:noAutofit/>
          </a:bodyPr>
          <a:lstStyle>
            <a:lvl1pPr marL="182880" indent="-182880" algn="l" defTabSz="914400" rtl="0" eaLnBrk="1" latinLnBrk="0" hangingPunct="1">
              <a:lnSpc>
                <a:spcPct val="100000"/>
              </a:lnSpc>
              <a:spcBef>
                <a:spcPts val="0"/>
              </a:spcBef>
              <a:spcAft>
                <a:spcPts val="0"/>
              </a:spcAft>
              <a:buClr>
                <a:srgbClr val="58595B"/>
              </a:buClr>
              <a:buFont typeface="+mj-lt"/>
              <a:buAutoNum type="arabicPeriod"/>
              <a:defRPr sz="900" b="1" kern="1200" baseline="0">
                <a:solidFill>
                  <a:srgbClr val="58595B"/>
                </a:solidFill>
                <a:latin typeface="+mn-lt"/>
                <a:ea typeface="+mn-ea"/>
                <a:cs typeface="+mn-cs"/>
              </a:defRPr>
            </a:lvl1pPr>
            <a:lvl2pPr marL="0" indent="0" algn="l" defTabSz="914400" rtl="0" eaLnBrk="1" latinLnBrk="0" hangingPunct="1">
              <a:lnSpc>
                <a:spcPct val="110000"/>
              </a:lnSpc>
              <a:spcBef>
                <a:spcPts val="0"/>
              </a:spcBef>
              <a:spcAft>
                <a:spcPts val="600"/>
              </a:spcAft>
              <a:buClr>
                <a:schemeClr val="accent2"/>
              </a:buClr>
              <a:buFont typeface="Arial" panose="020B0604020202020204" pitchFamily="34" charset="0"/>
              <a:buNone/>
              <a:defRPr sz="1600" kern="1200" baseline="0">
                <a:solidFill>
                  <a:schemeClr val="tx1"/>
                </a:solidFill>
                <a:latin typeface="+mn-lt"/>
                <a:ea typeface="+mn-ea"/>
                <a:cs typeface="+mn-cs"/>
              </a:defRPr>
            </a:lvl2pPr>
            <a:lvl3pPr marL="227013" indent="-227013" algn="l" defTabSz="914400" rtl="0" eaLnBrk="1" latinLnBrk="0" hangingPunct="1">
              <a:lnSpc>
                <a:spcPct val="110000"/>
              </a:lnSpc>
              <a:spcBef>
                <a:spcPts val="0"/>
              </a:spcBef>
              <a:spcAft>
                <a:spcPts val="600"/>
              </a:spcAft>
              <a:buClr>
                <a:schemeClr val="accent2"/>
              </a:buClr>
              <a:buFont typeface="Arial" panose="020B0604020202020204" pitchFamily="34" charset="0"/>
              <a:buChar char="•"/>
              <a:defRPr sz="1600" kern="1200" baseline="0">
                <a:solidFill>
                  <a:schemeClr val="tx1"/>
                </a:solidFill>
                <a:latin typeface="+mn-lt"/>
                <a:ea typeface="+mn-ea"/>
                <a:cs typeface="+mn-cs"/>
              </a:defRPr>
            </a:lvl3pPr>
            <a:lvl4pPr marL="461963" indent="-234950" algn="l" defTabSz="914400" rtl="0" eaLnBrk="1" latinLnBrk="0" hangingPunct="1">
              <a:lnSpc>
                <a:spcPct val="110000"/>
              </a:lnSpc>
              <a:spcBef>
                <a:spcPts val="0"/>
              </a:spcBef>
              <a:spcAft>
                <a:spcPts val="0"/>
              </a:spcAft>
              <a:buClr>
                <a:schemeClr val="accent2"/>
              </a:buClr>
              <a:buFont typeface="Arial" panose="020B0604020202020204" pitchFamily="34" charset="0"/>
              <a:buChar char="–"/>
              <a:defRPr sz="1600" kern="1200" baseline="0">
                <a:solidFill>
                  <a:schemeClr val="tx1"/>
                </a:solidFill>
                <a:latin typeface="+mn-lt"/>
                <a:ea typeface="+mn-ea"/>
                <a:cs typeface="+mn-cs"/>
              </a:defRPr>
            </a:lvl4pPr>
            <a:lvl5pPr marL="687388" indent="-225425" algn="l" defTabSz="914400" rtl="0" eaLnBrk="1" latinLnBrk="0" hangingPunct="1">
              <a:lnSpc>
                <a:spcPct val="110000"/>
              </a:lnSpc>
              <a:spcBef>
                <a:spcPts val="0"/>
              </a:spcBef>
              <a:spcAft>
                <a:spcPts val="0"/>
              </a:spcAft>
              <a:buClr>
                <a:schemeClr val="accent2"/>
              </a:buClr>
              <a:buFont typeface="Arial" panose="020B0604020202020204" pitchFamily="34" charset="0"/>
              <a:buChar char="•"/>
              <a:defRPr sz="1600" kern="1200" baseline="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90000"/>
              </a:lnSpc>
              <a:buFont typeface="+mj-lt"/>
              <a:buNone/>
            </a:pPr>
            <a:r>
              <a:rPr lang="en-US" sz="1000" b="0" dirty="0" smtClean="0">
                <a:solidFill>
                  <a:schemeClr val="tx1"/>
                </a:solidFill>
              </a:rPr>
              <a:t>Source: Source text same as footnote; no hanging indent</a:t>
            </a:r>
          </a:p>
          <a:p>
            <a:pPr marL="171450" indent="-171450">
              <a:lnSpc>
                <a:spcPct val="90000"/>
              </a:lnSpc>
              <a:buClr>
                <a:schemeClr val="tx1"/>
              </a:buClr>
            </a:pPr>
            <a:r>
              <a:rPr lang="en-US" sz="1000" b="0" dirty="0" smtClean="0">
                <a:solidFill>
                  <a:schemeClr val="tx1"/>
                </a:solidFill>
              </a:rPr>
              <a:t>Footnotes are Arial 10 pt. </a:t>
            </a:r>
          </a:p>
          <a:p>
            <a:pPr marL="171450" indent="-171450">
              <a:lnSpc>
                <a:spcPct val="90000"/>
              </a:lnSpc>
              <a:buClr>
                <a:schemeClr val="tx1"/>
              </a:buClr>
            </a:pPr>
            <a:r>
              <a:rPr lang="en-US" sz="1000" b="0" dirty="0">
                <a:solidFill>
                  <a:schemeClr val="tx1"/>
                </a:solidFill>
              </a:rPr>
              <a:t>Indicate </a:t>
            </a:r>
            <a:r>
              <a:rPr lang="en-US" sz="1000" b="0" dirty="0" smtClean="0">
                <a:solidFill>
                  <a:schemeClr val="tx1"/>
                </a:solidFill>
              </a:rPr>
              <a:t>footnote </a:t>
            </a:r>
            <a:r>
              <a:rPr lang="en-US" sz="1000" b="0" dirty="0">
                <a:solidFill>
                  <a:schemeClr val="tx1"/>
                </a:solidFill>
              </a:rPr>
              <a:t>calls in the text by surrounding a number in parentheses and </a:t>
            </a:r>
            <a:r>
              <a:rPr lang="en-US" sz="1000" b="0" dirty="0" smtClean="0">
                <a:solidFill>
                  <a:schemeClr val="tx1"/>
                </a:solidFill>
              </a:rPr>
              <a:t>superscripting with a </a:t>
            </a:r>
            <a:r>
              <a:rPr lang="en-US" sz="1000" b="0" dirty="0">
                <a:solidFill>
                  <a:schemeClr val="tx1"/>
                </a:solidFill>
              </a:rPr>
              <a:t>space </a:t>
            </a:r>
            <a:r>
              <a:rPr lang="en-US" sz="1000" b="0" dirty="0" smtClean="0">
                <a:solidFill>
                  <a:schemeClr val="tx1"/>
                </a:solidFill>
              </a:rPr>
              <a:t>before. </a:t>
            </a:r>
            <a:r>
              <a:rPr lang="en-US" sz="1000" b="0" dirty="0">
                <a:solidFill>
                  <a:schemeClr val="tx1"/>
                </a:solidFill>
              </a:rPr>
              <a:t>See example above. </a:t>
            </a:r>
            <a:br>
              <a:rPr lang="en-US" sz="1000" b="0" dirty="0">
                <a:solidFill>
                  <a:schemeClr val="tx1"/>
                </a:solidFill>
              </a:rPr>
            </a:br>
            <a:r>
              <a:rPr lang="en-US" sz="1000" b="0" dirty="0">
                <a:solidFill>
                  <a:schemeClr val="tx1"/>
                </a:solidFill>
              </a:rPr>
              <a:t>Use </a:t>
            </a:r>
            <a:r>
              <a:rPr lang="en-US" sz="1000" dirty="0" smtClean="0">
                <a:solidFill>
                  <a:schemeClr val="tx1"/>
                </a:solidFill>
              </a:rPr>
              <a:t>Ctrl, Shift </a:t>
            </a:r>
            <a:r>
              <a:rPr lang="en-US" sz="1000" b="0" dirty="0">
                <a:solidFill>
                  <a:schemeClr val="tx1"/>
                </a:solidFill>
              </a:rPr>
              <a:t>and</a:t>
            </a:r>
            <a:r>
              <a:rPr lang="en-US" sz="1000" dirty="0" smtClean="0">
                <a:solidFill>
                  <a:schemeClr val="tx1"/>
                </a:solidFill>
              </a:rPr>
              <a:t> + </a:t>
            </a:r>
            <a:r>
              <a:rPr lang="en-US" sz="1000" b="0" dirty="0" smtClean="0">
                <a:solidFill>
                  <a:schemeClr val="tx1"/>
                </a:solidFill>
              </a:rPr>
              <a:t>keys </a:t>
            </a:r>
            <a:r>
              <a:rPr lang="en-US" sz="1000" b="0" dirty="0">
                <a:solidFill>
                  <a:schemeClr val="tx1"/>
                </a:solidFill>
              </a:rPr>
              <a:t>to apply </a:t>
            </a:r>
            <a:r>
              <a:rPr lang="en-US" sz="1000" b="0" dirty="0" smtClean="0">
                <a:solidFill>
                  <a:schemeClr val="tx1"/>
                </a:solidFill>
              </a:rPr>
              <a:t>superscript. </a:t>
            </a:r>
            <a:r>
              <a:rPr lang="en-US" sz="1000" b="0" dirty="0">
                <a:solidFill>
                  <a:schemeClr val="tx1"/>
                </a:solidFill>
              </a:rPr>
              <a:t>Footnote references </a:t>
            </a:r>
            <a:r>
              <a:rPr lang="en-US" sz="1000" b="0" dirty="0" smtClean="0">
                <a:solidFill>
                  <a:schemeClr val="tx1"/>
                </a:solidFill>
              </a:rPr>
              <a:t>in text must appear in sequence; </a:t>
            </a:r>
            <a:r>
              <a:rPr lang="en-US" sz="1000" b="0" dirty="0">
                <a:solidFill>
                  <a:schemeClr val="tx1"/>
                </a:solidFill>
              </a:rPr>
              <a:t>from top </a:t>
            </a:r>
            <a:r>
              <a:rPr lang="en-US" sz="1000" b="0" dirty="0" smtClean="0">
                <a:solidFill>
                  <a:schemeClr val="tx1"/>
                </a:solidFill>
              </a:rPr>
              <a:t>down</a:t>
            </a:r>
            <a:r>
              <a:rPr lang="en-US" sz="1000" b="0" dirty="0">
                <a:solidFill>
                  <a:schemeClr val="tx1"/>
                </a:solidFill>
              </a:rPr>
              <a:t>, left to right</a:t>
            </a:r>
            <a:r>
              <a:rPr lang="en-US" sz="1000" b="0" dirty="0" smtClean="0">
                <a:solidFill>
                  <a:schemeClr val="tx1"/>
                </a:solidFill>
              </a:rPr>
              <a:t>. </a:t>
            </a:r>
          </a:p>
        </p:txBody>
      </p:sp>
      <p:sp>
        <p:nvSpPr>
          <p:cNvPr id="10" name="TextBox 9"/>
          <p:cNvSpPr txBox="1"/>
          <p:nvPr/>
        </p:nvSpPr>
        <p:spPr>
          <a:xfrm>
            <a:off x="457200" y="1097280"/>
            <a:ext cx="8220456" cy="246221"/>
          </a:xfrm>
          <a:prstGeom prst="rect">
            <a:avLst/>
          </a:prstGeom>
        </p:spPr>
        <p:txBody>
          <a:bodyPr vert="horz" lIns="0" tIns="0" rIns="0" bIns="0" rtlCol="0">
            <a:spAutoFit/>
          </a:bodyPr>
          <a:lstStyle>
            <a:defPPr>
              <a:defRPr lang="en-US"/>
            </a:defPPr>
            <a:lvl1pPr lvl="0" indent="0" defTabSz="914293">
              <a:lnSpc>
                <a:spcPct val="100000"/>
              </a:lnSpc>
              <a:spcBef>
                <a:spcPts val="1000"/>
              </a:spcBef>
              <a:spcAft>
                <a:spcPts val="600"/>
              </a:spcAft>
              <a:buClr>
                <a:schemeClr val="accent2"/>
              </a:buClr>
              <a:buFont typeface="Arial" panose="020B0604020202020204" pitchFamily="34" charset="0"/>
              <a:buNone/>
              <a:defRPr sz="1600" b="1" baseline="0">
                <a:solidFill>
                  <a:schemeClr val="accent2"/>
                </a:solidFill>
                <a:ea typeface="Tahoma" panose="020B0604030504040204" pitchFamily="34" charset="0"/>
                <a:cs typeface="Tahoma" panose="020B0604030504040204" pitchFamily="34" charset="0"/>
              </a:defRPr>
            </a:lvl1pPr>
            <a:lvl2pPr marL="0" indent="0">
              <a:lnSpc>
                <a:spcPct val="110000"/>
              </a:lnSpc>
              <a:spcBef>
                <a:spcPts val="0"/>
              </a:spcBef>
              <a:spcAft>
                <a:spcPts val="600"/>
              </a:spcAft>
              <a:buClr>
                <a:schemeClr val="accent2"/>
              </a:buClr>
              <a:buFont typeface="Arial" panose="020B0604020202020204" pitchFamily="34" charset="0"/>
              <a:buNone/>
              <a:defRPr sz="1600" baseline="0"/>
            </a:lvl2pPr>
            <a:lvl3pPr marL="227013" indent="-227013">
              <a:lnSpc>
                <a:spcPct val="110000"/>
              </a:lnSpc>
              <a:spcBef>
                <a:spcPts val="0"/>
              </a:spcBef>
              <a:spcAft>
                <a:spcPts val="600"/>
              </a:spcAft>
              <a:buClr>
                <a:schemeClr val="accent2"/>
              </a:buClr>
              <a:buFont typeface="Arial" panose="020B0604020202020204" pitchFamily="34" charset="0"/>
              <a:buChar char="•"/>
              <a:defRPr sz="1600" baseline="0"/>
            </a:lvl3pPr>
            <a:lvl4pPr marL="461963" indent="-234950">
              <a:lnSpc>
                <a:spcPct val="110000"/>
              </a:lnSpc>
              <a:spcBef>
                <a:spcPts val="0"/>
              </a:spcBef>
              <a:spcAft>
                <a:spcPts val="0"/>
              </a:spcAft>
              <a:buClr>
                <a:schemeClr val="accent2"/>
              </a:buClr>
              <a:buFont typeface="Arial" panose="020B0604020202020204" pitchFamily="34" charset="0"/>
              <a:buChar char="–"/>
              <a:defRPr sz="1600" baseline="0"/>
            </a:lvl4pPr>
            <a:lvl5pPr marL="687388" indent="-225425">
              <a:lnSpc>
                <a:spcPct val="110000"/>
              </a:lnSpc>
              <a:spcBef>
                <a:spcPts val="0"/>
              </a:spcBef>
              <a:spcAft>
                <a:spcPts val="0"/>
              </a:spcAft>
              <a:buClr>
                <a:schemeClr val="accent2"/>
              </a:buClr>
              <a:buFont typeface="Arial" panose="020B0604020202020204" pitchFamily="34" charset="0"/>
              <a:buChar char="•"/>
              <a:defRPr sz="1600" baseline="0"/>
            </a:lvl5pPr>
            <a:lvl6pPr marL="2514600" indent="-228600">
              <a:spcBef>
                <a:spcPct val="20000"/>
              </a:spcBef>
              <a:buFont typeface="Arial" panose="020B0604020202020204" pitchFamily="34" charset="0"/>
              <a:buChar char="•"/>
              <a:defRPr sz="2000"/>
            </a:lvl6pPr>
            <a:lvl7pPr marL="2971800" indent="-228600">
              <a:spcBef>
                <a:spcPct val="20000"/>
              </a:spcBef>
              <a:buFont typeface="Arial" panose="020B0604020202020204" pitchFamily="34" charset="0"/>
              <a:buChar char="•"/>
              <a:defRPr sz="2000"/>
            </a:lvl7pPr>
            <a:lvl8pPr marL="3429000" indent="-228600">
              <a:spcBef>
                <a:spcPct val="20000"/>
              </a:spcBef>
              <a:buFont typeface="Arial" panose="020B0604020202020204" pitchFamily="34" charset="0"/>
              <a:buChar char="•"/>
              <a:defRPr sz="2000"/>
            </a:lvl8pPr>
            <a:lvl9pPr marL="3886200" indent="-228600">
              <a:spcBef>
                <a:spcPct val="20000"/>
              </a:spcBef>
              <a:buFont typeface="Arial" panose="020B0604020202020204" pitchFamily="34" charset="0"/>
              <a:buChar char="•"/>
              <a:defRPr sz="2000"/>
            </a:lvl9pPr>
          </a:lstStyle>
          <a:p>
            <a:r>
              <a:rPr lang="en-US" dirty="0" smtClean="0"/>
              <a:t>Optional </a:t>
            </a:r>
            <a:r>
              <a:rPr lang="en-US" dirty="0"/>
              <a:t>Slide Subtitle </a:t>
            </a:r>
          </a:p>
        </p:txBody>
      </p:sp>
    </p:spTree>
    <p:extLst>
      <p:ext uri="{BB962C8B-B14F-4D97-AF65-F5344CB8AC3E}">
        <p14:creationId xmlns:p14="http://schemas.microsoft.com/office/powerpoint/2010/main" val="1728097418"/>
      </p:ext>
    </p:extLst>
  </p:cSld>
  <p:clrMapOvr>
    <a:masterClrMapping/>
  </p:clrMapOvr>
  <p:transition spd="med">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3"/>
          <p:cNvSpPr>
            <a:spLocks noGrp="1"/>
          </p:cNvSpPr>
          <p:nvPr>
            <p:ph type="body" sz="quarter" idx="1"/>
          </p:nvPr>
        </p:nvSpPr>
        <p:spPr>
          <a:xfrm>
            <a:off x="457200" y="1554162"/>
            <a:ext cx="3932238" cy="4251960"/>
          </a:xfrm>
        </p:spPr>
        <p:txBody>
          <a:bodyPr/>
          <a:lstStyle/>
          <a:p>
            <a:r>
              <a:rPr lang="en-US" dirty="0" smtClean="0"/>
              <a:t>Click into a text placeholder and start typing, and you will get header text like this.</a:t>
            </a:r>
          </a:p>
          <a:p>
            <a:pPr lvl="1"/>
            <a:r>
              <a:rPr lang="en-US" dirty="0" smtClean="0"/>
              <a:t>Press Enter and then Tab and type, and your text will be formatted like this. Use this level for full sentences or for paragraphs.</a:t>
            </a:r>
          </a:p>
          <a:p>
            <a:pPr lvl="2"/>
            <a:r>
              <a:rPr lang="en-US" dirty="0" smtClean="0"/>
              <a:t>Press Enter and Tab again, and your text will be formatted as a bullet like this</a:t>
            </a:r>
          </a:p>
          <a:p>
            <a:pPr lvl="2"/>
            <a:r>
              <a:rPr lang="en-US" dirty="0" smtClean="0"/>
              <a:t>Try it on the text box to the right</a:t>
            </a:r>
          </a:p>
          <a:p>
            <a:pPr lvl="1"/>
            <a:r>
              <a:rPr lang="en-US" dirty="0" smtClean="0"/>
              <a:t>Press Shift and Tab at the same time to go back to the previous level.</a:t>
            </a:r>
          </a:p>
          <a:p>
            <a:pPr lvl="1"/>
            <a:r>
              <a:rPr lang="en-US" altLang="ja-JP" dirty="0" smtClean="0"/>
              <a:t>Under some circumstances, Enter and Tab </a:t>
            </a:r>
            <a:br>
              <a:rPr lang="en-US" altLang="ja-JP" dirty="0" smtClean="0"/>
            </a:br>
            <a:r>
              <a:rPr lang="en-US" altLang="ja-JP" dirty="0" smtClean="0"/>
              <a:t>will not work. If this happens press </a:t>
            </a:r>
            <a:br>
              <a:rPr lang="en-US" altLang="ja-JP" dirty="0" smtClean="0"/>
            </a:br>
            <a:r>
              <a:rPr lang="en-US" altLang="ja-JP" dirty="0" smtClean="0"/>
              <a:t>Alt + Shift + Right Arrow (→) or Left Arrow (←). </a:t>
            </a:r>
          </a:p>
        </p:txBody>
      </p:sp>
      <p:sp>
        <p:nvSpPr>
          <p:cNvPr id="9" name="Text Placeholder 8"/>
          <p:cNvSpPr>
            <a:spLocks noGrp="1"/>
          </p:cNvSpPr>
          <p:nvPr>
            <p:ph type="body" sz="quarter" idx="2"/>
          </p:nvPr>
        </p:nvSpPr>
        <p:spPr>
          <a:xfrm>
            <a:off x="4754563" y="1554163"/>
            <a:ext cx="3932237" cy="4343400"/>
          </a:xfrm>
        </p:spPr>
        <p:txBody>
          <a:bodyPr/>
          <a:lstStyle/>
          <a:p>
            <a:endParaRPr lang="en-US" dirty="0"/>
          </a:p>
        </p:txBody>
      </p:sp>
      <p:sp>
        <p:nvSpPr>
          <p:cNvPr id="2" name="Title 1"/>
          <p:cNvSpPr>
            <a:spLocks noGrp="1"/>
          </p:cNvSpPr>
          <p:nvPr>
            <p:ph type="title"/>
          </p:nvPr>
        </p:nvSpPr>
        <p:spPr/>
        <p:txBody>
          <a:bodyPr/>
          <a:lstStyle/>
          <a:p>
            <a:r>
              <a:rPr lang="en-US" smtClean="0"/>
              <a:t>Mixed-Format Text – Two Columns</a:t>
            </a:r>
            <a:endParaRPr lang="en-US" dirty="0"/>
          </a:p>
        </p:txBody>
      </p:sp>
      <p:sp>
        <p:nvSpPr>
          <p:cNvPr id="6" name="TextBox 5"/>
          <p:cNvSpPr txBox="1"/>
          <p:nvPr/>
        </p:nvSpPr>
        <p:spPr>
          <a:xfrm>
            <a:off x="457200" y="1097280"/>
            <a:ext cx="8220456" cy="246221"/>
          </a:xfrm>
          <a:prstGeom prst="rect">
            <a:avLst/>
          </a:prstGeom>
        </p:spPr>
        <p:txBody>
          <a:bodyPr vert="horz" lIns="0" tIns="0" rIns="0" bIns="0" rtlCol="0">
            <a:spAutoFit/>
          </a:bodyPr>
          <a:lstStyle>
            <a:defPPr>
              <a:defRPr lang="en-US"/>
            </a:defPPr>
            <a:lvl1pPr lvl="0" indent="0" defTabSz="914293">
              <a:lnSpc>
                <a:spcPct val="100000"/>
              </a:lnSpc>
              <a:spcBef>
                <a:spcPts val="1000"/>
              </a:spcBef>
              <a:spcAft>
                <a:spcPts val="600"/>
              </a:spcAft>
              <a:buClr>
                <a:schemeClr val="accent2"/>
              </a:buClr>
              <a:buFont typeface="Arial" panose="020B0604020202020204" pitchFamily="34" charset="0"/>
              <a:buNone/>
              <a:defRPr sz="1600" b="1" baseline="0">
                <a:solidFill>
                  <a:schemeClr val="accent2"/>
                </a:solidFill>
                <a:ea typeface="Tahoma" panose="020B0604030504040204" pitchFamily="34" charset="0"/>
                <a:cs typeface="Tahoma" panose="020B0604030504040204" pitchFamily="34" charset="0"/>
              </a:defRPr>
            </a:lvl1pPr>
            <a:lvl2pPr marL="0" indent="0">
              <a:lnSpc>
                <a:spcPct val="110000"/>
              </a:lnSpc>
              <a:spcBef>
                <a:spcPts val="0"/>
              </a:spcBef>
              <a:spcAft>
                <a:spcPts val="600"/>
              </a:spcAft>
              <a:buClr>
                <a:schemeClr val="accent2"/>
              </a:buClr>
              <a:buFont typeface="Arial" panose="020B0604020202020204" pitchFamily="34" charset="0"/>
              <a:buNone/>
              <a:defRPr sz="1600" baseline="0"/>
            </a:lvl2pPr>
            <a:lvl3pPr marL="227013" indent="-227013">
              <a:lnSpc>
                <a:spcPct val="110000"/>
              </a:lnSpc>
              <a:spcBef>
                <a:spcPts val="0"/>
              </a:spcBef>
              <a:spcAft>
                <a:spcPts val="600"/>
              </a:spcAft>
              <a:buClr>
                <a:schemeClr val="accent2"/>
              </a:buClr>
              <a:buFont typeface="Arial" panose="020B0604020202020204" pitchFamily="34" charset="0"/>
              <a:buChar char="•"/>
              <a:defRPr sz="1600" baseline="0"/>
            </a:lvl3pPr>
            <a:lvl4pPr marL="461963" indent="-234950">
              <a:lnSpc>
                <a:spcPct val="110000"/>
              </a:lnSpc>
              <a:spcBef>
                <a:spcPts val="0"/>
              </a:spcBef>
              <a:spcAft>
                <a:spcPts val="0"/>
              </a:spcAft>
              <a:buClr>
                <a:schemeClr val="accent2"/>
              </a:buClr>
              <a:buFont typeface="Arial" panose="020B0604020202020204" pitchFamily="34" charset="0"/>
              <a:buChar char="–"/>
              <a:defRPr sz="1600" baseline="0"/>
            </a:lvl4pPr>
            <a:lvl5pPr marL="687388" indent="-225425">
              <a:lnSpc>
                <a:spcPct val="110000"/>
              </a:lnSpc>
              <a:spcBef>
                <a:spcPts val="0"/>
              </a:spcBef>
              <a:spcAft>
                <a:spcPts val="0"/>
              </a:spcAft>
              <a:buClr>
                <a:schemeClr val="accent2"/>
              </a:buClr>
              <a:buFont typeface="Arial" panose="020B0604020202020204" pitchFamily="34" charset="0"/>
              <a:buChar char="•"/>
              <a:defRPr sz="1600" baseline="0"/>
            </a:lvl5pPr>
            <a:lvl6pPr marL="2514600" indent="-228600">
              <a:spcBef>
                <a:spcPct val="20000"/>
              </a:spcBef>
              <a:buFont typeface="Arial" panose="020B0604020202020204" pitchFamily="34" charset="0"/>
              <a:buChar char="•"/>
              <a:defRPr sz="2000"/>
            </a:lvl6pPr>
            <a:lvl7pPr marL="2971800" indent="-228600">
              <a:spcBef>
                <a:spcPct val="20000"/>
              </a:spcBef>
              <a:buFont typeface="Arial" panose="020B0604020202020204" pitchFamily="34" charset="0"/>
              <a:buChar char="•"/>
              <a:defRPr sz="2000"/>
            </a:lvl7pPr>
            <a:lvl8pPr marL="3429000" indent="-228600">
              <a:spcBef>
                <a:spcPct val="20000"/>
              </a:spcBef>
              <a:buFont typeface="Arial" panose="020B0604020202020204" pitchFamily="34" charset="0"/>
              <a:buChar char="•"/>
              <a:defRPr sz="2000"/>
            </a:lvl8pPr>
            <a:lvl9pPr marL="3886200" indent="-228600">
              <a:spcBef>
                <a:spcPct val="20000"/>
              </a:spcBef>
              <a:buFont typeface="Arial" panose="020B0604020202020204" pitchFamily="34" charset="0"/>
              <a:buChar char="•"/>
              <a:defRPr sz="2000"/>
            </a:lvl9pPr>
          </a:lstStyle>
          <a:p>
            <a:r>
              <a:rPr lang="en-US" dirty="0"/>
              <a:t>The Next Few Slides Contain Placeholders With Three Different Text Formats</a:t>
            </a:r>
          </a:p>
        </p:txBody>
      </p:sp>
      <p:cxnSp>
        <p:nvCxnSpPr>
          <p:cNvPr id="4" name="Straight Arrow Connector 3"/>
          <p:cNvCxnSpPr/>
          <p:nvPr/>
        </p:nvCxnSpPr>
        <p:spPr>
          <a:xfrm>
            <a:off x="3291840" y="3474720"/>
            <a:ext cx="1143000" cy="0"/>
          </a:xfrm>
          <a:prstGeom prst="straightConnector1">
            <a:avLst/>
          </a:prstGeom>
          <a:ln w="6350">
            <a:solidFill>
              <a:schemeClr val="accent6"/>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0309016"/>
      </p:ext>
    </p:extLst>
  </p:cSld>
  <p:clrMapOvr>
    <a:masterClrMapping/>
  </p:clrMapOvr>
  <p:transition spd="med">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p:cNvSpPr>
            <a:spLocks noGrp="1"/>
          </p:cNvSpPr>
          <p:nvPr>
            <p:ph type="body" sz="quarter" idx="1"/>
          </p:nvPr>
        </p:nvSpPr>
        <p:spPr/>
        <p:txBody>
          <a:bodyPr/>
          <a:lstStyle/>
          <a:p>
            <a:r>
              <a:rPr lang="en-US" dirty="0" smtClean="0"/>
              <a:t>THIS IS LEVEL ONE TEXT IN ALL CAPS</a:t>
            </a:r>
          </a:p>
          <a:p>
            <a:pPr lvl="1"/>
            <a:r>
              <a:rPr lang="en-US" dirty="0" smtClean="0"/>
              <a:t>In some cases, you may want to use text level one for a short introductory paragraph, but you may also use this level for headlines. You may use sentence case, title case, or all caps as shown above. Just be sure to use it consistently throughout your presentation.</a:t>
            </a:r>
          </a:p>
          <a:p>
            <a:r>
              <a:rPr lang="en-US" dirty="0" smtClean="0"/>
              <a:t>ALL CAPS FOR SHORT HEADERS</a:t>
            </a:r>
          </a:p>
          <a:p>
            <a:pPr lvl="1"/>
            <a:r>
              <a:rPr lang="en-US" dirty="0" smtClean="0"/>
              <a:t>All caps will not work well for headers that are longer than these examples. </a:t>
            </a:r>
            <a:br>
              <a:rPr lang="en-US" dirty="0" smtClean="0"/>
            </a:br>
            <a:r>
              <a:rPr lang="en-US" dirty="0" smtClean="0"/>
              <a:t>Longer lines of text in all caps become a chore to read. </a:t>
            </a:r>
          </a:p>
          <a:p>
            <a:r>
              <a:rPr lang="en-US" dirty="0" smtClean="0"/>
              <a:t>A WORD ABOUT FONT SIZE</a:t>
            </a:r>
          </a:p>
          <a:p>
            <a:pPr lvl="1"/>
            <a:r>
              <a:rPr lang="en-US" dirty="0" smtClean="0"/>
              <a:t>This is a general-purpose template and font size may need to be modified for different uses. If you are creating slides for a large venue, you may need to increase fonts to larger than the default. If possible, test in the actual presentation room, or a similar room.</a:t>
            </a:r>
            <a:endParaRPr lang="en-US" dirty="0"/>
          </a:p>
        </p:txBody>
      </p:sp>
      <p:sp>
        <p:nvSpPr>
          <p:cNvPr id="2" name="Title 1"/>
          <p:cNvSpPr>
            <a:spLocks noGrp="1"/>
          </p:cNvSpPr>
          <p:nvPr>
            <p:ph type="title"/>
          </p:nvPr>
        </p:nvSpPr>
        <p:spPr/>
        <p:txBody>
          <a:bodyPr/>
          <a:lstStyle/>
          <a:p>
            <a:r>
              <a:rPr lang="en-US" smtClean="0"/>
              <a:t>Mixed-Format Text – One Column</a:t>
            </a:r>
            <a:endParaRPr lang="en-US" dirty="0"/>
          </a:p>
        </p:txBody>
      </p:sp>
    </p:spTree>
    <p:extLst>
      <p:ext uri="{BB962C8B-B14F-4D97-AF65-F5344CB8AC3E}">
        <p14:creationId xmlns:p14="http://schemas.microsoft.com/office/powerpoint/2010/main" val="4273299155"/>
      </p:ext>
    </p:extLst>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3900"/>
            <a:ext cx="8220456" cy="307777"/>
          </a:xfrm>
        </p:spPr>
        <p:txBody>
          <a:bodyPr/>
          <a:lstStyle/>
          <a:p>
            <a:r>
              <a:rPr lang="en-US" dirty="0" smtClean="0"/>
              <a:t>How to Update the Footer</a:t>
            </a:r>
            <a:endParaRPr lang="en-US" dirty="0"/>
          </a:p>
        </p:txBody>
      </p:sp>
      <p:sp>
        <p:nvSpPr>
          <p:cNvPr id="26" name="Rectangle 25"/>
          <p:cNvSpPr/>
          <p:nvPr/>
        </p:nvSpPr>
        <p:spPr>
          <a:xfrm>
            <a:off x="476252" y="1550842"/>
            <a:ext cx="2541586" cy="2615268"/>
          </a:xfrm>
          <a:prstGeom prst="rect">
            <a:avLst/>
          </a:prstGeom>
        </p:spPr>
        <p:txBody>
          <a:bodyPr wrap="square" lIns="0" tIns="0" rIns="0" bIns="0">
            <a:spAutoFit/>
          </a:bodyPr>
          <a:lstStyle/>
          <a:p>
            <a:pPr lvl="0">
              <a:lnSpc>
                <a:spcPct val="120000"/>
              </a:lnSpc>
              <a:spcBef>
                <a:spcPts val="1000"/>
              </a:spcBef>
            </a:pPr>
            <a:r>
              <a:rPr lang="en-US" sz="1200" dirty="0" smtClean="0">
                <a:cs typeface="Calibri" panose="020F0502020204030204" pitchFamily="34" charset="0"/>
              </a:rPr>
              <a:t>You have the option to use the footer to display any or all of the following:</a:t>
            </a:r>
          </a:p>
          <a:p>
            <a:pPr marL="227013" lvl="2" indent="-227013">
              <a:lnSpc>
                <a:spcPct val="120000"/>
              </a:lnSpc>
              <a:spcBef>
                <a:spcPts val="1000"/>
              </a:spcBef>
              <a:buClr>
                <a:schemeClr val="accent2"/>
              </a:buClr>
              <a:buFont typeface="Arial" panose="020B0604020202020204" pitchFamily="34" charset="0"/>
              <a:buChar char="•"/>
            </a:pPr>
            <a:r>
              <a:rPr lang="en-US" sz="1200" dirty="0" smtClean="0">
                <a:cs typeface="Calibri" panose="020F0502020204030204" pitchFamily="34" charset="0"/>
              </a:rPr>
              <a:t>Your business unit or department</a:t>
            </a:r>
            <a:endParaRPr lang="en-US" sz="1200" dirty="0">
              <a:cs typeface="Calibri" panose="020F0502020204030204" pitchFamily="34" charset="0"/>
            </a:endParaRPr>
          </a:p>
          <a:p>
            <a:pPr marL="227013" lvl="2" indent="-227013">
              <a:lnSpc>
                <a:spcPct val="120000"/>
              </a:lnSpc>
              <a:spcBef>
                <a:spcPts val="1000"/>
              </a:spcBef>
              <a:buClr>
                <a:schemeClr val="accent2"/>
              </a:buClr>
              <a:buFont typeface="Arial" panose="020B0604020202020204" pitchFamily="34" charset="0"/>
              <a:buChar char="•"/>
            </a:pPr>
            <a:r>
              <a:rPr lang="en-US" sz="1200" dirty="0">
                <a:cs typeface="Calibri" panose="020F0502020204030204" pitchFamily="34" charset="0"/>
              </a:rPr>
              <a:t>Presentation name</a:t>
            </a:r>
          </a:p>
          <a:p>
            <a:pPr marL="227013" lvl="2" indent="-227013">
              <a:lnSpc>
                <a:spcPct val="120000"/>
              </a:lnSpc>
              <a:spcBef>
                <a:spcPts val="1000"/>
              </a:spcBef>
              <a:buClr>
                <a:schemeClr val="accent2"/>
              </a:buClr>
              <a:buFont typeface="Arial" panose="020B0604020202020204" pitchFamily="34" charset="0"/>
              <a:buChar char="•"/>
            </a:pPr>
            <a:r>
              <a:rPr lang="en-US" sz="1200" dirty="0">
                <a:cs typeface="Calibri" panose="020F0502020204030204" pitchFamily="34" charset="0"/>
              </a:rPr>
              <a:t>Date</a:t>
            </a:r>
          </a:p>
          <a:p>
            <a:pPr marL="227013" lvl="2" indent="-227013">
              <a:lnSpc>
                <a:spcPct val="120000"/>
              </a:lnSpc>
              <a:spcBef>
                <a:spcPts val="1000"/>
              </a:spcBef>
              <a:buClr>
                <a:schemeClr val="accent2"/>
              </a:buClr>
              <a:buFont typeface="Arial" panose="020B0604020202020204" pitchFamily="34" charset="0"/>
              <a:buChar char="•"/>
            </a:pPr>
            <a:r>
              <a:rPr lang="en-US" sz="1200" dirty="0">
                <a:cs typeface="Calibri" panose="020F0502020204030204" pitchFamily="34" charset="0"/>
              </a:rPr>
              <a:t>“CONFIDENTIAL – </a:t>
            </a:r>
            <a:r>
              <a:rPr lang="en-US" sz="1200" dirty="0" smtClean="0">
                <a:cs typeface="Calibri" panose="020F0502020204030204" pitchFamily="34" charset="0"/>
              </a:rPr>
              <a:t/>
            </a:r>
            <a:br>
              <a:rPr lang="en-US" sz="1200" dirty="0" smtClean="0">
                <a:cs typeface="Calibri" panose="020F0502020204030204" pitchFamily="34" charset="0"/>
              </a:rPr>
            </a:br>
            <a:r>
              <a:rPr lang="en-US" sz="1200" dirty="0" smtClean="0">
                <a:cs typeface="Calibri" panose="020F0502020204030204" pitchFamily="34" charset="0"/>
              </a:rPr>
              <a:t>FOR </a:t>
            </a:r>
            <a:r>
              <a:rPr lang="en-US" sz="1200" dirty="0">
                <a:cs typeface="Calibri" panose="020F0502020204030204" pitchFamily="34" charset="0"/>
              </a:rPr>
              <a:t>INTERNAL USE ONLY</a:t>
            </a:r>
            <a:r>
              <a:rPr lang="en-US" sz="1200" dirty="0" smtClean="0">
                <a:cs typeface="Calibri" panose="020F0502020204030204" pitchFamily="34" charset="0"/>
              </a:rPr>
              <a:t>”</a:t>
            </a:r>
          </a:p>
          <a:p>
            <a:pPr marL="0" lvl="1">
              <a:lnSpc>
                <a:spcPct val="120000"/>
              </a:lnSpc>
              <a:spcBef>
                <a:spcPts val="1000"/>
              </a:spcBef>
              <a:buClr>
                <a:schemeClr val="accent2"/>
              </a:buClr>
            </a:pPr>
            <a:r>
              <a:rPr lang="en-US" sz="1200" dirty="0" smtClean="0">
                <a:cs typeface="Calibri" panose="020F0502020204030204" pitchFamily="34" charset="0"/>
              </a:rPr>
              <a:t>You can use both footers, only one, or eliminate them altogether</a:t>
            </a:r>
            <a:endParaRPr lang="en-US" sz="1200" dirty="0">
              <a:cs typeface="Calibri" panose="020F0502020204030204" pitchFamily="34" charset="0"/>
            </a:endParaRPr>
          </a:p>
        </p:txBody>
      </p:sp>
      <p:cxnSp>
        <p:nvCxnSpPr>
          <p:cNvPr id="43" name="Straight Connector 42"/>
          <p:cNvCxnSpPr/>
          <p:nvPr/>
        </p:nvCxnSpPr>
        <p:spPr>
          <a:xfrm>
            <a:off x="3175635" y="1551159"/>
            <a:ext cx="0" cy="374904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5830144" y="6561666"/>
            <a:ext cx="2607945" cy="21166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457200" y="6217920"/>
            <a:ext cx="1072409" cy="184666"/>
          </a:xfrm>
          <a:prstGeom prst="rect">
            <a:avLst/>
          </a:prstGeom>
          <a:noFill/>
        </p:spPr>
        <p:txBody>
          <a:bodyPr wrap="none" lIns="0" tIns="0" rIns="0" bIns="0" rtlCol="0">
            <a:spAutoFit/>
          </a:bodyPr>
          <a:lstStyle/>
          <a:p>
            <a:pPr algn="ctr"/>
            <a:r>
              <a:rPr lang="en-US" sz="1200" b="1" dirty="0" smtClean="0">
                <a:solidFill>
                  <a:srgbClr val="FF0000"/>
                </a:solidFill>
                <a:cs typeface="Calibri" panose="020F0502020204030204" pitchFamily="34" charset="0"/>
              </a:rPr>
              <a:t>LEFT FOOTER</a:t>
            </a:r>
          </a:p>
        </p:txBody>
      </p:sp>
      <p:sp>
        <p:nvSpPr>
          <p:cNvPr id="23" name="TextBox 22"/>
          <p:cNvSpPr txBox="1"/>
          <p:nvPr/>
        </p:nvSpPr>
        <p:spPr>
          <a:xfrm>
            <a:off x="7272705" y="6217920"/>
            <a:ext cx="1165384" cy="184666"/>
          </a:xfrm>
          <a:prstGeom prst="rect">
            <a:avLst/>
          </a:prstGeom>
          <a:noFill/>
        </p:spPr>
        <p:txBody>
          <a:bodyPr wrap="none" lIns="0" tIns="0" rIns="0" bIns="0" rtlCol="0">
            <a:spAutoFit/>
          </a:bodyPr>
          <a:lstStyle/>
          <a:p>
            <a:pPr algn="ctr"/>
            <a:r>
              <a:rPr lang="en-US" sz="1200" b="1" dirty="0" smtClean="0">
                <a:solidFill>
                  <a:srgbClr val="FF0000"/>
                </a:solidFill>
                <a:cs typeface="Calibri" panose="020F0502020204030204" pitchFamily="34" charset="0"/>
              </a:rPr>
              <a:t>RIGHT FOOTER</a:t>
            </a:r>
          </a:p>
        </p:txBody>
      </p:sp>
      <p:pic>
        <p:nvPicPr>
          <p:cNvPr id="3" name="Picture 2"/>
          <p:cNvPicPr>
            <a:picLocks noChangeAspect="1" noChangeArrowheads="1"/>
          </p:cNvPicPr>
          <p:nvPr/>
        </p:nvPicPr>
        <p:blipFill rotWithShape="1">
          <a:blip r:embed="rId3" cstate="screen">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a:ext>
            </a:extLst>
          </a:blip>
          <a:srcRect/>
          <a:stretch/>
        </p:blipFill>
        <p:spPr bwMode="auto">
          <a:xfrm>
            <a:off x="6356555" y="1779124"/>
            <a:ext cx="2330245" cy="189039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24" name="TextBox 23"/>
          <p:cNvSpPr txBox="1"/>
          <p:nvPr/>
        </p:nvSpPr>
        <p:spPr>
          <a:xfrm>
            <a:off x="3400425" y="1538923"/>
            <a:ext cx="2451099" cy="2230547"/>
          </a:xfrm>
          <a:prstGeom prst="rect">
            <a:avLst/>
          </a:prstGeom>
          <a:noFill/>
        </p:spPr>
        <p:txBody>
          <a:bodyPr wrap="square" lIns="9144" tIns="0" rIns="0" bIns="0" rtlCol="0">
            <a:spAutoFit/>
          </a:bodyPr>
          <a:lstStyle/>
          <a:p>
            <a:pPr marL="285750" indent="-285750">
              <a:lnSpc>
                <a:spcPct val="120000"/>
              </a:lnSpc>
              <a:spcBef>
                <a:spcPts val="1000"/>
              </a:spcBef>
              <a:buClr>
                <a:schemeClr val="accent2"/>
              </a:buClr>
              <a:buFont typeface="+mj-lt"/>
              <a:buAutoNum type="arabicPeriod"/>
            </a:pPr>
            <a:r>
              <a:rPr lang="en-US" sz="1200" dirty="0" smtClean="0">
                <a:cs typeface="Calibri" panose="020F0502020204030204" pitchFamily="34" charset="0"/>
              </a:rPr>
              <a:t>On the </a:t>
            </a:r>
            <a:r>
              <a:rPr lang="en-US" sz="1200" b="1" dirty="0" smtClean="0">
                <a:solidFill>
                  <a:schemeClr val="accent2"/>
                </a:solidFill>
                <a:cs typeface="Calibri" panose="020F0502020204030204" pitchFamily="34" charset="0"/>
              </a:rPr>
              <a:t>View</a:t>
            </a:r>
            <a:r>
              <a:rPr lang="en-US" sz="1200" dirty="0" smtClean="0">
                <a:solidFill>
                  <a:schemeClr val="accent2"/>
                </a:solidFill>
                <a:cs typeface="Calibri" panose="020F0502020204030204" pitchFamily="34" charset="0"/>
              </a:rPr>
              <a:t> </a:t>
            </a:r>
            <a:r>
              <a:rPr lang="en-US" sz="1200" dirty="0" smtClean="0">
                <a:cs typeface="Calibri" panose="020F0502020204030204" pitchFamily="34" charset="0"/>
              </a:rPr>
              <a:t>tab in the </a:t>
            </a:r>
            <a:br>
              <a:rPr lang="en-US" sz="1200" dirty="0" smtClean="0">
                <a:cs typeface="Calibri" panose="020F0502020204030204" pitchFamily="34" charset="0"/>
              </a:rPr>
            </a:br>
            <a:r>
              <a:rPr lang="en-US" sz="1200" dirty="0" smtClean="0">
                <a:cs typeface="Calibri" panose="020F0502020204030204" pitchFamily="34" charset="0"/>
              </a:rPr>
              <a:t>PowerPoint ribbon, select </a:t>
            </a:r>
            <a:br>
              <a:rPr lang="en-US" sz="1200" dirty="0" smtClean="0">
                <a:cs typeface="Calibri" panose="020F0502020204030204" pitchFamily="34" charset="0"/>
              </a:rPr>
            </a:br>
            <a:r>
              <a:rPr lang="en-US" sz="1200" b="1" dirty="0" smtClean="0">
                <a:solidFill>
                  <a:schemeClr val="accent2"/>
                </a:solidFill>
                <a:cs typeface="Calibri" panose="020F0502020204030204" pitchFamily="34" charset="0"/>
              </a:rPr>
              <a:t>Slide Master</a:t>
            </a:r>
          </a:p>
          <a:p>
            <a:pPr marL="285750" indent="-285750">
              <a:lnSpc>
                <a:spcPct val="120000"/>
              </a:lnSpc>
              <a:spcBef>
                <a:spcPts val="1000"/>
              </a:spcBef>
              <a:buClr>
                <a:schemeClr val="accent2"/>
              </a:buClr>
              <a:buFont typeface="+mj-lt"/>
              <a:buAutoNum type="arabicPeriod"/>
            </a:pPr>
            <a:r>
              <a:rPr lang="en-US" sz="1200" dirty="0" smtClean="0">
                <a:cs typeface="Calibri" panose="020F0502020204030204" pitchFamily="34" charset="0"/>
              </a:rPr>
              <a:t>Press</a:t>
            </a:r>
            <a:r>
              <a:rPr lang="en-US" sz="1200" b="1" dirty="0" smtClean="0">
                <a:cs typeface="Calibri" panose="020F0502020204030204" pitchFamily="34" charset="0"/>
              </a:rPr>
              <a:t> </a:t>
            </a:r>
            <a:r>
              <a:rPr lang="en-US" sz="1200" b="1" dirty="0" smtClean="0">
                <a:solidFill>
                  <a:schemeClr val="accent2"/>
                </a:solidFill>
                <a:cs typeface="Calibri" panose="020F0502020204030204" pitchFamily="34" charset="0"/>
              </a:rPr>
              <a:t>Page Up </a:t>
            </a:r>
            <a:r>
              <a:rPr lang="en-US" sz="1200" dirty="0" smtClean="0">
                <a:cs typeface="Calibri" panose="020F0502020204030204" pitchFamily="34" charset="0"/>
              </a:rPr>
              <a:t>until you </a:t>
            </a:r>
            <a:br>
              <a:rPr lang="en-US" sz="1200" dirty="0" smtClean="0">
                <a:cs typeface="Calibri" panose="020F0502020204030204" pitchFamily="34" charset="0"/>
              </a:rPr>
            </a:br>
            <a:r>
              <a:rPr lang="en-US" sz="1200" dirty="0" smtClean="0">
                <a:cs typeface="Calibri" panose="020F0502020204030204" pitchFamily="34" charset="0"/>
              </a:rPr>
              <a:t>reach the </a:t>
            </a:r>
            <a:r>
              <a:rPr lang="en-US" sz="1200" b="1" dirty="0" smtClean="0">
                <a:cs typeface="Calibri" panose="020F0502020204030204" pitchFamily="34" charset="0"/>
              </a:rPr>
              <a:t>first</a:t>
            </a:r>
            <a:r>
              <a:rPr lang="en-US" sz="1200" dirty="0">
                <a:cs typeface="Calibri" panose="020F0502020204030204" pitchFamily="34" charset="0"/>
              </a:rPr>
              <a:t> </a:t>
            </a:r>
            <a:r>
              <a:rPr lang="en-US" sz="1200" dirty="0" smtClean="0">
                <a:cs typeface="Calibri" panose="020F0502020204030204" pitchFamily="34" charset="0"/>
              </a:rPr>
              <a:t>slide master</a:t>
            </a:r>
          </a:p>
          <a:p>
            <a:pPr marL="285750" indent="-285750">
              <a:lnSpc>
                <a:spcPct val="120000"/>
              </a:lnSpc>
              <a:spcBef>
                <a:spcPts val="1000"/>
              </a:spcBef>
              <a:buClr>
                <a:schemeClr val="accent2"/>
              </a:buClr>
              <a:buFont typeface="+mj-lt"/>
              <a:buAutoNum type="arabicPeriod"/>
            </a:pPr>
            <a:r>
              <a:rPr lang="en-US" sz="1200" dirty="0" smtClean="0">
                <a:cs typeface="Calibri" panose="020F0502020204030204" pitchFamily="34" charset="0"/>
              </a:rPr>
              <a:t>Place your cursor inside the footer text box and type the descriptor, presentation name, and/or date that you desire</a:t>
            </a:r>
          </a:p>
        </p:txBody>
      </p:sp>
      <p:sp>
        <p:nvSpPr>
          <p:cNvPr id="11" name="Rectangle 10"/>
          <p:cNvSpPr/>
          <p:nvPr/>
        </p:nvSpPr>
        <p:spPr>
          <a:xfrm>
            <a:off x="3400424" y="3871449"/>
            <a:ext cx="5286375" cy="1436483"/>
          </a:xfrm>
          <a:prstGeom prst="rect">
            <a:avLst/>
          </a:prstGeom>
        </p:spPr>
        <p:txBody>
          <a:bodyPr wrap="square" lIns="9144">
            <a:spAutoFit/>
          </a:bodyPr>
          <a:lstStyle/>
          <a:p>
            <a:pPr marL="285750" lvl="0" indent="-285750">
              <a:lnSpc>
                <a:spcPct val="120000"/>
              </a:lnSpc>
              <a:spcBef>
                <a:spcPts val="1000"/>
              </a:spcBef>
              <a:buClr>
                <a:schemeClr val="accent2"/>
              </a:buClr>
              <a:buFont typeface="+mj-lt"/>
              <a:buAutoNum type="arabicPeriod" startAt="4"/>
            </a:pPr>
            <a:r>
              <a:rPr lang="en-US" sz="1200" dirty="0">
                <a:cs typeface="Calibri" panose="020F0502020204030204" pitchFamily="34" charset="0"/>
              </a:rPr>
              <a:t>If you are planning to switch your presentation to the dark-background Auditorium version, you should </a:t>
            </a:r>
            <a:r>
              <a:rPr lang="en-US" sz="1200" b="1" dirty="0">
                <a:solidFill>
                  <a:schemeClr val="accent2"/>
                </a:solidFill>
                <a:cs typeface="Calibri" panose="020F0502020204030204" pitchFamily="34" charset="0"/>
              </a:rPr>
              <a:t>Page Down </a:t>
            </a:r>
            <a:r>
              <a:rPr lang="en-US" sz="1200" dirty="0">
                <a:cs typeface="Calibri" panose="020F0502020204030204" pitchFamily="34" charset="0"/>
              </a:rPr>
              <a:t>until you see the first </a:t>
            </a:r>
            <a:r>
              <a:rPr lang="en-US" sz="1200" dirty="0" smtClean="0">
                <a:cs typeface="Calibri" panose="020F0502020204030204" pitchFamily="34" charset="0"/>
              </a:rPr>
              <a:t/>
            </a:r>
            <a:br>
              <a:rPr lang="en-US" sz="1200" dirty="0" smtClean="0">
                <a:cs typeface="Calibri" panose="020F0502020204030204" pitchFamily="34" charset="0"/>
              </a:rPr>
            </a:br>
            <a:r>
              <a:rPr lang="en-US" sz="1200" dirty="0" smtClean="0">
                <a:cs typeface="Calibri" panose="020F0502020204030204" pitchFamily="34" charset="0"/>
              </a:rPr>
              <a:t>dark-background </a:t>
            </a:r>
            <a:r>
              <a:rPr lang="en-US" sz="1200" dirty="0">
                <a:cs typeface="Calibri" panose="020F0502020204030204" pitchFamily="34" charset="0"/>
              </a:rPr>
              <a:t>master and update the text there in the same way.</a:t>
            </a:r>
          </a:p>
          <a:p>
            <a:pPr marL="285750" lvl="0" indent="-285750">
              <a:lnSpc>
                <a:spcPct val="120000"/>
              </a:lnSpc>
              <a:spcBef>
                <a:spcPts val="1000"/>
              </a:spcBef>
              <a:buClr>
                <a:schemeClr val="accent2"/>
              </a:buClr>
              <a:buFont typeface="+mj-lt"/>
              <a:buAutoNum type="arabicPeriod" startAt="4"/>
            </a:pPr>
            <a:r>
              <a:rPr lang="en-US" sz="1200" dirty="0">
                <a:cs typeface="Calibri" panose="020F0502020204030204" pitchFamily="34" charset="0"/>
              </a:rPr>
              <a:t>On the </a:t>
            </a:r>
            <a:r>
              <a:rPr lang="en-US" sz="1200" b="1" dirty="0">
                <a:solidFill>
                  <a:schemeClr val="accent2"/>
                </a:solidFill>
                <a:cs typeface="Calibri" panose="020F0502020204030204" pitchFamily="34" charset="0"/>
              </a:rPr>
              <a:t>View </a:t>
            </a:r>
            <a:r>
              <a:rPr lang="en-US" sz="1200" dirty="0">
                <a:cs typeface="Calibri" panose="020F0502020204030204" pitchFamily="34" charset="0"/>
              </a:rPr>
              <a:t>tab, select </a:t>
            </a:r>
            <a:r>
              <a:rPr lang="en-US" sz="1200" b="1" dirty="0">
                <a:solidFill>
                  <a:schemeClr val="accent2"/>
                </a:solidFill>
                <a:cs typeface="Calibri" panose="020F0502020204030204" pitchFamily="34" charset="0"/>
              </a:rPr>
              <a:t>Normal </a:t>
            </a:r>
            <a:r>
              <a:rPr lang="en-US" sz="1200" dirty="0">
                <a:cs typeface="Calibri" panose="020F0502020204030204" pitchFamily="34" charset="0"/>
              </a:rPr>
              <a:t>to return to </a:t>
            </a:r>
            <a:r>
              <a:rPr lang="en-US" sz="1200" dirty="0" smtClean="0">
                <a:cs typeface="Calibri" panose="020F0502020204030204" pitchFamily="34" charset="0"/>
              </a:rPr>
              <a:t>your </a:t>
            </a:r>
            <a:r>
              <a:rPr lang="en-US" sz="1200" dirty="0">
                <a:cs typeface="Calibri" panose="020F0502020204030204" pitchFamily="34" charset="0"/>
              </a:rPr>
              <a:t>slide</a:t>
            </a:r>
          </a:p>
          <a:p>
            <a:pPr marL="285750" lvl="0" indent="-285750">
              <a:lnSpc>
                <a:spcPct val="120000"/>
              </a:lnSpc>
              <a:spcBef>
                <a:spcPts val="1000"/>
              </a:spcBef>
              <a:buFont typeface="+mj-lt"/>
              <a:buAutoNum type="arabicPeriod" startAt="4"/>
            </a:pPr>
            <a:endParaRPr lang="en-US" sz="1200" dirty="0">
              <a:solidFill>
                <a:srgbClr val="000000"/>
              </a:solidFill>
              <a:cs typeface="Calibri" panose="020F0502020204030204" pitchFamily="34" charset="0"/>
            </a:endParaRPr>
          </a:p>
        </p:txBody>
      </p:sp>
      <p:sp>
        <p:nvSpPr>
          <p:cNvPr id="4" name="Rectangle 3"/>
          <p:cNvSpPr/>
          <p:nvPr/>
        </p:nvSpPr>
        <p:spPr>
          <a:xfrm>
            <a:off x="6309360" y="2145201"/>
            <a:ext cx="960120" cy="6858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p:cNvCxnSpPr/>
          <p:nvPr/>
        </p:nvCxnSpPr>
        <p:spPr>
          <a:xfrm>
            <a:off x="5699443" y="2412219"/>
            <a:ext cx="548640" cy="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414865" y="6561666"/>
            <a:ext cx="2607945" cy="21166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08985630"/>
      </p:ext>
    </p:extLst>
  </p:cSld>
  <p:clrMapOvr>
    <a:masterClrMapping/>
  </p:clrMapOvr>
  <p:transition spd="med">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13"/>
          <p:cNvSpPr>
            <a:spLocks noGrp="1"/>
          </p:cNvSpPr>
          <p:nvPr>
            <p:ph type="body" sz="quarter" idx="1"/>
          </p:nvPr>
        </p:nvSpPr>
        <p:spPr/>
        <p:txBody>
          <a:bodyPr/>
          <a:lstStyle/>
          <a:p>
            <a:r>
              <a:rPr lang="en-US" smtClean="0"/>
              <a:t>TEXT LEVEL ONE 	</a:t>
            </a:r>
          </a:p>
          <a:p>
            <a:pPr lvl="1"/>
            <a:r>
              <a:rPr lang="en-US" smtClean="0"/>
              <a:t>You may bold level two text for a subheader</a:t>
            </a:r>
          </a:p>
          <a:p>
            <a:pPr lvl="2"/>
            <a:r>
              <a:rPr lang="en-US" smtClean="0"/>
              <a:t>Hit Enter, then Tab to format as a bullet</a:t>
            </a:r>
            <a:br>
              <a:rPr lang="en-US" smtClean="0"/>
            </a:br>
            <a:r>
              <a:rPr lang="en-US" smtClean="0"/>
              <a:t>(or </a:t>
            </a:r>
            <a:r>
              <a:rPr lang="en-US" altLang="ja-JP" smtClean="0"/>
              <a:t>Alt + Shift + Right Arrow)</a:t>
            </a:r>
            <a:endParaRPr lang="en-US" smtClean="0"/>
          </a:p>
          <a:p>
            <a:pPr lvl="2"/>
            <a:r>
              <a:rPr lang="en-US" smtClean="0"/>
              <a:t>Bullet level three</a:t>
            </a:r>
          </a:p>
          <a:p>
            <a:pPr lvl="2"/>
            <a:r>
              <a:rPr lang="en-US" smtClean="0"/>
              <a:t>Bullet level three</a:t>
            </a:r>
          </a:p>
          <a:p>
            <a:pPr lvl="1"/>
            <a:r>
              <a:rPr lang="en-US" smtClean="0"/>
              <a:t>Remember: press Shift then Tab to go back one level </a:t>
            </a:r>
            <a:br>
              <a:rPr lang="en-US" smtClean="0"/>
            </a:br>
            <a:r>
              <a:rPr lang="en-US" altLang="ja-JP" smtClean="0"/>
              <a:t>(or Alt + Shift + Left Arrow). </a:t>
            </a:r>
            <a:endParaRPr lang="en-US" smtClean="0"/>
          </a:p>
          <a:p>
            <a:pPr lvl="2"/>
            <a:r>
              <a:rPr lang="en-US" smtClean="0"/>
              <a:t>Bullet level three</a:t>
            </a:r>
          </a:p>
          <a:p>
            <a:pPr lvl="2"/>
            <a:r>
              <a:rPr lang="en-US" smtClean="0"/>
              <a:t>Bullet level three</a:t>
            </a:r>
          </a:p>
          <a:p>
            <a:pPr lvl="1"/>
            <a:endParaRPr lang="en-US" smtClean="0"/>
          </a:p>
          <a:p>
            <a:endParaRPr lang="en-US" dirty="0"/>
          </a:p>
        </p:txBody>
      </p:sp>
      <p:sp>
        <p:nvSpPr>
          <p:cNvPr id="15" name="Text Placeholder 14"/>
          <p:cNvSpPr>
            <a:spLocks noGrp="1"/>
          </p:cNvSpPr>
          <p:nvPr>
            <p:ph type="body" sz="quarter" idx="2"/>
          </p:nvPr>
        </p:nvSpPr>
        <p:spPr/>
        <p:txBody>
          <a:bodyPr/>
          <a:lstStyle/>
          <a:p>
            <a:r>
              <a:rPr lang="en-US" dirty="0" smtClean="0"/>
              <a:t>TEXT LEVEL ONE</a:t>
            </a:r>
          </a:p>
          <a:p>
            <a:pPr lvl="1"/>
            <a:r>
              <a:rPr lang="en-US" dirty="0" smtClean="0"/>
              <a:t>In some cases, you may want to use text level one for a short introductory paragraph, but you may also use level one for headlines. You may use sentence case, title case, or all caps as shown above. Just be sure to use it consistently throughout your presentation.</a:t>
            </a:r>
          </a:p>
          <a:p>
            <a:pPr lvl="1"/>
            <a:r>
              <a:rPr lang="en-US" dirty="0" smtClean="0"/>
              <a:t>This is text level two. Use this level of text for full sentences or paragraphs and reserve bulleted text for lists of items or short sentence fragments.</a:t>
            </a:r>
          </a:p>
          <a:p>
            <a:pPr lvl="1"/>
            <a:r>
              <a:rPr lang="en-US" dirty="0" smtClean="0"/>
              <a:t>Long lines of text (over 80 characters) may be difficult to read. Separating content into columns alleviates this and creates more appealing pages/slides.</a:t>
            </a:r>
          </a:p>
          <a:p>
            <a:pPr lvl="1"/>
            <a:r>
              <a:rPr lang="en-US"/>
              <a:t>Text on multi-column pages is 12 pt</a:t>
            </a:r>
            <a:r>
              <a:rPr lang="en-US" smtClean="0"/>
              <a:t>.</a:t>
            </a:r>
            <a:endParaRPr lang="en-US" dirty="0" smtClean="0"/>
          </a:p>
          <a:p>
            <a:pPr lvl="1"/>
            <a:endParaRPr lang="en-US" dirty="0"/>
          </a:p>
        </p:txBody>
      </p:sp>
      <p:sp>
        <p:nvSpPr>
          <p:cNvPr id="2" name="Title 1"/>
          <p:cNvSpPr>
            <a:spLocks noGrp="1"/>
          </p:cNvSpPr>
          <p:nvPr>
            <p:ph type="title"/>
          </p:nvPr>
        </p:nvSpPr>
        <p:spPr/>
        <p:txBody>
          <a:bodyPr/>
          <a:lstStyle/>
          <a:p>
            <a:r>
              <a:rPr lang="en-US" smtClean="0"/>
              <a:t>Mixed-Format Text – Two Columns</a:t>
            </a:r>
            <a:endParaRPr lang="en-US" dirty="0"/>
          </a:p>
        </p:txBody>
      </p:sp>
    </p:spTree>
    <p:extLst>
      <p:ext uri="{BB962C8B-B14F-4D97-AF65-F5344CB8AC3E}">
        <p14:creationId xmlns:p14="http://schemas.microsoft.com/office/powerpoint/2010/main" val="1579728880"/>
      </p:ext>
    </p:extLst>
  </p:cSld>
  <p:clrMapOvr>
    <a:masterClrMapping/>
  </p:clrMapOvr>
  <p:transition spd="med">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half" idx="12"/>
          </p:nvPr>
        </p:nvSpPr>
        <p:spPr/>
        <p:txBody>
          <a:bodyPr/>
          <a:lstStyle/>
          <a:p>
            <a:r>
              <a:rPr lang="en-US" smtClean="0"/>
              <a:t>This example uses text level </a:t>
            </a:r>
            <a:br>
              <a:rPr lang="en-US" smtClean="0"/>
            </a:br>
            <a:r>
              <a:rPr lang="en-US" smtClean="0"/>
              <a:t>one as a short introductory sentence at the top of </a:t>
            </a:r>
            <a:br>
              <a:rPr lang="en-US" smtClean="0"/>
            </a:br>
            <a:r>
              <a:rPr lang="en-US" smtClean="0"/>
              <a:t>this column.</a:t>
            </a:r>
          </a:p>
          <a:p>
            <a:pPr lvl="1"/>
            <a:r>
              <a:rPr lang="en-US" smtClean="0"/>
              <a:t>All caps works best for short headlines only. If you choose to </a:t>
            </a:r>
            <a:br>
              <a:rPr lang="en-US" smtClean="0"/>
            </a:br>
            <a:r>
              <a:rPr lang="en-US" smtClean="0"/>
              <a:t>use all caps for headlines, use </a:t>
            </a:r>
            <a:br>
              <a:rPr lang="en-US" smtClean="0"/>
            </a:br>
            <a:r>
              <a:rPr lang="en-US" smtClean="0"/>
              <a:t>it consistently throughout your presentation. Do not switch </a:t>
            </a:r>
            <a:br>
              <a:rPr lang="en-US" smtClean="0"/>
            </a:br>
            <a:r>
              <a:rPr lang="en-US" smtClean="0"/>
              <a:t>randomly to title or sentence case.</a:t>
            </a:r>
          </a:p>
          <a:p>
            <a:pPr lvl="2"/>
            <a:r>
              <a:rPr lang="en-US" smtClean="0"/>
              <a:t>This is level three text</a:t>
            </a:r>
          </a:p>
          <a:p>
            <a:pPr lvl="2"/>
            <a:r>
              <a:rPr lang="en-US" smtClean="0"/>
              <a:t>Bullet level three</a:t>
            </a:r>
          </a:p>
          <a:p>
            <a:pPr lvl="2"/>
            <a:r>
              <a:rPr lang="en-US" smtClean="0"/>
              <a:t>Bullet level three</a:t>
            </a:r>
          </a:p>
          <a:p>
            <a:pPr lvl="1"/>
            <a:endParaRPr lang="en-US" dirty="0"/>
          </a:p>
        </p:txBody>
      </p:sp>
      <p:sp>
        <p:nvSpPr>
          <p:cNvPr id="7" name="Content Placeholder 6"/>
          <p:cNvSpPr>
            <a:spLocks noGrp="1"/>
          </p:cNvSpPr>
          <p:nvPr>
            <p:ph sz="half" idx="13"/>
          </p:nvPr>
        </p:nvSpPr>
        <p:spPr/>
        <p:txBody>
          <a:bodyPr/>
          <a:lstStyle/>
          <a:p>
            <a:r>
              <a:rPr lang="en-US" smtClean="0"/>
              <a:t>There is a “soft return” for spacing after the first paragraph in the third column. To insert press shift and enter simultaneously.</a:t>
            </a:r>
          </a:p>
          <a:p>
            <a:pPr lvl="1"/>
            <a:r>
              <a:rPr lang="en-US" smtClean="0"/>
              <a:t>Hit Enter, then Tab and start typing </a:t>
            </a:r>
            <a:br>
              <a:rPr lang="en-US" smtClean="0"/>
            </a:br>
            <a:r>
              <a:rPr lang="en-US" smtClean="0"/>
              <a:t>to create text with this format. </a:t>
            </a:r>
          </a:p>
          <a:p>
            <a:pPr lvl="2"/>
            <a:r>
              <a:rPr lang="en-US" smtClean="0"/>
              <a:t>This is level three text</a:t>
            </a:r>
          </a:p>
          <a:p>
            <a:pPr lvl="2"/>
            <a:r>
              <a:rPr lang="en-US" smtClean="0"/>
              <a:t>Bullet level three</a:t>
            </a:r>
          </a:p>
          <a:p>
            <a:pPr lvl="2"/>
            <a:r>
              <a:rPr lang="en-US" smtClean="0"/>
              <a:t>Bullet level three</a:t>
            </a:r>
          </a:p>
          <a:p>
            <a:pPr lvl="2"/>
            <a:endParaRPr lang="en-US" dirty="0" smtClean="0"/>
          </a:p>
        </p:txBody>
      </p:sp>
      <p:sp>
        <p:nvSpPr>
          <p:cNvPr id="5" name="Content Placeholder 4"/>
          <p:cNvSpPr>
            <a:spLocks noGrp="1"/>
          </p:cNvSpPr>
          <p:nvPr>
            <p:ph sz="half" idx="14"/>
          </p:nvPr>
        </p:nvSpPr>
        <p:spPr/>
        <p:txBody>
          <a:bodyPr/>
          <a:lstStyle/>
          <a:p>
            <a:r>
              <a:rPr lang="en-US" dirty="0" smtClean="0"/>
              <a:t>This is text level one. You may use sentence case, title case, or all caps, depending on your needs. </a:t>
            </a:r>
            <a:br>
              <a:rPr lang="en-US" dirty="0" smtClean="0"/>
            </a:br>
            <a:endParaRPr lang="en-US" dirty="0" smtClean="0"/>
          </a:p>
          <a:p>
            <a:pPr lvl="1"/>
            <a:r>
              <a:rPr lang="en-US" dirty="0" smtClean="0"/>
              <a:t>Keep in mind that bulleted text is </a:t>
            </a:r>
            <a:br>
              <a:rPr lang="en-US" dirty="0" smtClean="0"/>
            </a:br>
            <a:r>
              <a:rPr lang="en-US" dirty="0" smtClean="0"/>
              <a:t>best for short sentence fragments and single words. Use </a:t>
            </a:r>
            <a:r>
              <a:rPr lang="en-US" dirty="0" err="1" smtClean="0"/>
              <a:t>unbulleted</a:t>
            </a:r>
            <a:r>
              <a:rPr lang="en-US" dirty="0" smtClean="0"/>
              <a:t> </a:t>
            </a:r>
            <a:br>
              <a:rPr lang="en-US" dirty="0" smtClean="0"/>
            </a:br>
            <a:r>
              <a:rPr lang="en-US" dirty="0" smtClean="0"/>
              <a:t>text like this for full sentences </a:t>
            </a:r>
            <a:br>
              <a:rPr lang="en-US" dirty="0" smtClean="0"/>
            </a:br>
            <a:r>
              <a:rPr lang="en-US" dirty="0" smtClean="0"/>
              <a:t>and paragraphs.</a:t>
            </a:r>
          </a:p>
          <a:p>
            <a:pPr lvl="2"/>
            <a:r>
              <a:rPr lang="en-US" dirty="0" smtClean="0"/>
              <a:t>This is level three text</a:t>
            </a:r>
          </a:p>
          <a:p>
            <a:pPr lvl="2"/>
            <a:r>
              <a:rPr lang="en-US" dirty="0" smtClean="0"/>
              <a:t>Bullet level three</a:t>
            </a:r>
          </a:p>
          <a:p>
            <a:pPr lvl="2"/>
            <a:r>
              <a:rPr lang="en-US" dirty="0" smtClean="0"/>
              <a:t>Bullet level three</a:t>
            </a:r>
          </a:p>
          <a:p>
            <a:pPr lvl="1"/>
            <a:endParaRPr lang="en-US" dirty="0"/>
          </a:p>
        </p:txBody>
      </p:sp>
      <p:sp>
        <p:nvSpPr>
          <p:cNvPr id="2" name="Title 1"/>
          <p:cNvSpPr>
            <a:spLocks noGrp="1"/>
          </p:cNvSpPr>
          <p:nvPr>
            <p:ph type="title"/>
          </p:nvPr>
        </p:nvSpPr>
        <p:spPr/>
        <p:txBody>
          <a:bodyPr/>
          <a:lstStyle/>
          <a:p>
            <a:r>
              <a:rPr lang="en-US" smtClean="0"/>
              <a:t>Mixed-Format Text – Three Columns</a:t>
            </a:r>
            <a:endParaRPr lang="en-US" dirty="0"/>
          </a:p>
        </p:txBody>
      </p:sp>
    </p:spTree>
    <p:extLst>
      <p:ext uri="{BB962C8B-B14F-4D97-AF65-F5344CB8AC3E}">
        <p14:creationId xmlns:p14="http://schemas.microsoft.com/office/powerpoint/2010/main" val="141845056"/>
      </p:ext>
    </p:extLst>
  </p:cSld>
  <p:clrMapOvr>
    <a:masterClrMapping/>
  </p:clrMapOvr>
  <p:transition spd="med">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57200" y="1554163"/>
            <a:ext cx="3932238" cy="41608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 Placeholder 12"/>
          <p:cNvSpPr>
            <a:spLocks noGrp="1"/>
          </p:cNvSpPr>
          <p:nvPr>
            <p:ph type="body" sz="quarter" idx="1"/>
          </p:nvPr>
        </p:nvSpPr>
        <p:spPr/>
        <p:txBody>
          <a:bodyPr/>
          <a:lstStyle/>
          <a:p>
            <a:r>
              <a:rPr lang="en-US" smtClean="0"/>
              <a:t> </a:t>
            </a:r>
            <a:endParaRPr lang="en-US" dirty="0"/>
          </a:p>
        </p:txBody>
      </p:sp>
      <p:sp>
        <p:nvSpPr>
          <p:cNvPr id="4" name="Content Placeholder 3"/>
          <p:cNvSpPr>
            <a:spLocks noGrp="1"/>
          </p:cNvSpPr>
          <p:nvPr>
            <p:ph type="body" sz="quarter" idx="2"/>
          </p:nvPr>
        </p:nvSpPr>
        <p:spPr/>
        <p:txBody>
          <a:bodyPr/>
          <a:lstStyle/>
          <a:p>
            <a:r>
              <a:rPr lang="en-US" dirty="0" smtClean="0"/>
              <a:t>TEXT LEVEL ONE	</a:t>
            </a:r>
          </a:p>
          <a:p>
            <a:pPr lvl="1"/>
            <a:r>
              <a:rPr lang="en-US" dirty="0" smtClean="0"/>
              <a:t>This is text level two. Use this level of text for full sentences or paragraphs and reserve bulleted text </a:t>
            </a:r>
            <a:br>
              <a:rPr lang="en-US" dirty="0" smtClean="0"/>
            </a:br>
            <a:r>
              <a:rPr lang="en-US" dirty="0" smtClean="0"/>
              <a:t>for lists of items or short sentence fragments.</a:t>
            </a:r>
          </a:p>
          <a:p>
            <a:pPr marL="447675" lvl="3" indent="0">
              <a:spcBef>
                <a:spcPts val="1200"/>
              </a:spcBef>
              <a:buNone/>
            </a:pPr>
            <a:r>
              <a:rPr lang="en-US" dirty="0" smtClean="0"/>
              <a:t>Use these checkmarks instead of the </a:t>
            </a:r>
            <a:br>
              <a:rPr lang="en-US" dirty="0" smtClean="0"/>
            </a:br>
            <a:r>
              <a:rPr lang="en-US" dirty="0" smtClean="0"/>
              <a:t>PowerPoint default</a:t>
            </a:r>
          </a:p>
          <a:p>
            <a:pPr marL="447675" lvl="3" indent="0">
              <a:spcBef>
                <a:spcPts val="1200"/>
              </a:spcBef>
              <a:buNone/>
            </a:pPr>
            <a:r>
              <a:rPr lang="en-US" dirty="0" smtClean="0"/>
              <a:t>They are separate graphics and must </a:t>
            </a:r>
            <a:br>
              <a:rPr lang="en-US" dirty="0" smtClean="0"/>
            </a:br>
            <a:r>
              <a:rPr lang="en-US" dirty="0" smtClean="0"/>
              <a:t>be formatted manually</a:t>
            </a:r>
          </a:p>
          <a:p>
            <a:pPr marL="447675" lvl="3" indent="0">
              <a:spcBef>
                <a:spcPts val="1200"/>
              </a:spcBef>
              <a:buNone/>
            </a:pPr>
            <a:r>
              <a:rPr lang="en-US" dirty="0" smtClean="0"/>
              <a:t>Bullet level three</a:t>
            </a:r>
          </a:p>
          <a:p>
            <a:endParaRPr lang="en-US" dirty="0"/>
          </a:p>
        </p:txBody>
      </p:sp>
      <p:sp>
        <p:nvSpPr>
          <p:cNvPr id="2" name="Title 1"/>
          <p:cNvSpPr>
            <a:spLocks noGrp="1"/>
          </p:cNvSpPr>
          <p:nvPr>
            <p:ph type="title"/>
          </p:nvPr>
        </p:nvSpPr>
        <p:spPr/>
        <p:txBody>
          <a:bodyPr/>
          <a:lstStyle/>
          <a:p>
            <a:r>
              <a:rPr lang="en-US" smtClean="0"/>
              <a:t>This Is a Layout Incorporating an Image</a:t>
            </a:r>
            <a:endParaRPr lang="en-US" dirty="0"/>
          </a:p>
        </p:txBody>
      </p:sp>
      <p:grpSp>
        <p:nvGrpSpPr>
          <p:cNvPr id="10" name="Group 9"/>
          <p:cNvGrpSpPr/>
          <p:nvPr/>
        </p:nvGrpSpPr>
        <p:grpSpPr>
          <a:xfrm>
            <a:off x="4754563" y="2667635"/>
            <a:ext cx="277019" cy="277019"/>
            <a:chOff x="4929188" y="4732338"/>
            <a:chExt cx="411163" cy="411163"/>
          </a:xfrm>
        </p:grpSpPr>
        <p:sp>
          <p:nvSpPr>
            <p:cNvPr id="11" name="Freeform 6"/>
            <p:cNvSpPr>
              <a:spLocks/>
            </p:cNvSpPr>
            <p:nvPr/>
          </p:nvSpPr>
          <p:spPr bwMode="auto">
            <a:xfrm>
              <a:off x="5135563" y="4883151"/>
              <a:ext cx="204788" cy="260350"/>
            </a:xfrm>
            <a:custGeom>
              <a:avLst/>
              <a:gdLst>
                <a:gd name="T0" fmla="*/ 260 w 269"/>
                <a:gd name="T1" fmla="*/ 0 h 341"/>
                <a:gd name="T2" fmla="*/ 269 w 269"/>
                <a:gd name="T3" fmla="*/ 72 h 341"/>
                <a:gd name="T4" fmla="*/ 0 w 269"/>
                <a:gd name="T5" fmla="*/ 341 h 341"/>
              </a:gdLst>
              <a:ahLst/>
              <a:cxnLst>
                <a:cxn ang="0">
                  <a:pos x="T0" y="T1"/>
                </a:cxn>
                <a:cxn ang="0">
                  <a:pos x="T2" y="T3"/>
                </a:cxn>
                <a:cxn ang="0">
                  <a:pos x="T4" y="T5"/>
                </a:cxn>
              </a:cxnLst>
              <a:rect l="0" t="0" r="r" b="b"/>
              <a:pathLst>
                <a:path w="269" h="341">
                  <a:moveTo>
                    <a:pt x="260" y="0"/>
                  </a:moveTo>
                  <a:cubicBezTo>
                    <a:pt x="267" y="25"/>
                    <a:pt x="269" y="47"/>
                    <a:pt x="269" y="72"/>
                  </a:cubicBezTo>
                  <a:cubicBezTo>
                    <a:pt x="269" y="222"/>
                    <a:pt x="149" y="341"/>
                    <a:pt x="0" y="341"/>
                  </a:cubicBezTo>
                </a:path>
              </a:pathLst>
            </a:custGeom>
            <a:noFill/>
            <a:ln w="12700" cap="rnd">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12" name="Group 11"/>
            <p:cNvGrpSpPr/>
            <p:nvPr/>
          </p:nvGrpSpPr>
          <p:grpSpPr>
            <a:xfrm>
              <a:off x="4929188" y="4732338"/>
              <a:ext cx="407987" cy="411163"/>
              <a:chOff x="4929188" y="4732338"/>
              <a:chExt cx="407987" cy="411163"/>
            </a:xfrm>
          </p:grpSpPr>
          <p:sp>
            <p:nvSpPr>
              <p:cNvPr id="14" name="Freeform 7"/>
              <p:cNvSpPr>
                <a:spLocks/>
              </p:cNvSpPr>
              <p:nvPr/>
            </p:nvSpPr>
            <p:spPr bwMode="auto">
              <a:xfrm>
                <a:off x="4929188" y="4733926"/>
                <a:ext cx="285750" cy="409575"/>
              </a:xfrm>
              <a:custGeom>
                <a:avLst/>
                <a:gdLst>
                  <a:gd name="T0" fmla="*/ 270 w 376"/>
                  <a:gd name="T1" fmla="*/ 538 h 538"/>
                  <a:gd name="T2" fmla="*/ 0 w 376"/>
                  <a:gd name="T3" fmla="*/ 269 h 538"/>
                  <a:gd name="T4" fmla="*/ 270 w 376"/>
                  <a:gd name="T5" fmla="*/ 0 h 538"/>
                  <a:gd name="T6" fmla="*/ 376 w 376"/>
                  <a:gd name="T7" fmla="*/ 23 h 538"/>
                </a:gdLst>
                <a:ahLst/>
                <a:cxnLst>
                  <a:cxn ang="0">
                    <a:pos x="T0" y="T1"/>
                  </a:cxn>
                  <a:cxn ang="0">
                    <a:pos x="T2" y="T3"/>
                  </a:cxn>
                  <a:cxn ang="0">
                    <a:pos x="T4" y="T5"/>
                  </a:cxn>
                  <a:cxn ang="0">
                    <a:pos x="T6" y="T7"/>
                  </a:cxn>
                </a:cxnLst>
                <a:rect l="0" t="0" r="r" b="b"/>
                <a:pathLst>
                  <a:path w="376" h="538">
                    <a:moveTo>
                      <a:pt x="270" y="538"/>
                    </a:moveTo>
                    <a:cubicBezTo>
                      <a:pt x="122" y="538"/>
                      <a:pt x="0" y="419"/>
                      <a:pt x="0" y="269"/>
                    </a:cubicBezTo>
                    <a:cubicBezTo>
                      <a:pt x="0" y="122"/>
                      <a:pt x="122" y="0"/>
                      <a:pt x="270" y="0"/>
                    </a:cubicBezTo>
                    <a:cubicBezTo>
                      <a:pt x="308" y="0"/>
                      <a:pt x="342" y="9"/>
                      <a:pt x="376" y="23"/>
                    </a:cubicBezTo>
                  </a:path>
                </a:pathLst>
              </a:custGeom>
              <a:noFill/>
              <a:ln w="12700" cap="rnd">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Freeform 8"/>
              <p:cNvSpPr>
                <a:spLocks/>
              </p:cNvSpPr>
              <p:nvPr/>
            </p:nvSpPr>
            <p:spPr bwMode="auto">
              <a:xfrm>
                <a:off x="5003800" y="4732338"/>
                <a:ext cx="333375" cy="304800"/>
              </a:xfrm>
              <a:custGeom>
                <a:avLst/>
                <a:gdLst>
                  <a:gd name="T0" fmla="*/ 186 w 438"/>
                  <a:gd name="T1" fmla="*/ 400 h 400"/>
                  <a:gd name="T2" fmla="*/ 0 w 438"/>
                  <a:gd name="T3" fmla="*/ 242 h 400"/>
                  <a:gd name="T4" fmla="*/ 50 w 438"/>
                  <a:gd name="T5" fmla="*/ 178 h 400"/>
                  <a:gd name="T6" fmla="*/ 175 w 438"/>
                  <a:gd name="T7" fmla="*/ 282 h 400"/>
                  <a:gd name="T8" fmla="*/ 377 w 438"/>
                  <a:gd name="T9" fmla="*/ 12 h 400"/>
                  <a:gd name="T10" fmla="*/ 438 w 438"/>
                  <a:gd name="T11" fmla="*/ 56 h 400"/>
                  <a:gd name="T12" fmla="*/ 186 w 438"/>
                  <a:gd name="T13" fmla="*/ 400 h 400"/>
                  <a:gd name="T14" fmla="*/ 186 w 438"/>
                  <a:gd name="T15" fmla="*/ 400 h 4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8" h="400">
                    <a:moveTo>
                      <a:pt x="186" y="400"/>
                    </a:moveTo>
                    <a:cubicBezTo>
                      <a:pt x="0" y="242"/>
                      <a:pt x="0" y="242"/>
                      <a:pt x="0" y="242"/>
                    </a:cubicBezTo>
                    <a:cubicBezTo>
                      <a:pt x="50" y="178"/>
                      <a:pt x="50" y="178"/>
                      <a:pt x="50" y="178"/>
                    </a:cubicBezTo>
                    <a:cubicBezTo>
                      <a:pt x="175" y="282"/>
                      <a:pt x="175" y="282"/>
                      <a:pt x="175" y="282"/>
                    </a:cubicBezTo>
                    <a:cubicBezTo>
                      <a:pt x="381" y="0"/>
                      <a:pt x="377" y="12"/>
                      <a:pt x="377" y="12"/>
                    </a:cubicBezTo>
                    <a:cubicBezTo>
                      <a:pt x="438" y="56"/>
                      <a:pt x="438" y="56"/>
                      <a:pt x="438" y="56"/>
                    </a:cubicBezTo>
                    <a:cubicBezTo>
                      <a:pt x="186" y="400"/>
                      <a:pt x="186" y="400"/>
                      <a:pt x="186" y="400"/>
                    </a:cubicBezTo>
                    <a:cubicBezTo>
                      <a:pt x="186" y="400"/>
                      <a:pt x="186" y="400"/>
                      <a:pt x="186" y="400"/>
                    </a:cubicBezTo>
                    <a:close/>
                  </a:path>
                </a:pathLst>
              </a:custGeom>
              <a:noFill/>
              <a:ln w="12700" cap="rnd">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16" name="Group 15"/>
          <p:cNvGrpSpPr/>
          <p:nvPr/>
        </p:nvGrpSpPr>
        <p:grpSpPr>
          <a:xfrm>
            <a:off x="4754563" y="3291840"/>
            <a:ext cx="277019" cy="277019"/>
            <a:chOff x="4929188" y="4732338"/>
            <a:chExt cx="411163" cy="411163"/>
          </a:xfrm>
        </p:grpSpPr>
        <p:sp>
          <p:nvSpPr>
            <p:cNvPr id="17" name="Freeform 6"/>
            <p:cNvSpPr>
              <a:spLocks/>
            </p:cNvSpPr>
            <p:nvPr/>
          </p:nvSpPr>
          <p:spPr bwMode="auto">
            <a:xfrm>
              <a:off x="5135563" y="4883151"/>
              <a:ext cx="204788" cy="260350"/>
            </a:xfrm>
            <a:custGeom>
              <a:avLst/>
              <a:gdLst>
                <a:gd name="T0" fmla="*/ 260 w 269"/>
                <a:gd name="T1" fmla="*/ 0 h 341"/>
                <a:gd name="T2" fmla="*/ 269 w 269"/>
                <a:gd name="T3" fmla="*/ 72 h 341"/>
                <a:gd name="T4" fmla="*/ 0 w 269"/>
                <a:gd name="T5" fmla="*/ 341 h 341"/>
              </a:gdLst>
              <a:ahLst/>
              <a:cxnLst>
                <a:cxn ang="0">
                  <a:pos x="T0" y="T1"/>
                </a:cxn>
                <a:cxn ang="0">
                  <a:pos x="T2" y="T3"/>
                </a:cxn>
                <a:cxn ang="0">
                  <a:pos x="T4" y="T5"/>
                </a:cxn>
              </a:cxnLst>
              <a:rect l="0" t="0" r="r" b="b"/>
              <a:pathLst>
                <a:path w="269" h="341">
                  <a:moveTo>
                    <a:pt x="260" y="0"/>
                  </a:moveTo>
                  <a:cubicBezTo>
                    <a:pt x="267" y="25"/>
                    <a:pt x="269" y="47"/>
                    <a:pt x="269" y="72"/>
                  </a:cubicBezTo>
                  <a:cubicBezTo>
                    <a:pt x="269" y="222"/>
                    <a:pt x="149" y="341"/>
                    <a:pt x="0" y="341"/>
                  </a:cubicBezTo>
                </a:path>
              </a:pathLst>
            </a:custGeom>
            <a:noFill/>
            <a:ln w="12700" cap="rnd">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18" name="Group 17"/>
            <p:cNvGrpSpPr/>
            <p:nvPr/>
          </p:nvGrpSpPr>
          <p:grpSpPr>
            <a:xfrm>
              <a:off x="4929188" y="4732338"/>
              <a:ext cx="407987" cy="411163"/>
              <a:chOff x="4929188" y="4732338"/>
              <a:chExt cx="407987" cy="411163"/>
            </a:xfrm>
          </p:grpSpPr>
          <p:sp>
            <p:nvSpPr>
              <p:cNvPr id="19" name="Freeform 7"/>
              <p:cNvSpPr>
                <a:spLocks/>
              </p:cNvSpPr>
              <p:nvPr/>
            </p:nvSpPr>
            <p:spPr bwMode="auto">
              <a:xfrm>
                <a:off x="4929188" y="4733926"/>
                <a:ext cx="285750" cy="409575"/>
              </a:xfrm>
              <a:custGeom>
                <a:avLst/>
                <a:gdLst>
                  <a:gd name="T0" fmla="*/ 270 w 376"/>
                  <a:gd name="T1" fmla="*/ 538 h 538"/>
                  <a:gd name="T2" fmla="*/ 0 w 376"/>
                  <a:gd name="T3" fmla="*/ 269 h 538"/>
                  <a:gd name="T4" fmla="*/ 270 w 376"/>
                  <a:gd name="T5" fmla="*/ 0 h 538"/>
                  <a:gd name="T6" fmla="*/ 376 w 376"/>
                  <a:gd name="T7" fmla="*/ 23 h 538"/>
                </a:gdLst>
                <a:ahLst/>
                <a:cxnLst>
                  <a:cxn ang="0">
                    <a:pos x="T0" y="T1"/>
                  </a:cxn>
                  <a:cxn ang="0">
                    <a:pos x="T2" y="T3"/>
                  </a:cxn>
                  <a:cxn ang="0">
                    <a:pos x="T4" y="T5"/>
                  </a:cxn>
                  <a:cxn ang="0">
                    <a:pos x="T6" y="T7"/>
                  </a:cxn>
                </a:cxnLst>
                <a:rect l="0" t="0" r="r" b="b"/>
                <a:pathLst>
                  <a:path w="376" h="538">
                    <a:moveTo>
                      <a:pt x="270" y="538"/>
                    </a:moveTo>
                    <a:cubicBezTo>
                      <a:pt x="122" y="538"/>
                      <a:pt x="0" y="419"/>
                      <a:pt x="0" y="269"/>
                    </a:cubicBezTo>
                    <a:cubicBezTo>
                      <a:pt x="0" y="122"/>
                      <a:pt x="122" y="0"/>
                      <a:pt x="270" y="0"/>
                    </a:cubicBezTo>
                    <a:cubicBezTo>
                      <a:pt x="308" y="0"/>
                      <a:pt x="342" y="9"/>
                      <a:pt x="376" y="23"/>
                    </a:cubicBezTo>
                  </a:path>
                </a:pathLst>
              </a:custGeom>
              <a:noFill/>
              <a:ln w="12700" cap="rnd">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Freeform 8"/>
              <p:cNvSpPr>
                <a:spLocks/>
              </p:cNvSpPr>
              <p:nvPr/>
            </p:nvSpPr>
            <p:spPr bwMode="auto">
              <a:xfrm>
                <a:off x="5003800" y="4732338"/>
                <a:ext cx="333375" cy="304800"/>
              </a:xfrm>
              <a:custGeom>
                <a:avLst/>
                <a:gdLst>
                  <a:gd name="T0" fmla="*/ 186 w 438"/>
                  <a:gd name="T1" fmla="*/ 400 h 400"/>
                  <a:gd name="T2" fmla="*/ 0 w 438"/>
                  <a:gd name="T3" fmla="*/ 242 h 400"/>
                  <a:gd name="T4" fmla="*/ 50 w 438"/>
                  <a:gd name="T5" fmla="*/ 178 h 400"/>
                  <a:gd name="T6" fmla="*/ 175 w 438"/>
                  <a:gd name="T7" fmla="*/ 282 h 400"/>
                  <a:gd name="T8" fmla="*/ 377 w 438"/>
                  <a:gd name="T9" fmla="*/ 12 h 400"/>
                  <a:gd name="T10" fmla="*/ 438 w 438"/>
                  <a:gd name="T11" fmla="*/ 56 h 400"/>
                  <a:gd name="T12" fmla="*/ 186 w 438"/>
                  <a:gd name="T13" fmla="*/ 400 h 400"/>
                  <a:gd name="T14" fmla="*/ 186 w 438"/>
                  <a:gd name="T15" fmla="*/ 400 h 4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8" h="400">
                    <a:moveTo>
                      <a:pt x="186" y="400"/>
                    </a:moveTo>
                    <a:cubicBezTo>
                      <a:pt x="0" y="242"/>
                      <a:pt x="0" y="242"/>
                      <a:pt x="0" y="242"/>
                    </a:cubicBezTo>
                    <a:cubicBezTo>
                      <a:pt x="50" y="178"/>
                      <a:pt x="50" y="178"/>
                      <a:pt x="50" y="178"/>
                    </a:cubicBezTo>
                    <a:cubicBezTo>
                      <a:pt x="175" y="282"/>
                      <a:pt x="175" y="282"/>
                      <a:pt x="175" y="282"/>
                    </a:cubicBezTo>
                    <a:cubicBezTo>
                      <a:pt x="381" y="0"/>
                      <a:pt x="377" y="12"/>
                      <a:pt x="377" y="12"/>
                    </a:cubicBezTo>
                    <a:cubicBezTo>
                      <a:pt x="438" y="56"/>
                      <a:pt x="438" y="56"/>
                      <a:pt x="438" y="56"/>
                    </a:cubicBezTo>
                    <a:cubicBezTo>
                      <a:pt x="186" y="400"/>
                      <a:pt x="186" y="400"/>
                      <a:pt x="186" y="400"/>
                    </a:cubicBezTo>
                    <a:cubicBezTo>
                      <a:pt x="186" y="400"/>
                      <a:pt x="186" y="400"/>
                      <a:pt x="186" y="400"/>
                    </a:cubicBezTo>
                    <a:close/>
                  </a:path>
                </a:pathLst>
              </a:custGeom>
              <a:noFill/>
              <a:ln w="12700" cap="rnd">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21" name="Group 20"/>
          <p:cNvGrpSpPr/>
          <p:nvPr/>
        </p:nvGrpSpPr>
        <p:grpSpPr>
          <a:xfrm>
            <a:off x="4754563" y="3867150"/>
            <a:ext cx="277019" cy="277019"/>
            <a:chOff x="4929188" y="4732338"/>
            <a:chExt cx="411163" cy="411163"/>
          </a:xfrm>
        </p:grpSpPr>
        <p:sp>
          <p:nvSpPr>
            <p:cNvPr id="22" name="Freeform 6"/>
            <p:cNvSpPr>
              <a:spLocks/>
            </p:cNvSpPr>
            <p:nvPr/>
          </p:nvSpPr>
          <p:spPr bwMode="auto">
            <a:xfrm>
              <a:off x="5135563" y="4883151"/>
              <a:ext cx="204788" cy="260350"/>
            </a:xfrm>
            <a:custGeom>
              <a:avLst/>
              <a:gdLst>
                <a:gd name="T0" fmla="*/ 260 w 269"/>
                <a:gd name="T1" fmla="*/ 0 h 341"/>
                <a:gd name="T2" fmla="*/ 269 w 269"/>
                <a:gd name="T3" fmla="*/ 72 h 341"/>
                <a:gd name="T4" fmla="*/ 0 w 269"/>
                <a:gd name="T5" fmla="*/ 341 h 341"/>
              </a:gdLst>
              <a:ahLst/>
              <a:cxnLst>
                <a:cxn ang="0">
                  <a:pos x="T0" y="T1"/>
                </a:cxn>
                <a:cxn ang="0">
                  <a:pos x="T2" y="T3"/>
                </a:cxn>
                <a:cxn ang="0">
                  <a:pos x="T4" y="T5"/>
                </a:cxn>
              </a:cxnLst>
              <a:rect l="0" t="0" r="r" b="b"/>
              <a:pathLst>
                <a:path w="269" h="341">
                  <a:moveTo>
                    <a:pt x="260" y="0"/>
                  </a:moveTo>
                  <a:cubicBezTo>
                    <a:pt x="267" y="25"/>
                    <a:pt x="269" y="47"/>
                    <a:pt x="269" y="72"/>
                  </a:cubicBezTo>
                  <a:cubicBezTo>
                    <a:pt x="269" y="222"/>
                    <a:pt x="149" y="341"/>
                    <a:pt x="0" y="341"/>
                  </a:cubicBezTo>
                </a:path>
              </a:pathLst>
            </a:custGeom>
            <a:noFill/>
            <a:ln w="12700" cap="rnd">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23" name="Group 22"/>
            <p:cNvGrpSpPr/>
            <p:nvPr/>
          </p:nvGrpSpPr>
          <p:grpSpPr>
            <a:xfrm>
              <a:off x="4929188" y="4732338"/>
              <a:ext cx="407987" cy="411163"/>
              <a:chOff x="4929188" y="4732338"/>
              <a:chExt cx="407987" cy="411163"/>
            </a:xfrm>
          </p:grpSpPr>
          <p:sp>
            <p:nvSpPr>
              <p:cNvPr id="24" name="Freeform 7"/>
              <p:cNvSpPr>
                <a:spLocks/>
              </p:cNvSpPr>
              <p:nvPr/>
            </p:nvSpPr>
            <p:spPr bwMode="auto">
              <a:xfrm>
                <a:off x="4929188" y="4733926"/>
                <a:ext cx="285750" cy="409575"/>
              </a:xfrm>
              <a:custGeom>
                <a:avLst/>
                <a:gdLst>
                  <a:gd name="T0" fmla="*/ 270 w 376"/>
                  <a:gd name="T1" fmla="*/ 538 h 538"/>
                  <a:gd name="T2" fmla="*/ 0 w 376"/>
                  <a:gd name="T3" fmla="*/ 269 h 538"/>
                  <a:gd name="T4" fmla="*/ 270 w 376"/>
                  <a:gd name="T5" fmla="*/ 0 h 538"/>
                  <a:gd name="T6" fmla="*/ 376 w 376"/>
                  <a:gd name="T7" fmla="*/ 23 h 538"/>
                </a:gdLst>
                <a:ahLst/>
                <a:cxnLst>
                  <a:cxn ang="0">
                    <a:pos x="T0" y="T1"/>
                  </a:cxn>
                  <a:cxn ang="0">
                    <a:pos x="T2" y="T3"/>
                  </a:cxn>
                  <a:cxn ang="0">
                    <a:pos x="T4" y="T5"/>
                  </a:cxn>
                  <a:cxn ang="0">
                    <a:pos x="T6" y="T7"/>
                  </a:cxn>
                </a:cxnLst>
                <a:rect l="0" t="0" r="r" b="b"/>
                <a:pathLst>
                  <a:path w="376" h="538">
                    <a:moveTo>
                      <a:pt x="270" y="538"/>
                    </a:moveTo>
                    <a:cubicBezTo>
                      <a:pt x="122" y="538"/>
                      <a:pt x="0" y="419"/>
                      <a:pt x="0" y="269"/>
                    </a:cubicBezTo>
                    <a:cubicBezTo>
                      <a:pt x="0" y="122"/>
                      <a:pt x="122" y="0"/>
                      <a:pt x="270" y="0"/>
                    </a:cubicBezTo>
                    <a:cubicBezTo>
                      <a:pt x="308" y="0"/>
                      <a:pt x="342" y="9"/>
                      <a:pt x="376" y="23"/>
                    </a:cubicBezTo>
                  </a:path>
                </a:pathLst>
              </a:custGeom>
              <a:noFill/>
              <a:ln w="12700" cap="rnd">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Freeform 8"/>
              <p:cNvSpPr>
                <a:spLocks/>
              </p:cNvSpPr>
              <p:nvPr/>
            </p:nvSpPr>
            <p:spPr bwMode="auto">
              <a:xfrm>
                <a:off x="5003800" y="4732338"/>
                <a:ext cx="333375" cy="304800"/>
              </a:xfrm>
              <a:custGeom>
                <a:avLst/>
                <a:gdLst>
                  <a:gd name="T0" fmla="*/ 186 w 438"/>
                  <a:gd name="T1" fmla="*/ 400 h 400"/>
                  <a:gd name="T2" fmla="*/ 0 w 438"/>
                  <a:gd name="T3" fmla="*/ 242 h 400"/>
                  <a:gd name="T4" fmla="*/ 50 w 438"/>
                  <a:gd name="T5" fmla="*/ 178 h 400"/>
                  <a:gd name="T6" fmla="*/ 175 w 438"/>
                  <a:gd name="T7" fmla="*/ 282 h 400"/>
                  <a:gd name="T8" fmla="*/ 377 w 438"/>
                  <a:gd name="T9" fmla="*/ 12 h 400"/>
                  <a:gd name="T10" fmla="*/ 438 w 438"/>
                  <a:gd name="T11" fmla="*/ 56 h 400"/>
                  <a:gd name="T12" fmla="*/ 186 w 438"/>
                  <a:gd name="T13" fmla="*/ 400 h 400"/>
                  <a:gd name="T14" fmla="*/ 186 w 438"/>
                  <a:gd name="T15" fmla="*/ 400 h 4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8" h="400">
                    <a:moveTo>
                      <a:pt x="186" y="400"/>
                    </a:moveTo>
                    <a:cubicBezTo>
                      <a:pt x="0" y="242"/>
                      <a:pt x="0" y="242"/>
                      <a:pt x="0" y="242"/>
                    </a:cubicBezTo>
                    <a:cubicBezTo>
                      <a:pt x="50" y="178"/>
                      <a:pt x="50" y="178"/>
                      <a:pt x="50" y="178"/>
                    </a:cubicBezTo>
                    <a:cubicBezTo>
                      <a:pt x="175" y="282"/>
                      <a:pt x="175" y="282"/>
                      <a:pt x="175" y="282"/>
                    </a:cubicBezTo>
                    <a:cubicBezTo>
                      <a:pt x="381" y="0"/>
                      <a:pt x="377" y="12"/>
                      <a:pt x="377" y="12"/>
                    </a:cubicBezTo>
                    <a:cubicBezTo>
                      <a:pt x="438" y="56"/>
                      <a:pt x="438" y="56"/>
                      <a:pt x="438" y="56"/>
                    </a:cubicBezTo>
                    <a:cubicBezTo>
                      <a:pt x="186" y="400"/>
                      <a:pt x="186" y="400"/>
                      <a:pt x="186" y="400"/>
                    </a:cubicBezTo>
                    <a:cubicBezTo>
                      <a:pt x="186" y="400"/>
                      <a:pt x="186" y="400"/>
                      <a:pt x="186" y="400"/>
                    </a:cubicBezTo>
                    <a:close/>
                  </a:path>
                </a:pathLst>
              </a:custGeom>
              <a:noFill/>
              <a:ln w="12700" cap="rnd">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spTree>
    <p:extLst>
      <p:ext uri="{BB962C8B-B14F-4D97-AF65-F5344CB8AC3E}">
        <p14:creationId xmlns:p14="http://schemas.microsoft.com/office/powerpoint/2010/main" val="3188931180"/>
      </p:ext>
    </p:extLst>
  </p:cSld>
  <p:clrMapOvr>
    <a:masterClrMapping/>
  </p:clrMapOvr>
  <p:transition spd="med">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Content Placeholder 1"/>
          <p:cNvSpPr txBox="1">
            <a:spLocks/>
          </p:cNvSpPr>
          <p:nvPr/>
        </p:nvSpPr>
        <p:spPr>
          <a:xfrm>
            <a:off x="457200" y="2441258"/>
            <a:ext cx="6995160" cy="2158682"/>
          </a:xfrm>
          <a:prstGeom prst="rect">
            <a:avLst/>
          </a:prstGeom>
          <a:noFill/>
        </p:spPr>
        <p:txBody>
          <a:bodyPr lIns="0" tIns="0" rIns="0" bIns="0">
            <a:noAutofit/>
          </a:bodyPr>
          <a:lstStyle>
            <a:lvl1pPr marL="228573" indent="-228573" algn="l" defTabSz="914293" rtl="0" eaLnBrk="1" latinLnBrk="0" hangingPunct="1">
              <a:spcBef>
                <a:spcPct val="20000"/>
              </a:spcBef>
              <a:buClr>
                <a:schemeClr val="accent2"/>
              </a:buClr>
              <a:buSzPct val="90000"/>
              <a:buFont typeface="Corbel" panose="020B0503020204020204" pitchFamily="34" charset="0"/>
              <a:buChar char="•"/>
              <a:defRPr sz="1600" kern="1200" baseline="0">
                <a:solidFill>
                  <a:schemeClr val="tx1"/>
                </a:solidFill>
                <a:latin typeface="Corbel" panose="020B0503020204020204" pitchFamily="34" charset="0"/>
                <a:ea typeface="+mn-ea"/>
                <a:cs typeface="+mn-cs"/>
              </a:defRPr>
            </a:lvl1pPr>
            <a:lvl2pPr marL="571433" indent="-228573" algn="l" defTabSz="914293" rtl="0" eaLnBrk="1" latinLnBrk="0" hangingPunct="1">
              <a:spcBef>
                <a:spcPct val="20000"/>
              </a:spcBef>
              <a:buClr>
                <a:schemeClr val="accent2"/>
              </a:buClr>
              <a:buFont typeface="Arial" panose="020B0604020202020204" pitchFamily="34" charset="0"/>
              <a:buChar char="–"/>
              <a:defRPr sz="1400" kern="1200" baseline="0">
                <a:solidFill>
                  <a:schemeClr val="tx1"/>
                </a:solidFill>
                <a:latin typeface="Corbel" panose="020B0503020204020204" pitchFamily="34" charset="0"/>
                <a:ea typeface="+mn-ea"/>
                <a:cs typeface="+mn-cs"/>
              </a:defRPr>
            </a:lvl2pPr>
            <a:lvl3pPr marL="914293" indent="-228573" algn="l" defTabSz="914293" rtl="0" eaLnBrk="1" latinLnBrk="0" hangingPunct="1">
              <a:spcBef>
                <a:spcPct val="20000"/>
              </a:spcBef>
              <a:buClr>
                <a:schemeClr val="accent2"/>
              </a:buClr>
              <a:buFont typeface="Arial" panose="020B0604020202020204" pitchFamily="34" charset="0"/>
              <a:buChar char="•"/>
              <a:defRPr sz="1400" kern="1200" baseline="0">
                <a:solidFill>
                  <a:schemeClr val="tx1"/>
                </a:solidFill>
                <a:latin typeface="Corbel" panose="020B0503020204020204" pitchFamily="34" charset="0"/>
                <a:ea typeface="+mn-ea"/>
                <a:cs typeface="+mn-cs"/>
              </a:defRPr>
            </a:lvl3pPr>
            <a:lvl4pPr marL="1257153" indent="-228573" algn="l" defTabSz="914293" rtl="0" eaLnBrk="1" latinLnBrk="0" hangingPunct="1">
              <a:spcBef>
                <a:spcPct val="20000"/>
              </a:spcBef>
              <a:buClr>
                <a:schemeClr val="accent2"/>
              </a:buClr>
              <a:buFont typeface="Arial" panose="020B0604020202020204" pitchFamily="34" charset="0"/>
              <a:buChar char="–"/>
              <a:defRPr sz="1400" kern="1200" baseline="0">
                <a:solidFill>
                  <a:schemeClr val="tx1"/>
                </a:solidFill>
                <a:latin typeface="Corbel" panose="020B0503020204020204" pitchFamily="34" charset="0"/>
                <a:ea typeface="+mn-ea"/>
                <a:cs typeface="+mn-cs"/>
              </a:defRPr>
            </a:lvl4pPr>
            <a:lvl5pPr marL="1600013" indent="-228573" algn="l" defTabSz="914293" rtl="0" eaLnBrk="1" latinLnBrk="0" hangingPunct="1">
              <a:spcBef>
                <a:spcPct val="20000"/>
              </a:spcBef>
              <a:buClr>
                <a:schemeClr val="accent2"/>
              </a:buClr>
              <a:buFont typeface="Arial" panose="020B0604020202020204" pitchFamily="34" charset="0"/>
              <a:buChar char="•"/>
              <a:defRPr sz="1400" kern="1200" baseline="0">
                <a:solidFill>
                  <a:schemeClr val="tx1"/>
                </a:solidFill>
                <a:latin typeface="Corbel" panose="020B0503020204020204" pitchFamily="34" charset="0"/>
                <a:ea typeface="+mn-ea"/>
                <a:cs typeface="+mn-cs"/>
              </a:defRPr>
            </a:lvl5pPr>
            <a:lvl6pPr marL="2514306" indent="-228573" algn="l" defTabSz="914293"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453" indent="-228573" algn="l" defTabSz="914293"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599" indent="-228573" algn="l" defTabSz="914293"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746" indent="-228573" algn="l" defTabSz="914293"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50000"/>
              </a:lnSpc>
              <a:spcBef>
                <a:spcPts val="1000"/>
              </a:spcBef>
              <a:buFont typeface="Corbel" panose="020B0503020204020204" pitchFamily="34" charset="0"/>
              <a:buNone/>
            </a:pPr>
            <a:r>
              <a:rPr lang="en-US" sz="2000" dirty="0" smtClean="0">
                <a:latin typeface="+mn-lt"/>
                <a:ea typeface="+mj-ea"/>
                <a:cs typeface="+mj-cs"/>
              </a:rPr>
              <a:t>We are moving forward as one firm, and we are actively partnering across the organization to realize the full potential of the powerhouse that is Morgan Stanley.</a:t>
            </a:r>
          </a:p>
          <a:p>
            <a:pPr marL="0" indent="0">
              <a:lnSpc>
                <a:spcPct val="120000"/>
              </a:lnSpc>
              <a:spcBef>
                <a:spcPts val="2400"/>
              </a:spcBef>
              <a:buFont typeface="Corbel" panose="020B0503020204020204" pitchFamily="34" charset="0"/>
              <a:buNone/>
            </a:pPr>
            <a:r>
              <a:rPr lang="en-US" sz="2000" dirty="0" smtClean="0">
                <a:solidFill>
                  <a:schemeClr val="accent2"/>
                </a:solidFill>
                <a:latin typeface="+mn-lt"/>
                <a:ea typeface="+mj-ea"/>
                <a:cs typeface="+mj-cs"/>
              </a:rPr>
              <a:t>James</a:t>
            </a:r>
            <a:r>
              <a:rPr lang="en-US" sz="1800" dirty="0" smtClean="0">
                <a:solidFill>
                  <a:schemeClr val="accent2"/>
                </a:solidFill>
                <a:latin typeface="+mn-lt"/>
                <a:ea typeface="+mj-ea"/>
                <a:cs typeface="+mj-cs"/>
              </a:rPr>
              <a:t> </a:t>
            </a:r>
            <a:r>
              <a:rPr lang="en-US" sz="2000" dirty="0" smtClean="0">
                <a:solidFill>
                  <a:schemeClr val="accent2"/>
                </a:solidFill>
                <a:latin typeface="+mn-lt"/>
                <a:ea typeface="+mj-ea"/>
                <a:cs typeface="+mj-cs"/>
              </a:rPr>
              <a:t>Gorman</a:t>
            </a:r>
          </a:p>
          <a:p>
            <a:pPr marL="0" indent="0">
              <a:lnSpc>
                <a:spcPct val="120000"/>
              </a:lnSpc>
              <a:spcBef>
                <a:spcPts val="0"/>
              </a:spcBef>
              <a:buFont typeface="Corbel" panose="020B0503020204020204" pitchFamily="34" charset="0"/>
              <a:buNone/>
            </a:pPr>
            <a:r>
              <a:rPr lang="en-US" sz="1200" b="1" dirty="0" smtClean="0">
                <a:solidFill>
                  <a:schemeClr val="accent2"/>
                </a:solidFill>
                <a:latin typeface="+mn-lt"/>
                <a:ea typeface="+mj-ea"/>
                <a:cs typeface="+mj-cs"/>
              </a:rPr>
              <a:t>Chief Executive Officer, Morgan Stanley</a:t>
            </a:r>
          </a:p>
        </p:txBody>
      </p:sp>
      <p:grpSp>
        <p:nvGrpSpPr>
          <p:cNvPr id="2" name="Group 4"/>
          <p:cNvGrpSpPr>
            <a:grpSpLocks noChangeAspect="1"/>
          </p:cNvGrpSpPr>
          <p:nvPr/>
        </p:nvGrpSpPr>
        <p:grpSpPr bwMode="auto">
          <a:xfrm>
            <a:off x="452439" y="1779588"/>
            <a:ext cx="690562" cy="513144"/>
            <a:chOff x="285" y="1121"/>
            <a:chExt cx="506" cy="376"/>
          </a:xfrm>
          <a:solidFill>
            <a:schemeClr val="accent1"/>
          </a:solidFill>
        </p:grpSpPr>
        <p:sp>
          <p:nvSpPr>
            <p:cNvPr id="4" name="Freeform 5"/>
            <p:cNvSpPr>
              <a:spLocks/>
            </p:cNvSpPr>
            <p:nvPr/>
          </p:nvSpPr>
          <p:spPr bwMode="auto">
            <a:xfrm>
              <a:off x="285" y="1121"/>
              <a:ext cx="244" cy="376"/>
            </a:xfrm>
            <a:custGeom>
              <a:avLst/>
              <a:gdLst>
                <a:gd name="T0" fmla="*/ 163 w 221"/>
                <a:gd name="T1" fmla="*/ 154 h 341"/>
                <a:gd name="T2" fmla="*/ 113 w 221"/>
                <a:gd name="T3" fmla="*/ 150 h 341"/>
                <a:gd name="T4" fmla="*/ 104 w 221"/>
                <a:gd name="T5" fmla="*/ 152 h 341"/>
                <a:gd name="T6" fmla="*/ 100 w 221"/>
                <a:gd name="T7" fmla="*/ 148 h 341"/>
                <a:gd name="T8" fmla="*/ 101 w 221"/>
                <a:gd name="T9" fmla="*/ 129 h 341"/>
                <a:gd name="T10" fmla="*/ 170 w 221"/>
                <a:gd name="T11" fmla="*/ 46 h 341"/>
                <a:gd name="T12" fmla="*/ 187 w 221"/>
                <a:gd name="T13" fmla="*/ 36 h 341"/>
                <a:gd name="T14" fmla="*/ 189 w 221"/>
                <a:gd name="T15" fmla="*/ 27 h 341"/>
                <a:gd name="T16" fmla="*/ 178 w 221"/>
                <a:gd name="T17" fmla="*/ 6 h 341"/>
                <a:gd name="T18" fmla="*/ 169 w 221"/>
                <a:gd name="T19" fmla="*/ 2 h 341"/>
                <a:gd name="T20" fmla="*/ 113 w 221"/>
                <a:gd name="T21" fmla="*/ 28 h 341"/>
                <a:gd name="T22" fmla="*/ 16 w 221"/>
                <a:gd name="T23" fmla="*/ 147 h 341"/>
                <a:gd name="T24" fmla="*/ 14 w 221"/>
                <a:gd name="T25" fmla="*/ 263 h 341"/>
                <a:gd name="T26" fmla="*/ 82 w 221"/>
                <a:gd name="T27" fmla="*/ 331 h 341"/>
                <a:gd name="T28" fmla="*/ 159 w 221"/>
                <a:gd name="T29" fmla="*/ 327 h 341"/>
                <a:gd name="T30" fmla="*/ 212 w 221"/>
                <a:gd name="T31" fmla="*/ 273 h 341"/>
                <a:gd name="T32" fmla="*/ 211 w 221"/>
                <a:gd name="T33" fmla="*/ 202 h 341"/>
                <a:gd name="T34" fmla="*/ 163 w 221"/>
                <a:gd name="T35" fmla="*/ 154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1" h="341">
                  <a:moveTo>
                    <a:pt x="163" y="154"/>
                  </a:moveTo>
                  <a:cubicBezTo>
                    <a:pt x="146" y="148"/>
                    <a:pt x="127" y="147"/>
                    <a:pt x="113" y="150"/>
                  </a:cubicBezTo>
                  <a:cubicBezTo>
                    <a:pt x="110" y="151"/>
                    <a:pt x="106" y="152"/>
                    <a:pt x="104" y="152"/>
                  </a:cubicBezTo>
                  <a:cubicBezTo>
                    <a:pt x="101" y="151"/>
                    <a:pt x="99" y="150"/>
                    <a:pt x="100" y="148"/>
                  </a:cubicBezTo>
                  <a:cubicBezTo>
                    <a:pt x="99" y="142"/>
                    <a:pt x="99" y="137"/>
                    <a:pt x="101" y="129"/>
                  </a:cubicBezTo>
                  <a:cubicBezTo>
                    <a:pt x="114" y="96"/>
                    <a:pt x="136" y="69"/>
                    <a:pt x="170" y="46"/>
                  </a:cubicBezTo>
                  <a:cubicBezTo>
                    <a:pt x="176" y="42"/>
                    <a:pt x="183" y="38"/>
                    <a:pt x="187" y="36"/>
                  </a:cubicBezTo>
                  <a:cubicBezTo>
                    <a:pt x="189" y="35"/>
                    <a:pt x="190" y="30"/>
                    <a:pt x="189" y="27"/>
                  </a:cubicBezTo>
                  <a:cubicBezTo>
                    <a:pt x="186" y="20"/>
                    <a:pt x="182" y="13"/>
                    <a:pt x="178" y="6"/>
                  </a:cubicBezTo>
                  <a:cubicBezTo>
                    <a:pt x="177" y="3"/>
                    <a:pt x="174" y="0"/>
                    <a:pt x="169" y="2"/>
                  </a:cubicBezTo>
                  <a:cubicBezTo>
                    <a:pt x="163" y="4"/>
                    <a:pt x="131" y="17"/>
                    <a:pt x="113" y="28"/>
                  </a:cubicBezTo>
                  <a:cubicBezTo>
                    <a:pt x="67" y="58"/>
                    <a:pt x="34" y="97"/>
                    <a:pt x="16" y="147"/>
                  </a:cubicBezTo>
                  <a:cubicBezTo>
                    <a:pt x="0" y="190"/>
                    <a:pt x="0" y="228"/>
                    <a:pt x="14" y="263"/>
                  </a:cubicBezTo>
                  <a:cubicBezTo>
                    <a:pt x="26" y="297"/>
                    <a:pt x="51" y="320"/>
                    <a:pt x="82" y="331"/>
                  </a:cubicBezTo>
                  <a:cubicBezTo>
                    <a:pt x="108" y="341"/>
                    <a:pt x="133" y="340"/>
                    <a:pt x="159" y="327"/>
                  </a:cubicBezTo>
                  <a:cubicBezTo>
                    <a:pt x="186" y="315"/>
                    <a:pt x="203" y="297"/>
                    <a:pt x="212" y="273"/>
                  </a:cubicBezTo>
                  <a:cubicBezTo>
                    <a:pt x="220" y="249"/>
                    <a:pt x="221" y="225"/>
                    <a:pt x="211" y="202"/>
                  </a:cubicBezTo>
                  <a:cubicBezTo>
                    <a:pt x="199" y="179"/>
                    <a:pt x="184" y="162"/>
                    <a:pt x="163" y="1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Freeform 6"/>
            <p:cNvSpPr>
              <a:spLocks/>
            </p:cNvSpPr>
            <p:nvPr/>
          </p:nvSpPr>
          <p:spPr bwMode="auto">
            <a:xfrm>
              <a:off x="547" y="1121"/>
              <a:ext cx="244" cy="376"/>
            </a:xfrm>
            <a:custGeom>
              <a:avLst/>
              <a:gdLst>
                <a:gd name="T0" fmla="*/ 163 w 221"/>
                <a:gd name="T1" fmla="*/ 154 h 341"/>
                <a:gd name="T2" fmla="*/ 113 w 221"/>
                <a:gd name="T3" fmla="*/ 150 h 341"/>
                <a:gd name="T4" fmla="*/ 104 w 221"/>
                <a:gd name="T5" fmla="*/ 152 h 341"/>
                <a:gd name="T6" fmla="*/ 100 w 221"/>
                <a:gd name="T7" fmla="*/ 148 h 341"/>
                <a:gd name="T8" fmla="*/ 101 w 221"/>
                <a:gd name="T9" fmla="*/ 129 h 341"/>
                <a:gd name="T10" fmla="*/ 170 w 221"/>
                <a:gd name="T11" fmla="*/ 46 h 341"/>
                <a:gd name="T12" fmla="*/ 187 w 221"/>
                <a:gd name="T13" fmla="*/ 36 h 341"/>
                <a:gd name="T14" fmla="*/ 189 w 221"/>
                <a:gd name="T15" fmla="*/ 27 h 341"/>
                <a:gd name="T16" fmla="*/ 178 w 221"/>
                <a:gd name="T17" fmla="*/ 6 h 341"/>
                <a:gd name="T18" fmla="*/ 169 w 221"/>
                <a:gd name="T19" fmla="*/ 2 h 341"/>
                <a:gd name="T20" fmla="*/ 113 w 221"/>
                <a:gd name="T21" fmla="*/ 28 h 341"/>
                <a:gd name="T22" fmla="*/ 16 w 221"/>
                <a:gd name="T23" fmla="*/ 147 h 341"/>
                <a:gd name="T24" fmla="*/ 14 w 221"/>
                <a:gd name="T25" fmla="*/ 263 h 341"/>
                <a:gd name="T26" fmla="*/ 82 w 221"/>
                <a:gd name="T27" fmla="*/ 331 h 341"/>
                <a:gd name="T28" fmla="*/ 159 w 221"/>
                <a:gd name="T29" fmla="*/ 327 h 341"/>
                <a:gd name="T30" fmla="*/ 212 w 221"/>
                <a:gd name="T31" fmla="*/ 273 h 341"/>
                <a:gd name="T32" fmla="*/ 211 w 221"/>
                <a:gd name="T33" fmla="*/ 202 h 341"/>
                <a:gd name="T34" fmla="*/ 163 w 221"/>
                <a:gd name="T35" fmla="*/ 154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1" h="341">
                  <a:moveTo>
                    <a:pt x="163" y="154"/>
                  </a:moveTo>
                  <a:cubicBezTo>
                    <a:pt x="146" y="148"/>
                    <a:pt x="127" y="147"/>
                    <a:pt x="113" y="150"/>
                  </a:cubicBezTo>
                  <a:cubicBezTo>
                    <a:pt x="110" y="151"/>
                    <a:pt x="106" y="152"/>
                    <a:pt x="104" y="152"/>
                  </a:cubicBezTo>
                  <a:cubicBezTo>
                    <a:pt x="101" y="151"/>
                    <a:pt x="99" y="150"/>
                    <a:pt x="100" y="148"/>
                  </a:cubicBezTo>
                  <a:cubicBezTo>
                    <a:pt x="99" y="142"/>
                    <a:pt x="99" y="137"/>
                    <a:pt x="101" y="129"/>
                  </a:cubicBezTo>
                  <a:cubicBezTo>
                    <a:pt x="114" y="96"/>
                    <a:pt x="136" y="69"/>
                    <a:pt x="170" y="46"/>
                  </a:cubicBezTo>
                  <a:cubicBezTo>
                    <a:pt x="176" y="42"/>
                    <a:pt x="183" y="38"/>
                    <a:pt x="187" y="36"/>
                  </a:cubicBezTo>
                  <a:cubicBezTo>
                    <a:pt x="189" y="35"/>
                    <a:pt x="190" y="30"/>
                    <a:pt x="189" y="27"/>
                  </a:cubicBezTo>
                  <a:cubicBezTo>
                    <a:pt x="186" y="20"/>
                    <a:pt x="182" y="13"/>
                    <a:pt x="178" y="6"/>
                  </a:cubicBezTo>
                  <a:cubicBezTo>
                    <a:pt x="177" y="3"/>
                    <a:pt x="174" y="0"/>
                    <a:pt x="169" y="2"/>
                  </a:cubicBezTo>
                  <a:cubicBezTo>
                    <a:pt x="163" y="4"/>
                    <a:pt x="131" y="17"/>
                    <a:pt x="113" y="28"/>
                  </a:cubicBezTo>
                  <a:cubicBezTo>
                    <a:pt x="67" y="58"/>
                    <a:pt x="34" y="97"/>
                    <a:pt x="16" y="147"/>
                  </a:cubicBezTo>
                  <a:cubicBezTo>
                    <a:pt x="0" y="190"/>
                    <a:pt x="0" y="228"/>
                    <a:pt x="14" y="263"/>
                  </a:cubicBezTo>
                  <a:cubicBezTo>
                    <a:pt x="26" y="297"/>
                    <a:pt x="51" y="320"/>
                    <a:pt x="82" y="331"/>
                  </a:cubicBezTo>
                  <a:cubicBezTo>
                    <a:pt x="108" y="341"/>
                    <a:pt x="133" y="340"/>
                    <a:pt x="159" y="327"/>
                  </a:cubicBezTo>
                  <a:cubicBezTo>
                    <a:pt x="186" y="315"/>
                    <a:pt x="203" y="297"/>
                    <a:pt x="212" y="273"/>
                  </a:cubicBezTo>
                  <a:cubicBezTo>
                    <a:pt x="220" y="249"/>
                    <a:pt x="221" y="225"/>
                    <a:pt x="211" y="202"/>
                  </a:cubicBezTo>
                  <a:cubicBezTo>
                    <a:pt x="199" y="179"/>
                    <a:pt x="184" y="162"/>
                    <a:pt x="163" y="1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701151326"/>
      </p:ext>
    </p:extLst>
  </p:cSld>
  <p:clrMapOvr>
    <a:masterClrMapping/>
  </p:clrMapOvr>
  <p:transition spd="med">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3292475" y="1783080"/>
            <a:ext cx="5394325" cy="40693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smtClean="0"/>
              <a:t>Quotation Format Incorporating Text or Image Placement </a:t>
            </a:r>
            <a:endParaRPr lang="en-US" dirty="0"/>
          </a:p>
        </p:txBody>
      </p:sp>
      <p:sp>
        <p:nvSpPr>
          <p:cNvPr id="51" name="Content Placeholder 1"/>
          <p:cNvSpPr txBox="1">
            <a:spLocks/>
          </p:cNvSpPr>
          <p:nvPr/>
        </p:nvSpPr>
        <p:spPr>
          <a:xfrm>
            <a:off x="441642" y="2273300"/>
            <a:ext cx="2392998" cy="717577"/>
          </a:xfrm>
          <a:prstGeom prst="rect">
            <a:avLst/>
          </a:prstGeom>
          <a:noFill/>
        </p:spPr>
        <p:txBody>
          <a:bodyPr lIns="0" tIns="0" rIns="0" bIns="0">
            <a:noAutofit/>
          </a:bodyPr>
          <a:lstStyle>
            <a:lvl1pPr marL="228573" indent="-228573" algn="l" defTabSz="914293" rtl="0" eaLnBrk="1" latinLnBrk="0" hangingPunct="1">
              <a:spcBef>
                <a:spcPct val="20000"/>
              </a:spcBef>
              <a:buClr>
                <a:schemeClr val="accent2"/>
              </a:buClr>
              <a:buSzPct val="90000"/>
              <a:buFont typeface="Corbel" panose="020B0503020204020204" pitchFamily="34" charset="0"/>
              <a:buChar char="•"/>
              <a:defRPr sz="1600" kern="1200" baseline="0">
                <a:solidFill>
                  <a:schemeClr val="tx1"/>
                </a:solidFill>
                <a:latin typeface="Corbel" panose="020B0503020204020204" pitchFamily="34" charset="0"/>
                <a:ea typeface="+mn-ea"/>
                <a:cs typeface="+mn-cs"/>
              </a:defRPr>
            </a:lvl1pPr>
            <a:lvl2pPr marL="571433" indent="-228573" algn="l" defTabSz="914293" rtl="0" eaLnBrk="1" latinLnBrk="0" hangingPunct="1">
              <a:spcBef>
                <a:spcPct val="20000"/>
              </a:spcBef>
              <a:buClr>
                <a:schemeClr val="accent2"/>
              </a:buClr>
              <a:buFont typeface="Arial" panose="020B0604020202020204" pitchFamily="34" charset="0"/>
              <a:buChar char="–"/>
              <a:defRPr sz="1400" kern="1200" baseline="0">
                <a:solidFill>
                  <a:schemeClr val="tx1"/>
                </a:solidFill>
                <a:latin typeface="Corbel" panose="020B0503020204020204" pitchFamily="34" charset="0"/>
                <a:ea typeface="+mn-ea"/>
                <a:cs typeface="+mn-cs"/>
              </a:defRPr>
            </a:lvl2pPr>
            <a:lvl3pPr marL="914293" indent="-228573" algn="l" defTabSz="914293" rtl="0" eaLnBrk="1" latinLnBrk="0" hangingPunct="1">
              <a:spcBef>
                <a:spcPct val="20000"/>
              </a:spcBef>
              <a:buClr>
                <a:schemeClr val="accent2"/>
              </a:buClr>
              <a:buFont typeface="Arial" panose="020B0604020202020204" pitchFamily="34" charset="0"/>
              <a:buChar char="•"/>
              <a:defRPr sz="1400" kern="1200" baseline="0">
                <a:solidFill>
                  <a:schemeClr val="tx1"/>
                </a:solidFill>
                <a:latin typeface="Corbel" panose="020B0503020204020204" pitchFamily="34" charset="0"/>
                <a:ea typeface="+mn-ea"/>
                <a:cs typeface="+mn-cs"/>
              </a:defRPr>
            </a:lvl3pPr>
            <a:lvl4pPr marL="1257153" indent="-228573" algn="l" defTabSz="914293" rtl="0" eaLnBrk="1" latinLnBrk="0" hangingPunct="1">
              <a:spcBef>
                <a:spcPct val="20000"/>
              </a:spcBef>
              <a:buClr>
                <a:schemeClr val="accent2"/>
              </a:buClr>
              <a:buFont typeface="Arial" panose="020B0604020202020204" pitchFamily="34" charset="0"/>
              <a:buChar char="–"/>
              <a:defRPr sz="1400" kern="1200" baseline="0">
                <a:solidFill>
                  <a:schemeClr val="tx1"/>
                </a:solidFill>
                <a:latin typeface="Corbel" panose="020B0503020204020204" pitchFamily="34" charset="0"/>
                <a:ea typeface="+mn-ea"/>
                <a:cs typeface="+mn-cs"/>
              </a:defRPr>
            </a:lvl4pPr>
            <a:lvl5pPr marL="1600013" indent="-228573" algn="l" defTabSz="914293" rtl="0" eaLnBrk="1" latinLnBrk="0" hangingPunct="1">
              <a:spcBef>
                <a:spcPct val="20000"/>
              </a:spcBef>
              <a:buClr>
                <a:schemeClr val="accent2"/>
              </a:buClr>
              <a:buFont typeface="Arial" panose="020B0604020202020204" pitchFamily="34" charset="0"/>
              <a:buChar char="•"/>
              <a:defRPr sz="1400" kern="1200" baseline="0">
                <a:solidFill>
                  <a:schemeClr val="tx1"/>
                </a:solidFill>
                <a:latin typeface="Corbel" panose="020B0503020204020204" pitchFamily="34" charset="0"/>
                <a:ea typeface="+mn-ea"/>
                <a:cs typeface="+mn-cs"/>
              </a:defRPr>
            </a:lvl5pPr>
            <a:lvl6pPr marL="2514306" indent="-228573" algn="l" defTabSz="914293"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453" indent="-228573" algn="l" defTabSz="914293"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599" indent="-228573" algn="l" defTabSz="914293"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746" indent="-228573" algn="l" defTabSz="914293"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30000"/>
              </a:lnSpc>
              <a:spcBef>
                <a:spcPts val="4"/>
              </a:spcBef>
              <a:spcAft>
                <a:spcPts val="600"/>
              </a:spcAft>
              <a:buFont typeface="Corbel" panose="020B0503020204020204" pitchFamily="34" charset="0"/>
              <a:buNone/>
            </a:pPr>
            <a:r>
              <a:rPr lang="en-US" sz="1400" dirty="0" smtClean="0">
                <a:latin typeface="+mn-lt"/>
                <a:ea typeface="+mj-ea"/>
                <a:cs typeface="+mj-cs"/>
              </a:rPr>
              <a:t>We are moving forward </a:t>
            </a:r>
            <a:br>
              <a:rPr lang="en-US" sz="1400" dirty="0" smtClean="0">
                <a:latin typeface="+mn-lt"/>
                <a:ea typeface="+mj-ea"/>
                <a:cs typeface="+mj-cs"/>
              </a:rPr>
            </a:br>
            <a:r>
              <a:rPr lang="en-US" sz="1400" dirty="0" smtClean="0">
                <a:latin typeface="+mn-lt"/>
                <a:ea typeface="+mj-ea"/>
                <a:cs typeface="+mj-cs"/>
              </a:rPr>
              <a:t>as one firm, and we are actively partnering across the organization to realize the full potential of the powerhouse that is Morgan Stanley.</a:t>
            </a:r>
          </a:p>
          <a:p>
            <a:pPr marL="0" indent="0">
              <a:spcBef>
                <a:spcPts val="1000"/>
              </a:spcBef>
              <a:spcAft>
                <a:spcPts val="600"/>
              </a:spcAft>
              <a:buNone/>
            </a:pPr>
            <a:r>
              <a:rPr lang="en-US" sz="1400" dirty="0">
                <a:solidFill>
                  <a:schemeClr val="accent2"/>
                </a:solidFill>
                <a:latin typeface="+mn-lt"/>
                <a:ea typeface="+mj-ea"/>
                <a:cs typeface="+mj-cs"/>
              </a:rPr>
              <a:t>James Gorman</a:t>
            </a:r>
          </a:p>
          <a:p>
            <a:pPr marL="0" indent="0">
              <a:lnSpc>
                <a:spcPct val="110000"/>
              </a:lnSpc>
              <a:spcBef>
                <a:spcPts val="4"/>
              </a:spcBef>
              <a:spcAft>
                <a:spcPts val="600"/>
              </a:spcAft>
              <a:buNone/>
            </a:pPr>
            <a:r>
              <a:rPr lang="en-US" sz="1100" b="1" dirty="0">
                <a:solidFill>
                  <a:schemeClr val="accent2"/>
                </a:solidFill>
                <a:latin typeface="+mn-lt"/>
                <a:ea typeface="+mj-ea"/>
                <a:cs typeface="+mj-cs"/>
              </a:rPr>
              <a:t>Chief Executive Officer, </a:t>
            </a:r>
            <a:r>
              <a:rPr lang="en-US" sz="1100" b="1" dirty="0" smtClean="0">
                <a:solidFill>
                  <a:schemeClr val="accent2"/>
                </a:solidFill>
                <a:latin typeface="+mn-lt"/>
                <a:ea typeface="+mj-ea"/>
                <a:cs typeface="+mj-cs"/>
              </a:rPr>
              <a:t/>
            </a:r>
            <a:br>
              <a:rPr lang="en-US" sz="1100" b="1" dirty="0" smtClean="0">
                <a:solidFill>
                  <a:schemeClr val="accent2"/>
                </a:solidFill>
                <a:latin typeface="+mn-lt"/>
                <a:ea typeface="+mj-ea"/>
                <a:cs typeface="+mj-cs"/>
              </a:rPr>
            </a:br>
            <a:r>
              <a:rPr lang="en-US" sz="1100" b="1" dirty="0" smtClean="0">
                <a:solidFill>
                  <a:schemeClr val="accent2"/>
                </a:solidFill>
                <a:latin typeface="+mn-lt"/>
                <a:ea typeface="+mj-ea"/>
                <a:cs typeface="+mj-cs"/>
              </a:rPr>
              <a:t>Morgan </a:t>
            </a:r>
            <a:r>
              <a:rPr lang="en-US" sz="1100" b="1" dirty="0">
                <a:solidFill>
                  <a:schemeClr val="accent2"/>
                </a:solidFill>
                <a:latin typeface="+mn-lt"/>
                <a:ea typeface="+mj-ea"/>
                <a:cs typeface="+mj-cs"/>
              </a:rPr>
              <a:t>Stanley</a:t>
            </a:r>
          </a:p>
        </p:txBody>
      </p:sp>
      <p:grpSp>
        <p:nvGrpSpPr>
          <p:cNvPr id="7" name="Group 4"/>
          <p:cNvGrpSpPr>
            <a:grpSpLocks noChangeAspect="1"/>
          </p:cNvGrpSpPr>
          <p:nvPr/>
        </p:nvGrpSpPr>
        <p:grpSpPr bwMode="auto">
          <a:xfrm>
            <a:off x="439421" y="1783080"/>
            <a:ext cx="520700" cy="386561"/>
            <a:chOff x="283" y="1048"/>
            <a:chExt cx="788" cy="585"/>
          </a:xfrm>
          <a:solidFill>
            <a:schemeClr val="accent1"/>
          </a:solidFill>
        </p:grpSpPr>
        <p:sp>
          <p:nvSpPr>
            <p:cNvPr id="8" name="Freeform 5"/>
            <p:cNvSpPr>
              <a:spLocks/>
            </p:cNvSpPr>
            <p:nvPr/>
          </p:nvSpPr>
          <p:spPr bwMode="auto">
            <a:xfrm>
              <a:off x="283" y="1048"/>
              <a:ext cx="379" cy="585"/>
            </a:xfrm>
            <a:custGeom>
              <a:avLst/>
              <a:gdLst>
                <a:gd name="T0" fmla="*/ 163 w 221"/>
                <a:gd name="T1" fmla="*/ 154 h 341"/>
                <a:gd name="T2" fmla="*/ 113 w 221"/>
                <a:gd name="T3" fmla="*/ 150 h 341"/>
                <a:gd name="T4" fmla="*/ 104 w 221"/>
                <a:gd name="T5" fmla="*/ 152 h 341"/>
                <a:gd name="T6" fmla="*/ 100 w 221"/>
                <a:gd name="T7" fmla="*/ 148 h 341"/>
                <a:gd name="T8" fmla="*/ 101 w 221"/>
                <a:gd name="T9" fmla="*/ 129 h 341"/>
                <a:gd name="T10" fmla="*/ 170 w 221"/>
                <a:gd name="T11" fmla="*/ 46 h 341"/>
                <a:gd name="T12" fmla="*/ 187 w 221"/>
                <a:gd name="T13" fmla="*/ 36 h 341"/>
                <a:gd name="T14" fmla="*/ 189 w 221"/>
                <a:gd name="T15" fmla="*/ 27 h 341"/>
                <a:gd name="T16" fmla="*/ 178 w 221"/>
                <a:gd name="T17" fmla="*/ 6 h 341"/>
                <a:gd name="T18" fmla="*/ 169 w 221"/>
                <a:gd name="T19" fmla="*/ 2 h 341"/>
                <a:gd name="T20" fmla="*/ 113 w 221"/>
                <a:gd name="T21" fmla="*/ 28 h 341"/>
                <a:gd name="T22" fmla="*/ 16 w 221"/>
                <a:gd name="T23" fmla="*/ 147 h 341"/>
                <a:gd name="T24" fmla="*/ 14 w 221"/>
                <a:gd name="T25" fmla="*/ 263 h 341"/>
                <a:gd name="T26" fmla="*/ 82 w 221"/>
                <a:gd name="T27" fmla="*/ 331 h 341"/>
                <a:gd name="T28" fmla="*/ 159 w 221"/>
                <a:gd name="T29" fmla="*/ 327 h 341"/>
                <a:gd name="T30" fmla="*/ 212 w 221"/>
                <a:gd name="T31" fmla="*/ 273 h 341"/>
                <a:gd name="T32" fmla="*/ 211 w 221"/>
                <a:gd name="T33" fmla="*/ 202 h 341"/>
                <a:gd name="T34" fmla="*/ 163 w 221"/>
                <a:gd name="T35" fmla="*/ 154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1" h="341">
                  <a:moveTo>
                    <a:pt x="163" y="154"/>
                  </a:moveTo>
                  <a:cubicBezTo>
                    <a:pt x="146" y="148"/>
                    <a:pt x="127" y="147"/>
                    <a:pt x="113" y="150"/>
                  </a:cubicBezTo>
                  <a:cubicBezTo>
                    <a:pt x="110" y="151"/>
                    <a:pt x="106" y="152"/>
                    <a:pt x="104" y="152"/>
                  </a:cubicBezTo>
                  <a:cubicBezTo>
                    <a:pt x="101" y="151"/>
                    <a:pt x="99" y="150"/>
                    <a:pt x="100" y="148"/>
                  </a:cubicBezTo>
                  <a:cubicBezTo>
                    <a:pt x="99" y="142"/>
                    <a:pt x="99" y="137"/>
                    <a:pt x="101" y="129"/>
                  </a:cubicBezTo>
                  <a:cubicBezTo>
                    <a:pt x="114" y="96"/>
                    <a:pt x="136" y="69"/>
                    <a:pt x="170" y="46"/>
                  </a:cubicBezTo>
                  <a:cubicBezTo>
                    <a:pt x="176" y="42"/>
                    <a:pt x="183" y="38"/>
                    <a:pt x="187" y="36"/>
                  </a:cubicBezTo>
                  <a:cubicBezTo>
                    <a:pt x="189" y="35"/>
                    <a:pt x="190" y="30"/>
                    <a:pt x="189" y="27"/>
                  </a:cubicBezTo>
                  <a:cubicBezTo>
                    <a:pt x="186" y="20"/>
                    <a:pt x="182" y="13"/>
                    <a:pt x="178" y="6"/>
                  </a:cubicBezTo>
                  <a:cubicBezTo>
                    <a:pt x="177" y="3"/>
                    <a:pt x="174" y="0"/>
                    <a:pt x="169" y="2"/>
                  </a:cubicBezTo>
                  <a:cubicBezTo>
                    <a:pt x="163" y="4"/>
                    <a:pt x="131" y="17"/>
                    <a:pt x="113" y="28"/>
                  </a:cubicBezTo>
                  <a:cubicBezTo>
                    <a:pt x="67" y="58"/>
                    <a:pt x="34" y="97"/>
                    <a:pt x="16" y="147"/>
                  </a:cubicBezTo>
                  <a:cubicBezTo>
                    <a:pt x="0" y="190"/>
                    <a:pt x="0" y="228"/>
                    <a:pt x="14" y="263"/>
                  </a:cubicBezTo>
                  <a:cubicBezTo>
                    <a:pt x="26" y="297"/>
                    <a:pt x="51" y="320"/>
                    <a:pt x="82" y="331"/>
                  </a:cubicBezTo>
                  <a:cubicBezTo>
                    <a:pt x="108" y="341"/>
                    <a:pt x="133" y="340"/>
                    <a:pt x="159" y="327"/>
                  </a:cubicBezTo>
                  <a:cubicBezTo>
                    <a:pt x="186" y="315"/>
                    <a:pt x="203" y="297"/>
                    <a:pt x="212" y="273"/>
                  </a:cubicBezTo>
                  <a:cubicBezTo>
                    <a:pt x="220" y="249"/>
                    <a:pt x="221" y="225"/>
                    <a:pt x="211" y="202"/>
                  </a:cubicBezTo>
                  <a:cubicBezTo>
                    <a:pt x="199" y="179"/>
                    <a:pt x="184" y="162"/>
                    <a:pt x="163" y="15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6"/>
            <p:cNvSpPr>
              <a:spLocks/>
            </p:cNvSpPr>
            <p:nvPr/>
          </p:nvSpPr>
          <p:spPr bwMode="auto">
            <a:xfrm>
              <a:off x="692" y="1048"/>
              <a:ext cx="379" cy="585"/>
            </a:xfrm>
            <a:custGeom>
              <a:avLst/>
              <a:gdLst>
                <a:gd name="T0" fmla="*/ 163 w 221"/>
                <a:gd name="T1" fmla="*/ 154 h 341"/>
                <a:gd name="T2" fmla="*/ 113 w 221"/>
                <a:gd name="T3" fmla="*/ 150 h 341"/>
                <a:gd name="T4" fmla="*/ 104 w 221"/>
                <a:gd name="T5" fmla="*/ 152 h 341"/>
                <a:gd name="T6" fmla="*/ 100 w 221"/>
                <a:gd name="T7" fmla="*/ 148 h 341"/>
                <a:gd name="T8" fmla="*/ 101 w 221"/>
                <a:gd name="T9" fmla="*/ 129 h 341"/>
                <a:gd name="T10" fmla="*/ 170 w 221"/>
                <a:gd name="T11" fmla="*/ 46 h 341"/>
                <a:gd name="T12" fmla="*/ 187 w 221"/>
                <a:gd name="T13" fmla="*/ 36 h 341"/>
                <a:gd name="T14" fmla="*/ 189 w 221"/>
                <a:gd name="T15" fmla="*/ 27 h 341"/>
                <a:gd name="T16" fmla="*/ 178 w 221"/>
                <a:gd name="T17" fmla="*/ 6 h 341"/>
                <a:gd name="T18" fmla="*/ 169 w 221"/>
                <a:gd name="T19" fmla="*/ 2 h 341"/>
                <a:gd name="T20" fmla="*/ 113 w 221"/>
                <a:gd name="T21" fmla="*/ 28 h 341"/>
                <a:gd name="T22" fmla="*/ 16 w 221"/>
                <a:gd name="T23" fmla="*/ 147 h 341"/>
                <a:gd name="T24" fmla="*/ 14 w 221"/>
                <a:gd name="T25" fmla="*/ 263 h 341"/>
                <a:gd name="T26" fmla="*/ 82 w 221"/>
                <a:gd name="T27" fmla="*/ 331 h 341"/>
                <a:gd name="T28" fmla="*/ 159 w 221"/>
                <a:gd name="T29" fmla="*/ 327 h 341"/>
                <a:gd name="T30" fmla="*/ 212 w 221"/>
                <a:gd name="T31" fmla="*/ 273 h 341"/>
                <a:gd name="T32" fmla="*/ 211 w 221"/>
                <a:gd name="T33" fmla="*/ 202 h 341"/>
                <a:gd name="T34" fmla="*/ 163 w 221"/>
                <a:gd name="T35" fmla="*/ 154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1" h="341">
                  <a:moveTo>
                    <a:pt x="163" y="154"/>
                  </a:moveTo>
                  <a:cubicBezTo>
                    <a:pt x="146" y="148"/>
                    <a:pt x="127" y="147"/>
                    <a:pt x="113" y="150"/>
                  </a:cubicBezTo>
                  <a:cubicBezTo>
                    <a:pt x="110" y="151"/>
                    <a:pt x="106" y="152"/>
                    <a:pt x="104" y="152"/>
                  </a:cubicBezTo>
                  <a:cubicBezTo>
                    <a:pt x="101" y="151"/>
                    <a:pt x="99" y="150"/>
                    <a:pt x="100" y="148"/>
                  </a:cubicBezTo>
                  <a:cubicBezTo>
                    <a:pt x="99" y="142"/>
                    <a:pt x="99" y="137"/>
                    <a:pt x="101" y="129"/>
                  </a:cubicBezTo>
                  <a:cubicBezTo>
                    <a:pt x="114" y="96"/>
                    <a:pt x="136" y="69"/>
                    <a:pt x="170" y="46"/>
                  </a:cubicBezTo>
                  <a:cubicBezTo>
                    <a:pt x="176" y="42"/>
                    <a:pt x="183" y="38"/>
                    <a:pt x="187" y="36"/>
                  </a:cubicBezTo>
                  <a:cubicBezTo>
                    <a:pt x="189" y="35"/>
                    <a:pt x="190" y="30"/>
                    <a:pt x="189" y="27"/>
                  </a:cubicBezTo>
                  <a:cubicBezTo>
                    <a:pt x="186" y="20"/>
                    <a:pt x="182" y="13"/>
                    <a:pt x="178" y="6"/>
                  </a:cubicBezTo>
                  <a:cubicBezTo>
                    <a:pt x="177" y="3"/>
                    <a:pt x="174" y="0"/>
                    <a:pt x="169" y="2"/>
                  </a:cubicBezTo>
                  <a:cubicBezTo>
                    <a:pt x="163" y="4"/>
                    <a:pt x="131" y="17"/>
                    <a:pt x="113" y="28"/>
                  </a:cubicBezTo>
                  <a:cubicBezTo>
                    <a:pt x="67" y="58"/>
                    <a:pt x="34" y="97"/>
                    <a:pt x="16" y="147"/>
                  </a:cubicBezTo>
                  <a:cubicBezTo>
                    <a:pt x="0" y="190"/>
                    <a:pt x="0" y="228"/>
                    <a:pt x="14" y="263"/>
                  </a:cubicBezTo>
                  <a:cubicBezTo>
                    <a:pt x="26" y="297"/>
                    <a:pt x="51" y="320"/>
                    <a:pt x="82" y="331"/>
                  </a:cubicBezTo>
                  <a:cubicBezTo>
                    <a:pt x="108" y="341"/>
                    <a:pt x="133" y="340"/>
                    <a:pt x="159" y="327"/>
                  </a:cubicBezTo>
                  <a:cubicBezTo>
                    <a:pt x="186" y="315"/>
                    <a:pt x="203" y="297"/>
                    <a:pt x="212" y="273"/>
                  </a:cubicBezTo>
                  <a:cubicBezTo>
                    <a:pt x="220" y="249"/>
                    <a:pt x="221" y="225"/>
                    <a:pt x="211" y="202"/>
                  </a:cubicBezTo>
                  <a:cubicBezTo>
                    <a:pt x="199" y="179"/>
                    <a:pt x="184" y="162"/>
                    <a:pt x="163" y="15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410664501"/>
      </p:ext>
    </p:extLst>
  </p:cSld>
  <p:clrMapOvr>
    <a:masterClrMapping/>
  </p:clrMapOvr>
  <p:transition spd="med">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Tables</a:t>
            </a:r>
            <a:endParaRPr lang="en-US" dirty="0"/>
          </a:p>
        </p:txBody>
      </p:sp>
      <p:sp>
        <p:nvSpPr>
          <p:cNvPr id="3" name="Text Placeholder 2"/>
          <p:cNvSpPr>
            <a:spLocks noGrp="1"/>
          </p:cNvSpPr>
          <p:nvPr>
            <p:ph type="body" idx="1"/>
          </p:nvPr>
        </p:nvSpPr>
        <p:spPr/>
        <p:txBody>
          <a:bodyPr/>
          <a:lstStyle/>
          <a:p>
            <a:r>
              <a:rPr lang="en-US" dirty="0" smtClean="0"/>
              <a:t>Section 2</a:t>
            </a:r>
            <a:endParaRPr lang="en-US" dirty="0"/>
          </a:p>
        </p:txBody>
      </p:sp>
      <p:sp>
        <p:nvSpPr>
          <p:cNvPr id="5" name="Text Placeholder 4"/>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1089872937"/>
      </p:ext>
    </p:extLst>
  </p:cSld>
  <p:clrMapOvr>
    <a:masterClrMapping/>
  </p:clrMapOvr>
  <p:transition spd="med">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a:xfrm>
            <a:off x="457200" y="1554163"/>
            <a:ext cx="6446520" cy="268279"/>
          </a:xfrm>
        </p:spPr>
        <p:txBody>
          <a:bodyPr/>
          <a:lstStyle/>
          <a:p>
            <a:r>
              <a:rPr lang="en-US" dirty="0" smtClean="0"/>
              <a:t>Sample Table </a:t>
            </a:r>
            <a:r>
              <a:rPr lang="en-US" baseline="30000" dirty="0" smtClean="0"/>
              <a:t>(1)</a:t>
            </a:r>
            <a:endParaRPr lang="en-US" baseline="30000" dirty="0"/>
          </a:p>
        </p:txBody>
      </p:sp>
      <p:sp>
        <p:nvSpPr>
          <p:cNvPr id="6" name="Text Placeholder 5"/>
          <p:cNvSpPr>
            <a:spLocks noGrp="1"/>
          </p:cNvSpPr>
          <p:nvPr>
            <p:ph type="body" idx="2"/>
          </p:nvPr>
        </p:nvSpPr>
        <p:spPr/>
        <p:txBody>
          <a:bodyPr/>
          <a:lstStyle/>
          <a:p>
            <a:r>
              <a:rPr lang="en-US" smtClean="0"/>
              <a:t>Table Subtitle</a:t>
            </a:r>
            <a:endParaRPr lang="en-US" dirty="0"/>
          </a:p>
        </p:txBody>
      </p:sp>
      <p:graphicFrame>
        <p:nvGraphicFramePr>
          <p:cNvPr id="10" name="Content Placeholder 9"/>
          <p:cNvGraphicFramePr>
            <a:graphicFrameLocks noGrp="1"/>
          </p:cNvGraphicFramePr>
          <p:nvPr>
            <p:ph sz="quarter" idx="12"/>
            <p:extLst>
              <p:ext uri="{D42A27DB-BD31-4B8C-83A1-F6EECF244321}">
                <p14:modId xmlns:p14="http://schemas.microsoft.com/office/powerpoint/2010/main" val="1952560814"/>
              </p:ext>
            </p:extLst>
          </p:nvPr>
        </p:nvGraphicFramePr>
        <p:xfrm>
          <a:off x="460375" y="2103438"/>
          <a:ext cx="8220072" cy="2225040"/>
        </p:xfrm>
        <a:graphic>
          <a:graphicData uri="http://schemas.openxmlformats.org/drawingml/2006/table">
            <a:tbl>
              <a:tblPr firstRow="1" bandRow="1">
                <a:tableStyleId>{AD6719FE-7D3F-48C5-806B-1D009DA3A5D1}</a:tableStyleId>
              </a:tblPr>
              <a:tblGrid>
                <a:gridCol w="1174296"/>
                <a:gridCol w="1174296"/>
                <a:gridCol w="1174296"/>
                <a:gridCol w="1174296"/>
                <a:gridCol w="1174296"/>
                <a:gridCol w="1174296"/>
                <a:gridCol w="1174296"/>
              </a:tblGrid>
              <a:tr h="370840">
                <a:tc>
                  <a:txBody>
                    <a:bodyPr/>
                    <a:lstStyle/>
                    <a:p>
                      <a:pPr marL="0" marR="0" lvl="0" indent="0" algn="l" defTabSz="914400" rtl="0" eaLnBrk="1" fontAlgn="base" latinLnBrk="0" hangingPunct="1">
                        <a:lnSpc>
                          <a:spcPct val="90000"/>
                        </a:lnSpc>
                        <a:spcBef>
                          <a:spcPts val="150"/>
                        </a:spcBef>
                        <a:spcAft>
                          <a:spcPts val="150"/>
                        </a:spcAft>
                        <a:buClrTx/>
                        <a:buSzTx/>
                        <a:buFontTx/>
                        <a:buNone/>
                        <a:tabLst/>
                      </a:pPr>
                      <a:r>
                        <a:rPr kumimoji="0" lang="en-US" sz="1200" b="1" u="none" strike="noStrike" cap="none" normalizeH="0" baseline="0" dirty="0" smtClean="0">
                          <a:ln>
                            <a:noFill/>
                          </a:ln>
                          <a:solidFill>
                            <a:schemeClr val="tx1"/>
                          </a:solidFill>
                          <a:effectLst/>
                          <a:latin typeface="+mj-lt"/>
                          <a:ea typeface="Tahoma" panose="020B0604030504040204" pitchFamily="34" charset="0"/>
                          <a:cs typeface="Tahoma" panose="020B0604030504040204" pitchFamily="34" charset="0"/>
                        </a:rPr>
                        <a:t> </a:t>
                      </a:r>
                      <a:endParaRPr kumimoji="0" lang="en-US" sz="1200" b="1" u="none" strike="noStrike" cap="none" normalizeH="0" baseline="30000" dirty="0" smtClean="0">
                        <a:ln>
                          <a:noFill/>
                        </a:ln>
                        <a:solidFill>
                          <a:schemeClr val="tx1"/>
                        </a:solidFill>
                        <a:effectLst/>
                        <a:latin typeface="+mj-lt"/>
                        <a:ea typeface="Tahoma" panose="020B0604030504040204" pitchFamily="34" charset="0"/>
                        <a:cs typeface="Tahoma" panose="020B0604030504040204" pitchFamily="34" charset="0"/>
                      </a:endParaRPr>
                    </a:p>
                  </a:txBody>
                  <a:tcPr marR="54864" anchor="b" horzOverflow="overflow"/>
                </a:tc>
                <a:tc>
                  <a:txBody>
                    <a:bodyPr/>
                    <a:lstStyle/>
                    <a:p>
                      <a:pPr algn="r" fontAlgn="b">
                        <a:lnSpc>
                          <a:spcPct val="90000"/>
                        </a:lnSpc>
                      </a:pPr>
                      <a:r>
                        <a:rPr kumimoji="0" lang="en-US" sz="1200" b="1" u="none" strike="noStrike" kern="1200" cap="none" normalizeH="0" baseline="0" dirty="0" smtClean="0">
                          <a:ln>
                            <a:noFill/>
                          </a:ln>
                          <a:solidFill>
                            <a:schemeClr val="accent2"/>
                          </a:solidFill>
                          <a:effectLst/>
                          <a:latin typeface="+mj-lt"/>
                          <a:ea typeface="Tahoma" panose="020B0604030504040204" pitchFamily="34" charset="0"/>
                          <a:cs typeface="Tahoma" panose="020B0604030504040204" pitchFamily="34" charset="0"/>
                        </a:rPr>
                        <a:t>COLUMN 1</a:t>
                      </a:r>
                      <a:endParaRPr kumimoji="0" lang="en-US" sz="1200" b="1" u="none" strike="noStrike" kern="1200" cap="none" normalizeH="0" baseline="0" dirty="0">
                        <a:ln>
                          <a:noFill/>
                        </a:ln>
                        <a:solidFill>
                          <a:schemeClr val="accent2"/>
                        </a:solidFill>
                        <a:effectLst/>
                        <a:latin typeface="+mj-lt"/>
                        <a:ea typeface="Tahoma" panose="020B0604030504040204" pitchFamily="34" charset="0"/>
                        <a:cs typeface="Tahoma" panose="020B0604030504040204" pitchFamily="34" charset="0"/>
                      </a:endParaRPr>
                    </a:p>
                  </a:txBody>
                  <a:tcPr marR="54864" anchor="b"/>
                </a:tc>
                <a:tc>
                  <a:txBody>
                    <a:bodyPr/>
                    <a:lstStyle/>
                    <a:p>
                      <a:pPr algn="r" fontAlgn="b">
                        <a:lnSpc>
                          <a:spcPct val="90000"/>
                        </a:lnSpc>
                      </a:pPr>
                      <a:r>
                        <a:rPr kumimoji="0" lang="en-US" sz="1200" b="1" u="none" strike="noStrike" kern="1200" cap="none" normalizeH="0" baseline="0" dirty="0" smtClean="0">
                          <a:ln>
                            <a:noFill/>
                          </a:ln>
                          <a:solidFill>
                            <a:schemeClr val="accent2"/>
                          </a:solidFill>
                          <a:effectLst/>
                          <a:latin typeface="+mj-lt"/>
                          <a:ea typeface="Tahoma" panose="020B0604030504040204" pitchFamily="34" charset="0"/>
                          <a:cs typeface="Tahoma" panose="020B0604030504040204" pitchFamily="34" charset="0"/>
                        </a:rPr>
                        <a:t>COLUMN 2</a:t>
                      </a:r>
                      <a:endParaRPr kumimoji="0" lang="en-US" sz="1200" b="1" u="none" strike="noStrike" kern="1200" cap="none" normalizeH="0" baseline="0" dirty="0">
                        <a:ln>
                          <a:noFill/>
                        </a:ln>
                        <a:solidFill>
                          <a:schemeClr val="accent2"/>
                        </a:solidFill>
                        <a:effectLst/>
                        <a:latin typeface="+mj-lt"/>
                        <a:ea typeface="Tahoma" panose="020B0604030504040204" pitchFamily="34" charset="0"/>
                        <a:cs typeface="Tahoma" panose="020B0604030504040204" pitchFamily="34" charset="0"/>
                      </a:endParaRPr>
                    </a:p>
                  </a:txBody>
                  <a:tcPr marR="54864" anchor="b"/>
                </a:tc>
                <a:tc>
                  <a:txBody>
                    <a:bodyPr/>
                    <a:lstStyle/>
                    <a:p>
                      <a:pPr algn="r" fontAlgn="b">
                        <a:lnSpc>
                          <a:spcPct val="90000"/>
                        </a:lnSpc>
                      </a:pPr>
                      <a:r>
                        <a:rPr kumimoji="0" lang="en-US" sz="1200" b="1" u="none" strike="noStrike" kern="1200" cap="none" normalizeH="0" baseline="0" dirty="0" smtClean="0">
                          <a:ln>
                            <a:noFill/>
                          </a:ln>
                          <a:solidFill>
                            <a:schemeClr val="accent2"/>
                          </a:solidFill>
                          <a:effectLst/>
                          <a:latin typeface="+mj-lt"/>
                          <a:ea typeface="Tahoma" panose="020B0604030504040204" pitchFamily="34" charset="0"/>
                          <a:cs typeface="Tahoma" panose="020B0604030504040204" pitchFamily="34" charset="0"/>
                        </a:rPr>
                        <a:t>COLUMN 3</a:t>
                      </a:r>
                      <a:endParaRPr kumimoji="0" lang="en-US" sz="1200" b="1" u="none" strike="noStrike" kern="1200" cap="none" normalizeH="0" baseline="0" dirty="0">
                        <a:ln>
                          <a:noFill/>
                        </a:ln>
                        <a:solidFill>
                          <a:schemeClr val="accent2"/>
                        </a:solidFill>
                        <a:effectLst/>
                        <a:latin typeface="+mj-lt"/>
                        <a:ea typeface="Tahoma" panose="020B0604030504040204" pitchFamily="34" charset="0"/>
                        <a:cs typeface="Tahoma" panose="020B0604030504040204" pitchFamily="34" charset="0"/>
                      </a:endParaRPr>
                    </a:p>
                  </a:txBody>
                  <a:tcPr marR="54864" anchor="b"/>
                </a:tc>
                <a:tc>
                  <a:txBody>
                    <a:bodyPr/>
                    <a:lstStyle/>
                    <a:p>
                      <a:pPr algn="r" fontAlgn="b">
                        <a:lnSpc>
                          <a:spcPct val="90000"/>
                        </a:lnSpc>
                      </a:pPr>
                      <a:r>
                        <a:rPr kumimoji="0" lang="en-US" sz="1200" b="1" u="none" strike="noStrike" kern="1200" cap="none" normalizeH="0" baseline="0" dirty="0" smtClean="0">
                          <a:ln>
                            <a:noFill/>
                          </a:ln>
                          <a:solidFill>
                            <a:schemeClr val="accent2"/>
                          </a:solidFill>
                          <a:effectLst/>
                          <a:latin typeface="+mj-lt"/>
                          <a:ea typeface="Tahoma" panose="020B0604030504040204" pitchFamily="34" charset="0"/>
                          <a:cs typeface="Tahoma" panose="020B0604030504040204" pitchFamily="34" charset="0"/>
                        </a:rPr>
                        <a:t>COLUMN 4</a:t>
                      </a:r>
                      <a:endParaRPr kumimoji="0" lang="en-US" sz="1200" b="1" u="none" strike="noStrike" kern="1200" cap="none" normalizeH="0" baseline="0" dirty="0">
                        <a:ln>
                          <a:noFill/>
                        </a:ln>
                        <a:solidFill>
                          <a:schemeClr val="accent2"/>
                        </a:solidFill>
                        <a:effectLst/>
                        <a:latin typeface="+mj-lt"/>
                        <a:ea typeface="Tahoma" panose="020B0604030504040204" pitchFamily="34" charset="0"/>
                        <a:cs typeface="Tahoma" panose="020B0604030504040204" pitchFamily="34" charset="0"/>
                      </a:endParaRPr>
                    </a:p>
                  </a:txBody>
                  <a:tcPr marR="54864" anchor="b"/>
                </a:tc>
                <a:tc>
                  <a:txBody>
                    <a:bodyPr/>
                    <a:lstStyle/>
                    <a:p>
                      <a:pPr marL="0" marR="0" indent="0" algn="r" defTabSz="914400" rtl="0" eaLnBrk="1" fontAlgn="b" latinLnBrk="0" hangingPunct="1">
                        <a:lnSpc>
                          <a:spcPct val="90000"/>
                        </a:lnSpc>
                        <a:spcBef>
                          <a:spcPts val="0"/>
                        </a:spcBef>
                        <a:spcAft>
                          <a:spcPts val="0"/>
                        </a:spcAft>
                        <a:buClrTx/>
                        <a:buSzTx/>
                        <a:buFontTx/>
                        <a:buNone/>
                        <a:tabLst/>
                        <a:defRPr/>
                      </a:pPr>
                      <a:r>
                        <a:rPr kumimoji="0" lang="en-US" sz="1200" b="1" u="none" strike="noStrike" kern="1200" cap="none" normalizeH="0" baseline="0" dirty="0" smtClean="0">
                          <a:ln>
                            <a:noFill/>
                          </a:ln>
                          <a:solidFill>
                            <a:schemeClr val="accent2"/>
                          </a:solidFill>
                          <a:effectLst/>
                          <a:latin typeface="+mj-lt"/>
                          <a:ea typeface="Tahoma" panose="020B0604030504040204" pitchFamily="34" charset="0"/>
                          <a:cs typeface="Tahoma" panose="020B0604030504040204" pitchFamily="34" charset="0"/>
                        </a:rPr>
                        <a:t>COLUMN 5</a:t>
                      </a:r>
                      <a:endParaRPr kumimoji="0" lang="en-US" sz="1200" b="1" u="none" strike="noStrike" kern="1200" cap="none" normalizeH="0" baseline="30000" dirty="0" smtClean="0">
                        <a:ln>
                          <a:noFill/>
                        </a:ln>
                        <a:solidFill>
                          <a:schemeClr val="accent2"/>
                        </a:solidFill>
                        <a:effectLst/>
                        <a:latin typeface="+mj-lt"/>
                        <a:ea typeface="Tahoma" panose="020B0604030504040204" pitchFamily="34" charset="0"/>
                        <a:cs typeface="Tahoma" panose="020B0604030504040204" pitchFamily="34" charset="0"/>
                      </a:endParaRPr>
                    </a:p>
                  </a:txBody>
                  <a:tcPr marR="54864" anchor="b"/>
                </a:tc>
                <a:tc>
                  <a:txBody>
                    <a:bodyPr/>
                    <a:lstStyle/>
                    <a:p>
                      <a:pPr algn="r">
                        <a:lnSpc>
                          <a:spcPct val="90000"/>
                        </a:lnSpc>
                      </a:pPr>
                      <a:r>
                        <a:rPr kumimoji="0" lang="en-US" sz="1200" b="1" u="none" strike="noStrike" kern="1200" cap="none" normalizeH="0" baseline="0" dirty="0" smtClean="0">
                          <a:ln>
                            <a:noFill/>
                          </a:ln>
                          <a:solidFill>
                            <a:schemeClr val="accent2"/>
                          </a:solidFill>
                          <a:effectLst/>
                          <a:latin typeface="+mj-lt"/>
                          <a:ea typeface="Tahoma" panose="020B0604030504040204" pitchFamily="34" charset="0"/>
                          <a:cs typeface="Tahoma" panose="020B0604030504040204" pitchFamily="34" charset="0"/>
                        </a:rPr>
                        <a:t>COLUMN 6</a:t>
                      </a:r>
                    </a:p>
                  </a:txBody>
                  <a:tcPr marR="54864" anchor="b"/>
                </a:tc>
              </a:tr>
              <a:tr h="370840">
                <a:tc>
                  <a:txBody>
                    <a:bodyPr/>
                    <a:lstStyle/>
                    <a:p>
                      <a:pPr algn="l" fontAlgn="b">
                        <a:lnSpc>
                          <a:spcPct val="90000"/>
                        </a:lnSpc>
                      </a:pPr>
                      <a:r>
                        <a:rPr kumimoji="0" lang="en-US" sz="1200" b="1" u="none" strike="noStrike" kern="1200" cap="none" normalizeH="0" baseline="0" dirty="0" smtClean="0">
                          <a:ln>
                            <a:noFill/>
                          </a:ln>
                          <a:solidFill>
                            <a:schemeClr val="accent2"/>
                          </a:solidFill>
                          <a:effectLst/>
                          <a:latin typeface="+mj-lt"/>
                          <a:ea typeface="Tahoma" panose="020B0604030504040204" pitchFamily="34" charset="0"/>
                          <a:cs typeface="Tahoma" panose="020B0604030504040204" pitchFamily="34" charset="0"/>
                        </a:rPr>
                        <a:t>COMPANY 1</a:t>
                      </a:r>
                      <a:endParaRPr kumimoji="0" lang="en-US" sz="1200" b="1" u="none" strike="noStrike" kern="1200" cap="none" normalizeH="0" baseline="0" dirty="0">
                        <a:ln>
                          <a:noFill/>
                        </a:ln>
                        <a:solidFill>
                          <a:schemeClr val="accent2"/>
                        </a:solidFill>
                        <a:effectLst/>
                        <a:latin typeface="+mj-lt"/>
                        <a:ea typeface="Tahoma" panose="020B0604030504040204" pitchFamily="34" charset="0"/>
                        <a:cs typeface="Tahoma" panose="020B0604030504040204" pitchFamily="34" charset="0"/>
                      </a:endParaRPr>
                    </a:p>
                  </a:txBody>
                  <a:tcPr marR="54864" anchor="ctr"/>
                </a:tc>
                <a:tc>
                  <a:txBody>
                    <a:bodyPr/>
                    <a:lstStyle/>
                    <a:p>
                      <a:pPr marL="0" algn="r" defTabSz="914400" rtl="0" eaLnBrk="1" fontAlgn="b" latinLnBrk="0" hangingPunct="1">
                        <a:lnSpc>
                          <a:spcPct val="90000"/>
                        </a:lnSpc>
                        <a:tabLst/>
                      </a:pPr>
                      <a:r>
                        <a:rPr kumimoji="0" lang="en-US" sz="1200" u="none" strike="noStrike" kern="1200" cap="none" normalizeH="0" baseline="0" dirty="0" smtClean="0">
                          <a:ln>
                            <a:noFill/>
                          </a:ln>
                          <a:solidFill>
                            <a:schemeClr val="tx1"/>
                          </a:solidFill>
                          <a:effectLst/>
                          <a:latin typeface="+mj-lt"/>
                          <a:ea typeface="Tahoma" panose="020B0604030504040204" pitchFamily="34" charset="0"/>
                          <a:cs typeface="Tahoma" panose="020B0604030504040204" pitchFamily="34" charset="0"/>
                        </a:rPr>
                        <a:t>10.23</a:t>
                      </a:r>
                      <a:r>
                        <a:rPr kumimoji="0" lang="en-US" sz="1200" u="none" strike="noStrike" kern="1200" cap="none" normalizeH="0" baseline="0" dirty="0">
                          <a:ln>
                            <a:noFill/>
                          </a:ln>
                          <a:solidFill>
                            <a:schemeClr val="tx1"/>
                          </a:solidFill>
                          <a:effectLst/>
                          <a:latin typeface="+mj-lt"/>
                          <a:ea typeface="Tahoma" panose="020B0604030504040204" pitchFamily="34" charset="0"/>
                          <a:cs typeface="Tahoma" panose="020B0604030504040204" pitchFamily="34" charset="0"/>
                        </a:rPr>
                        <a:t>%</a:t>
                      </a:r>
                    </a:p>
                  </a:txBody>
                  <a:tcPr marL="6190" marR="54864" marT="6190" marB="0" anchor="ctr"/>
                </a:tc>
                <a:tc>
                  <a:txBody>
                    <a:bodyPr/>
                    <a:lstStyle/>
                    <a:p>
                      <a:pPr marL="0" algn="r" defTabSz="914400" rtl="0" eaLnBrk="1" fontAlgn="b" latinLnBrk="0" hangingPunct="1">
                        <a:lnSpc>
                          <a:spcPct val="90000"/>
                        </a:lnSpc>
                        <a:tabLst/>
                      </a:pPr>
                      <a:r>
                        <a:rPr kumimoji="0" lang="en-US" sz="1200" u="none" strike="noStrike" kern="1200" cap="none" normalizeH="0" baseline="0" dirty="0" smtClean="0">
                          <a:ln>
                            <a:noFill/>
                          </a:ln>
                          <a:solidFill>
                            <a:schemeClr val="tx1"/>
                          </a:solidFill>
                          <a:effectLst/>
                          <a:latin typeface="+mj-lt"/>
                          <a:ea typeface="Tahoma" panose="020B0604030504040204" pitchFamily="34" charset="0"/>
                          <a:cs typeface="Tahoma" panose="020B0604030504040204" pitchFamily="34" charset="0"/>
                        </a:rPr>
                        <a:t>15.04</a:t>
                      </a:r>
                      <a:r>
                        <a:rPr kumimoji="0" lang="en-US" sz="1200" u="none" strike="noStrike" kern="1200" cap="none" normalizeH="0" baseline="0" dirty="0">
                          <a:ln>
                            <a:noFill/>
                          </a:ln>
                          <a:solidFill>
                            <a:schemeClr val="tx1"/>
                          </a:solidFill>
                          <a:effectLst/>
                          <a:latin typeface="+mj-lt"/>
                          <a:ea typeface="Tahoma" panose="020B0604030504040204" pitchFamily="34" charset="0"/>
                          <a:cs typeface="Tahoma" panose="020B0604030504040204" pitchFamily="34" charset="0"/>
                        </a:rPr>
                        <a:t>%</a:t>
                      </a:r>
                    </a:p>
                  </a:txBody>
                  <a:tcPr marL="6190" marR="54864" marT="6190" marB="0" anchor="ctr"/>
                </a:tc>
                <a:tc>
                  <a:txBody>
                    <a:bodyPr/>
                    <a:lstStyle/>
                    <a:p>
                      <a:pPr marL="0" algn="r" defTabSz="800100" rtl="0" eaLnBrk="1" fontAlgn="b" latinLnBrk="0" hangingPunct="1">
                        <a:lnSpc>
                          <a:spcPct val="90000"/>
                        </a:lnSpc>
                        <a:tabLst/>
                      </a:pPr>
                      <a:r>
                        <a:rPr kumimoji="0" lang="en-US" sz="1200" u="none" strike="noStrike" kern="1200" cap="none" normalizeH="0" baseline="0" dirty="0" smtClean="0">
                          <a:ln>
                            <a:noFill/>
                          </a:ln>
                          <a:solidFill>
                            <a:schemeClr val="tx1"/>
                          </a:solidFill>
                          <a:effectLst/>
                          <a:latin typeface="+mj-lt"/>
                          <a:ea typeface="Tahoma" panose="020B0604030504040204" pitchFamily="34" charset="0"/>
                          <a:cs typeface="Tahoma" panose="020B0604030504040204" pitchFamily="34" charset="0"/>
                        </a:rPr>
                        <a:t>50.95</a:t>
                      </a:r>
                      <a:r>
                        <a:rPr kumimoji="0" lang="en-US" sz="1200" u="none" strike="noStrike" kern="1200" cap="none" normalizeH="0" baseline="0" dirty="0">
                          <a:ln>
                            <a:noFill/>
                          </a:ln>
                          <a:solidFill>
                            <a:schemeClr val="tx1"/>
                          </a:solidFill>
                          <a:effectLst/>
                          <a:latin typeface="+mj-lt"/>
                          <a:ea typeface="Tahoma" panose="020B0604030504040204" pitchFamily="34" charset="0"/>
                          <a:cs typeface="Tahoma" panose="020B0604030504040204" pitchFamily="34" charset="0"/>
                        </a:rPr>
                        <a:t>%</a:t>
                      </a:r>
                    </a:p>
                  </a:txBody>
                  <a:tcPr marL="6190" marR="54864" marT="6190" marB="0" anchor="ctr"/>
                </a:tc>
                <a:tc>
                  <a:txBody>
                    <a:bodyPr/>
                    <a:lstStyle/>
                    <a:p>
                      <a:pPr marL="0" algn="r" defTabSz="914400" rtl="0" eaLnBrk="1" fontAlgn="b" latinLnBrk="0" hangingPunct="1">
                        <a:lnSpc>
                          <a:spcPct val="90000"/>
                        </a:lnSpc>
                        <a:tabLst/>
                      </a:pPr>
                      <a:r>
                        <a:rPr kumimoji="0" lang="en-US" sz="1200" u="none" strike="noStrike" kern="1200" cap="none" normalizeH="0" baseline="0" dirty="0" smtClean="0">
                          <a:ln>
                            <a:noFill/>
                          </a:ln>
                          <a:solidFill>
                            <a:schemeClr val="tx1"/>
                          </a:solidFill>
                          <a:effectLst/>
                          <a:latin typeface="+mj-lt"/>
                          <a:ea typeface="Tahoma" panose="020B0604030504040204" pitchFamily="34" charset="0"/>
                          <a:cs typeface="Tahoma" panose="020B0604030504040204" pitchFamily="34" charset="0"/>
                        </a:rPr>
                        <a:t>43.32</a:t>
                      </a:r>
                      <a:r>
                        <a:rPr kumimoji="0" lang="en-US" sz="1200" u="none" strike="noStrike" kern="1200" cap="none" normalizeH="0" baseline="0" dirty="0">
                          <a:ln>
                            <a:noFill/>
                          </a:ln>
                          <a:solidFill>
                            <a:schemeClr val="tx1"/>
                          </a:solidFill>
                          <a:effectLst/>
                          <a:latin typeface="+mj-lt"/>
                          <a:ea typeface="Tahoma" panose="020B0604030504040204" pitchFamily="34" charset="0"/>
                          <a:cs typeface="Tahoma" panose="020B0604030504040204" pitchFamily="34" charset="0"/>
                        </a:rPr>
                        <a:t>%</a:t>
                      </a:r>
                    </a:p>
                  </a:txBody>
                  <a:tcPr marL="6190" marR="54864" marT="6190" marB="0" anchor="ctr"/>
                </a:tc>
                <a:tc>
                  <a:txBody>
                    <a:bodyPr/>
                    <a:lstStyle/>
                    <a:p>
                      <a:pPr marL="0" algn="r" defTabSz="914400" rtl="0" eaLnBrk="1" fontAlgn="b" latinLnBrk="0" hangingPunct="1">
                        <a:lnSpc>
                          <a:spcPct val="90000"/>
                        </a:lnSpc>
                        <a:tabLst/>
                      </a:pPr>
                      <a:r>
                        <a:rPr kumimoji="0" lang="en-US" sz="1200" u="none" strike="noStrike" kern="1200" cap="none" normalizeH="0" baseline="0" dirty="0" smtClean="0">
                          <a:ln>
                            <a:noFill/>
                          </a:ln>
                          <a:solidFill>
                            <a:schemeClr val="tx1"/>
                          </a:solidFill>
                          <a:effectLst/>
                          <a:latin typeface="+mj-lt"/>
                          <a:ea typeface="Tahoma" panose="020B0604030504040204" pitchFamily="34" charset="0"/>
                          <a:cs typeface="Tahoma" panose="020B0604030504040204" pitchFamily="34" charset="0"/>
                        </a:rPr>
                        <a:t>80.00</a:t>
                      </a:r>
                      <a:r>
                        <a:rPr kumimoji="0" lang="en-US" sz="1200" u="none" strike="noStrike" kern="1200" cap="none" normalizeH="0" baseline="0" dirty="0">
                          <a:ln>
                            <a:noFill/>
                          </a:ln>
                          <a:solidFill>
                            <a:schemeClr val="tx1"/>
                          </a:solidFill>
                          <a:effectLst/>
                          <a:latin typeface="+mj-lt"/>
                          <a:ea typeface="Tahoma" panose="020B0604030504040204" pitchFamily="34" charset="0"/>
                          <a:cs typeface="Tahoma" panose="020B0604030504040204" pitchFamily="34" charset="0"/>
                        </a:rPr>
                        <a:t>%</a:t>
                      </a:r>
                    </a:p>
                  </a:txBody>
                  <a:tcPr marL="6190" marR="54864" marT="6190" marB="0" anchor="ctr"/>
                </a:tc>
                <a:tc>
                  <a:txBody>
                    <a:bodyPr/>
                    <a:lstStyle/>
                    <a:p>
                      <a:pPr marL="0" algn="r" defTabSz="914400" rtl="0" eaLnBrk="1" fontAlgn="b" latinLnBrk="0" hangingPunct="1">
                        <a:lnSpc>
                          <a:spcPct val="90000"/>
                        </a:lnSpc>
                        <a:tabLst/>
                      </a:pPr>
                      <a:r>
                        <a:rPr kumimoji="0" lang="en-US" sz="1200" u="none" strike="noStrike" kern="1200" cap="none" normalizeH="0" baseline="0" dirty="0" smtClean="0">
                          <a:ln>
                            <a:noFill/>
                          </a:ln>
                          <a:solidFill>
                            <a:schemeClr val="tx1"/>
                          </a:solidFill>
                          <a:effectLst/>
                          <a:latin typeface="+mj-lt"/>
                          <a:ea typeface="Tahoma" panose="020B0604030504040204" pitchFamily="34" charset="0"/>
                          <a:cs typeface="Tahoma" panose="020B0604030504040204" pitchFamily="34" charset="0"/>
                        </a:rPr>
                        <a:t>(</a:t>
                      </a:r>
                      <a:r>
                        <a:rPr kumimoji="0" lang="en-US" sz="1200" u="none" strike="noStrike" kern="1200" cap="none" normalizeH="0" baseline="0" dirty="0">
                          <a:ln>
                            <a:noFill/>
                          </a:ln>
                          <a:solidFill>
                            <a:schemeClr val="tx1"/>
                          </a:solidFill>
                          <a:effectLst/>
                          <a:latin typeface="+mj-lt"/>
                          <a:ea typeface="Tahoma" panose="020B0604030504040204" pitchFamily="34" charset="0"/>
                          <a:cs typeface="Tahoma" panose="020B0604030504040204" pitchFamily="34" charset="0"/>
                        </a:rPr>
                        <a:t>0.43)</a:t>
                      </a:r>
                    </a:p>
                  </a:txBody>
                  <a:tcPr marL="6190" marR="54864" marT="6190" marB="0" anchor="ctr"/>
                </a:tc>
              </a:tr>
              <a:tr h="370840">
                <a:tc>
                  <a:txBody>
                    <a:bodyPr/>
                    <a:lstStyle/>
                    <a:p>
                      <a:pPr algn="l" fontAlgn="b">
                        <a:lnSpc>
                          <a:spcPct val="90000"/>
                        </a:lnSpc>
                      </a:pPr>
                      <a:r>
                        <a:rPr kumimoji="0" lang="en-US" sz="1200" b="1" u="none" strike="noStrike" kern="1200" cap="none" normalizeH="0" baseline="0" dirty="0" smtClean="0">
                          <a:ln>
                            <a:noFill/>
                          </a:ln>
                          <a:solidFill>
                            <a:schemeClr val="accent2"/>
                          </a:solidFill>
                          <a:effectLst/>
                          <a:latin typeface="+mj-lt"/>
                          <a:ea typeface="Tahoma" panose="020B0604030504040204" pitchFamily="34" charset="0"/>
                          <a:cs typeface="Tahoma" panose="020B0604030504040204" pitchFamily="34" charset="0"/>
                        </a:rPr>
                        <a:t>COMPANY 2</a:t>
                      </a:r>
                      <a:endParaRPr kumimoji="0" lang="en-US" sz="1200" b="1" u="none" strike="noStrike" kern="1200" cap="none" normalizeH="0" baseline="0" dirty="0">
                        <a:ln>
                          <a:noFill/>
                        </a:ln>
                        <a:solidFill>
                          <a:schemeClr val="accent2"/>
                        </a:solidFill>
                        <a:effectLst/>
                        <a:latin typeface="+mj-lt"/>
                        <a:ea typeface="Tahoma" panose="020B0604030504040204" pitchFamily="34" charset="0"/>
                        <a:cs typeface="Tahoma" panose="020B0604030504040204" pitchFamily="34" charset="0"/>
                      </a:endParaRPr>
                    </a:p>
                  </a:txBody>
                  <a:tcPr marR="54864" anchor="ctr">
                    <a:solidFill>
                      <a:schemeClr val="bg1"/>
                    </a:solidFill>
                  </a:tcPr>
                </a:tc>
                <a:tc>
                  <a:txBody>
                    <a:bodyPr/>
                    <a:lstStyle/>
                    <a:p>
                      <a:pPr marL="0" algn="r" defTabSz="914400" rtl="0" eaLnBrk="1" fontAlgn="b" latinLnBrk="0" hangingPunct="1">
                        <a:lnSpc>
                          <a:spcPct val="90000"/>
                        </a:lnSpc>
                        <a:tabLst/>
                      </a:pPr>
                      <a:r>
                        <a:rPr kumimoji="0" lang="en-US" sz="1200" u="none" strike="noStrike" kern="1200" cap="none" normalizeH="0" baseline="0" dirty="0" smtClean="0">
                          <a:ln>
                            <a:noFill/>
                          </a:ln>
                          <a:solidFill>
                            <a:schemeClr val="tx1"/>
                          </a:solidFill>
                          <a:effectLst/>
                          <a:latin typeface="+mj-lt"/>
                          <a:ea typeface="Tahoma" panose="020B0604030504040204" pitchFamily="34" charset="0"/>
                          <a:cs typeface="Tahoma" panose="020B0604030504040204" pitchFamily="34" charset="0"/>
                        </a:rPr>
                        <a:t>7.01</a:t>
                      </a:r>
                      <a:r>
                        <a:rPr kumimoji="0" lang="en-US" sz="1200" u="none" strike="noStrike" kern="1200" cap="none" normalizeH="0" baseline="0" dirty="0">
                          <a:ln>
                            <a:noFill/>
                          </a:ln>
                          <a:solidFill>
                            <a:schemeClr val="tx1"/>
                          </a:solidFill>
                          <a:effectLst/>
                          <a:latin typeface="+mj-lt"/>
                          <a:ea typeface="Tahoma" panose="020B0604030504040204" pitchFamily="34" charset="0"/>
                          <a:cs typeface="Tahoma" panose="020B0604030504040204" pitchFamily="34" charset="0"/>
                        </a:rPr>
                        <a:t>%</a:t>
                      </a:r>
                    </a:p>
                  </a:txBody>
                  <a:tcPr marL="6190" marR="54864" marT="6190" marB="0" anchor="ctr">
                    <a:solidFill>
                      <a:schemeClr val="bg1"/>
                    </a:solidFill>
                  </a:tcPr>
                </a:tc>
                <a:tc>
                  <a:txBody>
                    <a:bodyPr/>
                    <a:lstStyle/>
                    <a:p>
                      <a:pPr marL="0" algn="r" defTabSz="914400" rtl="0" eaLnBrk="1" fontAlgn="b" latinLnBrk="0" hangingPunct="1">
                        <a:lnSpc>
                          <a:spcPct val="90000"/>
                        </a:lnSpc>
                        <a:tabLst/>
                      </a:pPr>
                      <a:r>
                        <a:rPr kumimoji="0" lang="en-US" sz="1200" u="none" strike="noStrike" kern="1200" cap="none" normalizeH="0" baseline="0" dirty="0" smtClean="0">
                          <a:ln>
                            <a:noFill/>
                          </a:ln>
                          <a:solidFill>
                            <a:schemeClr val="tx1"/>
                          </a:solidFill>
                          <a:effectLst/>
                          <a:latin typeface="+mj-lt"/>
                          <a:ea typeface="Tahoma" panose="020B0604030504040204" pitchFamily="34" charset="0"/>
                          <a:cs typeface="Tahoma" panose="020B0604030504040204" pitchFamily="34" charset="0"/>
                        </a:rPr>
                        <a:t>3.71</a:t>
                      </a:r>
                      <a:r>
                        <a:rPr kumimoji="0" lang="en-US" sz="1200" u="none" strike="noStrike" kern="1200" cap="none" normalizeH="0" baseline="0" dirty="0">
                          <a:ln>
                            <a:noFill/>
                          </a:ln>
                          <a:solidFill>
                            <a:schemeClr val="tx1"/>
                          </a:solidFill>
                          <a:effectLst/>
                          <a:latin typeface="+mj-lt"/>
                          <a:ea typeface="Tahoma" panose="020B0604030504040204" pitchFamily="34" charset="0"/>
                          <a:cs typeface="Tahoma" panose="020B0604030504040204" pitchFamily="34" charset="0"/>
                        </a:rPr>
                        <a:t>%</a:t>
                      </a:r>
                    </a:p>
                  </a:txBody>
                  <a:tcPr marL="6190" marR="54864" marT="6190" marB="0" anchor="ctr">
                    <a:solidFill>
                      <a:schemeClr val="bg1"/>
                    </a:solidFill>
                  </a:tcPr>
                </a:tc>
                <a:tc>
                  <a:txBody>
                    <a:bodyPr/>
                    <a:lstStyle/>
                    <a:p>
                      <a:pPr marL="0" algn="r" defTabSz="914400" rtl="0" eaLnBrk="1" fontAlgn="b" latinLnBrk="0" hangingPunct="1">
                        <a:lnSpc>
                          <a:spcPct val="90000"/>
                        </a:lnSpc>
                        <a:tabLst/>
                      </a:pPr>
                      <a:r>
                        <a:rPr kumimoji="0" lang="en-US" sz="1200" u="none" strike="noStrike" kern="1200" cap="none" normalizeH="0" baseline="0" dirty="0" smtClean="0">
                          <a:ln>
                            <a:noFill/>
                          </a:ln>
                          <a:solidFill>
                            <a:schemeClr val="tx1"/>
                          </a:solidFill>
                          <a:effectLst/>
                          <a:latin typeface="+mj-lt"/>
                          <a:ea typeface="Tahoma" panose="020B0604030504040204" pitchFamily="34" charset="0"/>
                          <a:cs typeface="Tahoma" panose="020B0604030504040204" pitchFamily="34" charset="0"/>
                        </a:rPr>
                        <a:t>5.15</a:t>
                      </a:r>
                      <a:r>
                        <a:rPr kumimoji="0" lang="en-US" sz="1200" u="none" strike="noStrike" kern="1200" cap="none" normalizeH="0" baseline="0" dirty="0">
                          <a:ln>
                            <a:noFill/>
                          </a:ln>
                          <a:solidFill>
                            <a:schemeClr val="tx1"/>
                          </a:solidFill>
                          <a:effectLst/>
                          <a:latin typeface="+mj-lt"/>
                          <a:ea typeface="Tahoma" panose="020B0604030504040204" pitchFamily="34" charset="0"/>
                          <a:cs typeface="Tahoma" panose="020B0604030504040204" pitchFamily="34" charset="0"/>
                        </a:rPr>
                        <a:t>%</a:t>
                      </a:r>
                    </a:p>
                  </a:txBody>
                  <a:tcPr marL="6190" marR="54864" marT="6190" marB="0" anchor="ctr">
                    <a:solidFill>
                      <a:schemeClr val="bg1"/>
                    </a:solidFill>
                  </a:tcPr>
                </a:tc>
                <a:tc>
                  <a:txBody>
                    <a:bodyPr/>
                    <a:lstStyle/>
                    <a:p>
                      <a:pPr marL="0" algn="r" defTabSz="914400" rtl="0" eaLnBrk="1" fontAlgn="b" latinLnBrk="0" hangingPunct="1">
                        <a:lnSpc>
                          <a:spcPct val="90000"/>
                        </a:lnSpc>
                        <a:tabLst/>
                      </a:pPr>
                      <a:r>
                        <a:rPr kumimoji="0" lang="en-US" sz="1200" u="none" strike="noStrike" kern="1200" cap="none" normalizeH="0" baseline="0" dirty="0" smtClean="0">
                          <a:ln>
                            <a:noFill/>
                          </a:ln>
                          <a:solidFill>
                            <a:schemeClr val="tx1"/>
                          </a:solidFill>
                          <a:effectLst/>
                          <a:latin typeface="+mj-lt"/>
                          <a:ea typeface="Tahoma" panose="020B0604030504040204" pitchFamily="34" charset="0"/>
                          <a:cs typeface="Tahoma" panose="020B0604030504040204" pitchFamily="34" charset="0"/>
                        </a:rPr>
                        <a:t>(3.68%)</a:t>
                      </a:r>
                      <a:endParaRPr kumimoji="0" lang="en-US" sz="1200" u="none" strike="noStrike" kern="1200" cap="none" normalizeH="0" baseline="0" dirty="0">
                        <a:ln>
                          <a:noFill/>
                        </a:ln>
                        <a:solidFill>
                          <a:schemeClr val="tx1"/>
                        </a:solidFill>
                        <a:effectLst/>
                        <a:latin typeface="+mj-lt"/>
                        <a:ea typeface="Tahoma" panose="020B0604030504040204" pitchFamily="34" charset="0"/>
                        <a:cs typeface="Tahoma" panose="020B0604030504040204" pitchFamily="34" charset="0"/>
                      </a:endParaRPr>
                    </a:p>
                  </a:txBody>
                  <a:tcPr marL="6190" marR="54864" marT="6190" marB="0" anchor="ctr">
                    <a:solidFill>
                      <a:schemeClr val="bg1"/>
                    </a:solidFill>
                  </a:tcPr>
                </a:tc>
                <a:tc>
                  <a:txBody>
                    <a:bodyPr/>
                    <a:lstStyle/>
                    <a:p>
                      <a:pPr marL="0" algn="r" defTabSz="914400" rtl="0" eaLnBrk="1" fontAlgn="b" latinLnBrk="0" hangingPunct="1">
                        <a:lnSpc>
                          <a:spcPct val="90000"/>
                        </a:lnSpc>
                        <a:tabLst/>
                      </a:pPr>
                      <a:r>
                        <a:rPr kumimoji="0" lang="en-US" sz="1200" u="none" strike="noStrike" kern="1200" cap="none" normalizeH="0" baseline="0" dirty="0" smtClean="0">
                          <a:ln>
                            <a:noFill/>
                          </a:ln>
                          <a:solidFill>
                            <a:schemeClr val="tx1"/>
                          </a:solidFill>
                          <a:effectLst/>
                          <a:latin typeface="+mj-lt"/>
                          <a:ea typeface="Tahoma" panose="020B0604030504040204" pitchFamily="34" charset="0"/>
                          <a:cs typeface="Tahoma" panose="020B0604030504040204" pitchFamily="34" charset="0"/>
                        </a:rPr>
                        <a:t>94.72</a:t>
                      </a:r>
                      <a:r>
                        <a:rPr kumimoji="0" lang="en-US" sz="1200" u="none" strike="noStrike" kern="1200" cap="none" normalizeH="0" baseline="0" dirty="0">
                          <a:ln>
                            <a:noFill/>
                          </a:ln>
                          <a:solidFill>
                            <a:schemeClr val="tx1"/>
                          </a:solidFill>
                          <a:effectLst/>
                          <a:latin typeface="+mj-lt"/>
                          <a:ea typeface="Tahoma" panose="020B0604030504040204" pitchFamily="34" charset="0"/>
                          <a:cs typeface="Tahoma" panose="020B0604030504040204" pitchFamily="34" charset="0"/>
                        </a:rPr>
                        <a:t>%</a:t>
                      </a:r>
                    </a:p>
                  </a:txBody>
                  <a:tcPr marL="6190" marR="54864" marT="6190" marB="0" anchor="ctr">
                    <a:solidFill>
                      <a:schemeClr val="bg1"/>
                    </a:solidFill>
                  </a:tcPr>
                </a:tc>
                <a:tc>
                  <a:txBody>
                    <a:bodyPr/>
                    <a:lstStyle/>
                    <a:p>
                      <a:pPr marL="0" algn="r" defTabSz="914400" rtl="0" eaLnBrk="1" fontAlgn="b" latinLnBrk="0" hangingPunct="1">
                        <a:lnSpc>
                          <a:spcPct val="90000"/>
                        </a:lnSpc>
                        <a:tabLst/>
                      </a:pPr>
                      <a:r>
                        <a:rPr kumimoji="0" lang="en-US" sz="1200" u="none" strike="noStrike" kern="1200" cap="none" normalizeH="0" baseline="0" dirty="0" smtClean="0">
                          <a:ln>
                            <a:noFill/>
                          </a:ln>
                          <a:solidFill>
                            <a:schemeClr val="tx1"/>
                          </a:solidFill>
                          <a:effectLst/>
                          <a:latin typeface="+mj-lt"/>
                          <a:ea typeface="Tahoma" panose="020B0604030504040204" pitchFamily="34" charset="0"/>
                          <a:cs typeface="Tahoma" panose="020B0604030504040204" pitchFamily="34" charset="0"/>
                        </a:rPr>
                        <a:t>7.03 </a:t>
                      </a:r>
                      <a:endParaRPr kumimoji="0" lang="en-US" sz="1200" u="none" strike="noStrike" kern="1200" cap="none" normalizeH="0" baseline="0" dirty="0">
                        <a:ln>
                          <a:noFill/>
                        </a:ln>
                        <a:solidFill>
                          <a:schemeClr val="tx1"/>
                        </a:solidFill>
                        <a:effectLst/>
                        <a:latin typeface="+mj-lt"/>
                        <a:ea typeface="Tahoma" panose="020B0604030504040204" pitchFamily="34" charset="0"/>
                        <a:cs typeface="Tahoma" panose="020B0604030504040204" pitchFamily="34" charset="0"/>
                      </a:endParaRPr>
                    </a:p>
                  </a:txBody>
                  <a:tcPr marL="6190" marR="54864" marT="6190" marB="0" anchor="ctr">
                    <a:solidFill>
                      <a:schemeClr val="bg1"/>
                    </a:solidFill>
                  </a:tcPr>
                </a:tc>
              </a:tr>
              <a:tr h="370840">
                <a:tc>
                  <a:txBody>
                    <a:bodyPr/>
                    <a:lstStyle/>
                    <a:p>
                      <a:pPr algn="l" fontAlgn="b">
                        <a:lnSpc>
                          <a:spcPct val="90000"/>
                        </a:lnSpc>
                      </a:pPr>
                      <a:r>
                        <a:rPr kumimoji="0" lang="en-US" sz="1200" b="1" u="none" strike="noStrike" kern="1200" cap="none" normalizeH="0" baseline="0" dirty="0" smtClean="0">
                          <a:ln>
                            <a:noFill/>
                          </a:ln>
                          <a:solidFill>
                            <a:schemeClr val="accent2"/>
                          </a:solidFill>
                          <a:effectLst/>
                          <a:latin typeface="+mj-lt"/>
                          <a:ea typeface="Tahoma" panose="020B0604030504040204" pitchFamily="34" charset="0"/>
                          <a:cs typeface="Tahoma" panose="020B0604030504040204" pitchFamily="34" charset="0"/>
                        </a:rPr>
                        <a:t>COMPANY 3</a:t>
                      </a:r>
                      <a:endParaRPr kumimoji="0" lang="en-US" sz="1200" b="1" u="none" strike="noStrike" kern="1200" cap="none" normalizeH="0" baseline="0" dirty="0">
                        <a:ln>
                          <a:noFill/>
                        </a:ln>
                        <a:solidFill>
                          <a:schemeClr val="accent2"/>
                        </a:solidFill>
                        <a:effectLst/>
                        <a:latin typeface="+mj-lt"/>
                        <a:ea typeface="Tahoma" panose="020B0604030504040204" pitchFamily="34" charset="0"/>
                        <a:cs typeface="Tahoma" panose="020B0604030504040204" pitchFamily="34" charset="0"/>
                      </a:endParaRPr>
                    </a:p>
                  </a:txBody>
                  <a:tcPr marR="54864" anchor="ctr"/>
                </a:tc>
                <a:tc>
                  <a:txBody>
                    <a:bodyPr/>
                    <a:lstStyle/>
                    <a:p>
                      <a:pPr marL="0" algn="r" defTabSz="914400" rtl="0" eaLnBrk="1" fontAlgn="b" latinLnBrk="0" hangingPunct="1">
                        <a:lnSpc>
                          <a:spcPct val="90000"/>
                        </a:lnSpc>
                        <a:tabLst/>
                      </a:pPr>
                      <a:r>
                        <a:rPr kumimoji="0" lang="en-US" sz="1200" u="none" strike="noStrike" kern="1200" cap="none" normalizeH="0" baseline="0" dirty="0" smtClean="0">
                          <a:ln>
                            <a:noFill/>
                          </a:ln>
                          <a:solidFill>
                            <a:schemeClr val="tx1"/>
                          </a:solidFill>
                          <a:effectLst/>
                          <a:latin typeface="+mj-lt"/>
                          <a:ea typeface="Tahoma" panose="020B0604030504040204" pitchFamily="34" charset="0"/>
                          <a:cs typeface="Tahoma" panose="020B0604030504040204" pitchFamily="34" charset="0"/>
                        </a:rPr>
                        <a:t>6.20</a:t>
                      </a:r>
                      <a:r>
                        <a:rPr kumimoji="0" lang="en-US" sz="1200" u="none" strike="noStrike" kern="1200" cap="none" normalizeH="0" baseline="0" dirty="0">
                          <a:ln>
                            <a:noFill/>
                          </a:ln>
                          <a:solidFill>
                            <a:schemeClr val="tx1"/>
                          </a:solidFill>
                          <a:effectLst/>
                          <a:latin typeface="+mj-lt"/>
                          <a:ea typeface="Tahoma" panose="020B0604030504040204" pitchFamily="34" charset="0"/>
                          <a:cs typeface="Tahoma" panose="020B0604030504040204" pitchFamily="34" charset="0"/>
                        </a:rPr>
                        <a:t>%</a:t>
                      </a:r>
                    </a:p>
                  </a:txBody>
                  <a:tcPr marL="6190" marR="54864" marT="6190" marB="0" anchor="ctr"/>
                </a:tc>
                <a:tc>
                  <a:txBody>
                    <a:bodyPr/>
                    <a:lstStyle/>
                    <a:p>
                      <a:pPr marL="0" algn="r" defTabSz="914400" rtl="0" eaLnBrk="1" fontAlgn="b" latinLnBrk="0" hangingPunct="1">
                        <a:lnSpc>
                          <a:spcPct val="90000"/>
                        </a:lnSpc>
                        <a:tabLst/>
                      </a:pPr>
                      <a:r>
                        <a:rPr kumimoji="0" lang="en-US" sz="1200" u="none" strike="noStrike" kern="1200" cap="none" normalizeH="0" baseline="0" dirty="0" smtClean="0">
                          <a:ln>
                            <a:noFill/>
                          </a:ln>
                          <a:solidFill>
                            <a:schemeClr val="tx1"/>
                          </a:solidFill>
                          <a:effectLst/>
                          <a:latin typeface="+mj-lt"/>
                          <a:ea typeface="Tahoma" panose="020B0604030504040204" pitchFamily="34" charset="0"/>
                          <a:cs typeface="Tahoma" panose="020B0604030504040204" pitchFamily="34" charset="0"/>
                        </a:rPr>
                        <a:t>17.73</a:t>
                      </a:r>
                      <a:r>
                        <a:rPr kumimoji="0" lang="en-US" sz="1200" u="none" strike="noStrike" kern="1200" cap="none" normalizeH="0" baseline="0" dirty="0">
                          <a:ln>
                            <a:noFill/>
                          </a:ln>
                          <a:solidFill>
                            <a:schemeClr val="tx1"/>
                          </a:solidFill>
                          <a:effectLst/>
                          <a:latin typeface="+mj-lt"/>
                          <a:ea typeface="Tahoma" panose="020B0604030504040204" pitchFamily="34" charset="0"/>
                          <a:cs typeface="Tahoma" panose="020B0604030504040204" pitchFamily="34" charset="0"/>
                        </a:rPr>
                        <a:t>%</a:t>
                      </a:r>
                    </a:p>
                  </a:txBody>
                  <a:tcPr marL="6190" marR="54864" marT="6190" marB="0" anchor="ctr"/>
                </a:tc>
                <a:tc>
                  <a:txBody>
                    <a:bodyPr/>
                    <a:lstStyle/>
                    <a:p>
                      <a:pPr marL="0" algn="r" defTabSz="914400" rtl="0" eaLnBrk="1" fontAlgn="b" latinLnBrk="0" hangingPunct="1">
                        <a:lnSpc>
                          <a:spcPct val="90000"/>
                        </a:lnSpc>
                        <a:tabLst/>
                      </a:pPr>
                      <a:r>
                        <a:rPr kumimoji="0" lang="en-US" sz="1200" u="none" strike="noStrike" kern="1200" cap="none" normalizeH="0" baseline="0" dirty="0" smtClean="0">
                          <a:ln>
                            <a:noFill/>
                          </a:ln>
                          <a:solidFill>
                            <a:schemeClr val="tx1"/>
                          </a:solidFill>
                          <a:effectLst/>
                          <a:latin typeface="+mj-lt"/>
                          <a:ea typeface="Tahoma" panose="020B0604030504040204" pitchFamily="34" charset="0"/>
                          <a:cs typeface="Tahoma" panose="020B0604030504040204" pitchFamily="34" charset="0"/>
                        </a:rPr>
                        <a:t>56.68</a:t>
                      </a:r>
                      <a:r>
                        <a:rPr kumimoji="0" lang="en-US" sz="1200" u="none" strike="noStrike" kern="1200" cap="none" normalizeH="0" baseline="0" dirty="0">
                          <a:ln>
                            <a:noFill/>
                          </a:ln>
                          <a:solidFill>
                            <a:schemeClr val="tx1"/>
                          </a:solidFill>
                          <a:effectLst/>
                          <a:latin typeface="+mj-lt"/>
                          <a:ea typeface="Tahoma" panose="020B0604030504040204" pitchFamily="34" charset="0"/>
                          <a:cs typeface="Tahoma" panose="020B0604030504040204" pitchFamily="34" charset="0"/>
                        </a:rPr>
                        <a:t>%</a:t>
                      </a:r>
                    </a:p>
                  </a:txBody>
                  <a:tcPr marL="6190" marR="54864" marT="6190" marB="0" anchor="ctr"/>
                </a:tc>
                <a:tc>
                  <a:txBody>
                    <a:bodyPr/>
                    <a:lstStyle/>
                    <a:p>
                      <a:pPr marL="0" algn="r" defTabSz="914400" rtl="0" eaLnBrk="1" fontAlgn="b" latinLnBrk="0" hangingPunct="1">
                        <a:lnSpc>
                          <a:spcPct val="90000"/>
                        </a:lnSpc>
                        <a:tabLst/>
                      </a:pPr>
                      <a:r>
                        <a:rPr kumimoji="0" lang="en-US" sz="1200" u="none" strike="noStrike" kern="1200" cap="none" normalizeH="0" baseline="0" dirty="0" smtClean="0">
                          <a:ln>
                            <a:noFill/>
                          </a:ln>
                          <a:solidFill>
                            <a:schemeClr val="tx1"/>
                          </a:solidFill>
                          <a:effectLst/>
                          <a:latin typeface="+mj-lt"/>
                          <a:ea typeface="Tahoma" panose="020B0604030504040204" pitchFamily="34" charset="0"/>
                          <a:cs typeface="Tahoma" panose="020B0604030504040204" pitchFamily="34" charset="0"/>
                        </a:rPr>
                        <a:t>50.22</a:t>
                      </a:r>
                      <a:r>
                        <a:rPr kumimoji="0" lang="en-US" sz="1200" u="none" strike="noStrike" kern="1200" cap="none" normalizeH="0" baseline="0" dirty="0">
                          <a:ln>
                            <a:noFill/>
                          </a:ln>
                          <a:solidFill>
                            <a:schemeClr val="tx1"/>
                          </a:solidFill>
                          <a:effectLst/>
                          <a:latin typeface="+mj-lt"/>
                          <a:ea typeface="Tahoma" panose="020B0604030504040204" pitchFamily="34" charset="0"/>
                          <a:cs typeface="Tahoma" panose="020B0604030504040204" pitchFamily="34" charset="0"/>
                        </a:rPr>
                        <a:t>%</a:t>
                      </a:r>
                    </a:p>
                  </a:txBody>
                  <a:tcPr marL="6190" marR="54864" marT="6190" marB="0" anchor="ctr"/>
                </a:tc>
                <a:tc>
                  <a:txBody>
                    <a:bodyPr/>
                    <a:lstStyle/>
                    <a:p>
                      <a:pPr marL="0" algn="r" defTabSz="914400" rtl="0" eaLnBrk="1" fontAlgn="b" latinLnBrk="0" hangingPunct="1">
                        <a:lnSpc>
                          <a:spcPct val="90000"/>
                        </a:lnSpc>
                        <a:tabLst/>
                      </a:pPr>
                      <a:r>
                        <a:rPr kumimoji="0" lang="en-US" sz="1200" u="none" strike="noStrike" kern="1200" cap="none" normalizeH="0" baseline="0" dirty="0" smtClean="0">
                          <a:ln>
                            <a:noFill/>
                          </a:ln>
                          <a:solidFill>
                            <a:schemeClr val="tx1"/>
                          </a:solidFill>
                          <a:effectLst/>
                          <a:latin typeface="+mj-lt"/>
                          <a:ea typeface="Tahoma" panose="020B0604030504040204" pitchFamily="34" charset="0"/>
                          <a:cs typeface="Tahoma" panose="020B0604030504040204" pitchFamily="34" charset="0"/>
                        </a:rPr>
                        <a:t>66.04</a:t>
                      </a:r>
                      <a:r>
                        <a:rPr kumimoji="0" lang="en-US" sz="1200" u="none" strike="noStrike" kern="1200" cap="none" normalizeH="0" baseline="0" dirty="0">
                          <a:ln>
                            <a:noFill/>
                          </a:ln>
                          <a:solidFill>
                            <a:schemeClr val="tx1"/>
                          </a:solidFill>
                          <a:effectLst/>
                          <a:latin typeface="+mj-lt"/>
                          <a:ea typeface="Tahoma" panose="020B0604030504040204" pitchFamily="34" charset="0"/>
                          <a:cs typeface="Tahoma" panose="020B0604030504040204" pitchFamily="34" charset="0"/>
                        </a:rPr>
                        <a:t>%</a:t>
                      </a:r>
                    </a:p>
                  </a:txBody>
                  <a:tcPr marL="6190" marR="54864" marT="6190" marB="0" anchor="ctr"/>
                </a:tc>
                <a:tc>
                  <a:txBody>
                    <a:bodyPr/>
                    <a:lstStyle/>
                    <a:p>
                      <a:pPr marL="0" algn="r" defTabSz="914400" rtl="0" eaLnBrk="1" fontAlgn="b" latinLnBrk="0" hangingPunct="1">
                        <a:lnSpc>
                          <a:spcPct val="90000"/>
                        </a:lnSpc>
                        <a:tabLst/>
                      </a:pPr>
                      <a:r>
                        <a:rPr kumimoji="0" lang="en-US" sz="1200" u="none" strike="noStrike" kern="1200" cap="none" normalizeH="0" baseline="0" dirty="0" smtClean="0">
                          <a:ln>
                            <a:noFill/>
                          </a:ln>
                          <a:solidFill>
                            <a:schemeClr val="tx1"/>
                          </a:solidFill>
                          <a:effectLst/>
                          <a:latin typeface="+mj-lt"/>
                          <a:ea typeface="Tahoma" panose="020B0604030504040204" pitchFamily="34" charset="0"/>
                          <a:cs typeface="Tahoma" panose="020B0604030504040204" pitchFamily="34" charset="0"/>
                        </a:rPr>
                        <a:t>0.14 </a:t>
                      </a:r>
                      <a:endParaRPr kumimoji="0" lang="en-US" sz="1200" u="none" strike="noStrike" kern="1200" cap="none" normalizeH="0" baseline="0" dirty="0">
                        <a:ln>
                          <a:noFill/>
                        </a:ln>
                        <a:solidFill>
                          <a:schemeClr val="tx1"/>
                        </a:solidFill>
                        <a:effectLst/>
                        <a:latin typeface="+mj-lt"/>
                        <a:ea typeface="Tahoma" panose="020B0604030504040204" pitchFamily="34" charset="0"/>
                        <a:cs typeface="Tahoma" panose="020B0604030504040204" pitchFamily="34" charset="0"/>
                      </a:endParaRPr>
                    </a:p>
                  </a:txBody>
                  <a:tcPr marL="6190" marR="54864" marT="6190" marB="0" anchor="ctr"/>
                </a:tc>
              </a:tr>
              <a:tr h="370840">
                <a:tc>
                  <a:txBody>
                    <a:bodyPr/>
                    <a:lstStyle/>
                    <a:p>
                      <a:pPr algn="l" fontAlgn="b">
                        <a:lnSpc>
                          <a:spcPct val="90000"/>
                        </a:lnSpc>
                      </a:pPr>
                      <a:r>
                        <a:rPr kumimoji="0" lang="en-US" sz="1200" b="1" u="none" strike="noStrike" kern="1200" cap="none" normalizeH="0" baseline="0" dirty="0" smtClean="0">
                          <a:ln>
                            <a:noFill/>
                          </a:ln>
                          <a:solidFill>
                            <a:schemeClr val="accent2"/>
                          </a:solidFill>
                          <a:effectLst/>
                          <a:latin typeface="+mj-lt"/>
                          <a:ea typeface="Tahoma" panose="020B0604030504040204" pitchFamily="34" charset="0"/>
                          <a:cs typeface="Tahoma" panose="020B0604030504040204" pitchFamily="34" charset="0"/>
                        </a:rPr>
                        <a:t>COMPANY 4</a:t>
                      </a:r>
                      <a:endParaRPr kumimoji="0" lang="en-US" sz="1200" b="1" u="none" strike="noStrike" kern="1200" cap="none" normalizeH="0" baseline="0" dirty="0">
                        <a:ln>
                          <a:noFill/>
                        </a:ln>
                        <a:solidFill>
                          <a:schemeClr val="accent2"/>
                        </a:solidFill>
                        <a:effectLst/>
                        <a:latin typeface="+mj-lt"/>
                        <a:ea typeface="Tahoma" panose="020B0604030504040204" pitchFamily="34" charset="0"/>
                        <a:cs typeface="Tahoma" panose="020B0604030504040204" pitchFamily="34" charset="0"/>
                      </a:endParaRPr>
                    </a:p>
                  </a:txBody>
                  <a:tcPr marR="54864" anchor="ctr"/>
                </a:tc>
                <a:tc>
                  <a:txBody>
                    <a:bodyPr/>
                    <a:lstStyle/>
                    <a:p>
                      <a:pPr marL="0" algn="r" defTabSz="914400" rtl="0" eaLnBrk="1" fontAlgn="b" latinLnBrk="0" hangingPunct="1">
                        <a:lnSpc>
                          <a:spcPct val="90000"/>
                        </a:lnSpc>
                        <a:tabLst/>
                      </a:pPr>
                      <a:r>
                        <a:rPr kumimoji="0" lang="en-US" sz="1200" u="none" strike="noStrike" kern="1200" cap="none" normalizeH="0" baseline="0" dirty="0" smtClean="0">
                          <a:ln>
                            <a:noFill/>
                          </a:ln>
                          <a:solidFill>
                            <a:schemeClr val="tx1"/>
                          </a:solidFill>
                          <a:effectLst/>
                          <a:latin typeface="+mj-lt"/>
                          <a:ea typeface="Tahoma" panose="020B0604030504040204" pitchFamily="34" charset="0"/>
                          <a:cs typeface="Tahoma" panose="020B0604030504040204" pitchFamily="34" charset="0"/>
                        </a:rPr>
                        <a:t>7.81</a:t>
                      </a:r>
                      <a:r>
                        <a:rPr kumimoji="0" lang="en-US" sz="1200" u="none" strike="noStrike" kern="1200" cap="none" normalizeH="0" baseline="0" dirty="0">
                          <a:ln>
                            <a:noFill/>
                          </a:ln>
                          <a:solidFill>
                            <a:schemeClr val="tx1"/>
                          </a:solidFill>
                          <a:effectLst/>
                          <a:latin typeface="+mj-lt"/>
                          <a:ea typeface="Tahoma" panose="020B0604030504040204" pitchFamily="34" charset="0"/>
                          <a:cs typeface="Tahoma" panose="020B0604030504040204" pitchFamily="34" charset="0"/>
                        </a:rPr>
                        <a:t>%</a:t>
                      </a:r>
                    </a:p>
                  </a:txBody>
                  <a:tcPr marL="6190" marR="54864" marT="6190" marB="0" anchor="ctr"/>
                </a:tc>
                <a:tc>
                  <a:txBody>
                    <a:bodyPr/>
                    <a:lstStyle/>
                    <a:p>
                      <a:pPr marL="0" algn="r" defTabSz="914400" rtl="0" eaLnBrk="1" fontAlgn="b" latinLnBrk="0" hangingPunct="1">
                        <a:lnSpc>
                          <a:spcPct val="90000"/>
                        </a:lnSpc>
                        <a:tabLst/>
                      </a:pPr>
                      <a:r>
                        <a:rPr kumimoji="0" lang="en-US" sz="1200" u="none" strike="noStrike" kern="1200" cap="none" normalizeH="0" baseline="0" dirty="0" smtClean="0">
                          <a:ln>
                            <a:noFill/>
                          </a:ln>
                          <a:solidFill>
                            <a:schemeClr val="tx1"/>
                          </a:solidFill>
                          <a:effectLst/>
                          <a:latin typeface="+mj-lt"/>
                          <a:ea typeface="Tahoma" panose="020B0604030504040204" pitchFamily="34" charset="0"/>
                          <a:cs typeface="Tahoma" panose="020B0604030504040204" pitchFamily="34" charset="0"/>
                        </a:rPr>
                        <a:t>5.82</a:t>
                      </a:r>
                      <a:r>
                        <a:rPr kumimoji="0" lang="en-US" sz="1200" u="none" strike="noStrike" kern="1200" cap="none" normalizeH="0" baseline="0" dirty="0">
                          <a:ln>
                            <a:noFill/>
                          </a:ln>
                          <a:solidFill>
                            <a:schemeClr val="tx1"/>
                          </a:solidFill>
                          <a:effectLst/>
                          <a:latin typeface="+mj-lt"/>
                          <a:ea typeface="Tahoma" panose="020B0604030504040204" pitchFamily="34" charset="0"/>
                          <a:cs typeface="Tahoma" panose="020B0604030504040204" pitchFamily="34" charset="0"/>
                        </a:rPr>
                        <a:t>%</a:t>
                      </a:r>
                    </a:p>
                  </a:txBody>
                  <a:tcPr marL="6190" marR="54864" marT="6190" marB="0" anchor="ctr"/>
                </a:tc>
                <a:tc>
                  <a:txBody>
                    <a:bodyPr/>
                    <a:lstStyle/>
                    <a:p>
                      <a:pPr marL="0" algn="r" defTabSz="914400" rtl="0" eaLnBrk="1" fontAlgn="b" latinLnBrk="0" hangingPunct="1">
                        <a:lnSpc>
                          <a:spcPct val="90000"/>
                        </a:lnSpc>
                        <a:tabLst/>
                      </a:pPr>
                      <a:r>
                        <a:rPr kumimoji="0" lang="en-US" sz="1200" u="none" strike="noStrike" kern="1200" cap="none" normalizeH="0" baseline="0" dirty="0" smtClean="0">
                          <a:ln>
                            <a:noFill/>
                          </a:ln>
                          <a:solidFill>
                            <a:schemeClr val="tx1"/>
                          </a:solidFill>
                          <a:effectLst/>
                          <a:latin typeface="+mj-lt"/>
                          <a:ea typeface="Tahoma" panose="020B0604030504040204" pitchFamily="34" charset="0"/>
                          <a:cs typeface="Tahoma" panose="020B0604030504040204" pitchFamily="34" charset="0"/>
                        </a:rPr>
                        <a:t>22.20</a:t>
                      </a:r>
                      <a:r>
                        <a:rPr kumimoji="0" lang="en-US" sz="1200" u="none" strike="noStrike" kern="1200" cap="none" normalizeH="0" baseline="0" dirty="0">
                          <a:ln>
                            <a:noFill/>
                          </a:ln>
                          <a:solidFill>
                            <a:schemeClr val="tx1"/>
                          </a:solidFill>
                          <a:effectLst/>
                          <a:latin typeface="+mj-lt"/>
                          <a:ea typeface="Tahoma" panose="020B0604030504040204" pitchFamily="34" charset="0"/>
                          <a:cs typeface="Tahoma" panose="020B0604030504040204" pitchFamily="34" charset="0"/>
                        </a:rPr>
                        <a:t>%</a:t>
                      </a:r>
                    </a:p>
                  </a:txBody>
                  <a:tcPr marL="6190" marR="54864" marT="6190" marB="0" anchor="ctr"/>
                </a:tc>
                <a:tc>
                  <a:txBody>
                    <a:bodyPr/>
                    <a:lstStyle/>
                    <a:p>
                      <a:pPr marL="0" algn="r" defTabSz="914400" rtl="0" eaLnBrk="1" fontAlgn="b" latinLnBrk="0" hangingPunct="1">
                        <a:lnSpc>
                          <a:spcPct val="90000"/>
                        </a:lnSpc>
                        <a:tabLst/>
                      </a:pPr>
                      <a:r>
                        <a:rPr kumimoji="0" lang="en-US" sz="1200" u="none" strike="noStrike" kern="1200" cap="none" normalizeH="0" baseline="0" dirty="0" smtClean="0">
                          <a:ln>
                            <a:noFill/>
                          </a:ln>
                          <a:solidFill>
                            <a:schemeClr val="tx1"/>
                          </a:solidFill>
                          <a:effectLst/>
                          <a:latin typeface="+mj-lt"/>
                          <a:ea typeface="Tahoma" panose="020B0604030504040204" pitchFamily="34" charset="0"/>
                          <a:cs typeface="Tahoma" panose="020B0604030504040204" pitchFamily="34" charset="0"/>
                        </a:rPr>
                        <a:t>(21.37%)</a:t>
                      </a:r>
                      <a:endParaRPr kumimoji="0" lang="en-US" sz="1200" u="none" strike="noStrike" kern="1200" cap="none" normalizeH="0" baseline="0" dirty="0">
                        <a:ln>
                          <a:noFill/>
                        </a:ln>
                        <a:solidFill>
                          <a:schemeClr val="tx1"/>
                        </a:solidFill>
                        <a:effectLst/>
                        <a:latin typeface="+mj-lt"/>
                        <a:ea typeface="Tahoma" panose="020B0604030504040204" pitchFamily="34" charset="0"/>
                        <a:cs typeface="Tahoma" panose="020B0604030504040204" pitchFamily="34" charset="0"/>
                      </a:endParaRPr>
                    </a:p>
                  </a:txBody>
                  <a:tcPr marL="6190" marR="54864" marT="6190" marB="0" anchor="ctr"/>
                </a:tc>
                <a:tc>
                  <a:txBody>
                    <a:bodyPr/>
                    <a:lstStyle/>
                    <a:p>
                      <a:pPr marL="0" algn="r" defTabSz="914400" rtl="0" eaLnBrk="1" fontAlgn="b" latinLnBrk="0" hangingPunct="1">
                        <a:lnSpc>
                          <a:spcPct val="90000"/>
                        </a:lnSpc>
                        <a:tabLst/>
                      </a:pPr>
                      <a:r>
                        <a:rPr kumimoji="0" lang="en-US" sz="1200" u="none" strike="noStrike" kern="1200" cap="none" normalizeH="0" baseline="0" dirty="0" smtClean="0">
                          <a:ln>
                            <a:noFill/>
                          </a:ln>
                          <a:solidFill>
                            <a:schemeClr val="tx1"/>
                          </a:solidFill>
                          <a:effectLst/>
                          <a:latin typeface="+mj-lt"/>
                          <a:ea typeface="Tahoma" panose="020B0604030504040204" pitchFamily="34" charset="0"/>
                          <a:cs typeface="Tahoma" panose="020B0604030504040204" pitchFamily="34" charset="0"/>
                        </a:rPr>
                        <a:t>82.64</a:t>
                      </a:r>
                      <a:r>
                        <a:rPr kumimoji="0" lang="en-US" sz="1200" u="none" strike="noStrike" kern="1200" cap="none" normalizeH="0" baseline="0" dirty="0">
                          <a:ln>
                            <a:noFill/>
                          </a:ln>
                          <a:solidFill>
                            <a:schemeClr val="tx1"/>
                          </a:solidFill>
                          <a:effectLst/>
                          <a:latin typeface="+mj-lt"/>
                          <a:ea typeface="Tahoma" panose="020B0604030504040204" pitchFamily="34" charset="0"/>
                          <a:cs typeface="Tahoma" panose="020B0604030504040204" pitchFamily="34" charset="0"/>
                        </a:rPr>
                        <a:t>%</a:t>
                      </a:r>
                    </a:p>
                  </a:txBody>
                  <a:tcPr marL="6190" marR="54864" marT="6190" marB="0" anchor="ctr"/>
                </a:tc>
                <a:tc>
                  <a:txBody>
                    <a:bodyPr/>
                    <a:lstStyle/>
                    <a:p>
                      <a:pPr marL="0" algn="r" defTabSz="914400" rtl="0" eaLnBrk="1" fontAlgn="b" latinLnBrk="0" hangingPunct="1">
                        <a:lnSpc>
                          <a:spcPct val="90000"/>
                        </a:lnSpc>
                        <a:tabLst/>
                      </a:pPr>
                      <a:r>
                        <a:rPr kumimoji="0" lang="en-US" sz="1200" u="none" strike="noStrike" kern="1200" cap="none" normalizeH="0" baseline="0" dirty="0" smtClean="0">
                          <a:ln>
                            <a:noFill/>
                          </a:ln>
                          <a:solidFill>
                            <a:schemeClr val="tx1"/>
                          </a:solidFill>
                          <a:effectLst/>
                          <a:latin typeface="+mj-lt"/>
                          <a:ea typeface="Tahoma" panose="020B0604030504040204" pitchFamily="34" charset="0"/>
                          <a:cs typeface="Tahoma" panose="020B0604030504040204" pitchFamily="34" charset="0"/>
                        </a:rPr>
                        <a:t>(0.73)</a:t>
                      </a:r>
                      <a:endParaRPr kumimoji="0" lang="en-US" sz="1200" u="none" strike="noStrike" kern="1200" cap="none" normalizeH="0" baseline="0" dirty="0">
                        <a:ln>
                          <a:noFill/>
                        </a:ln>
                        <a:solidFill>
                          <a:schemeClr val="tx1"/>
                        </a:solidFill>
                        <a:effectLst/>
                        <a:latin typeface="+mj-lt"/>
                        <a:ea typeface="Tahoma" panose="020B0604030504040204" pitchFamily="34" charset="0"/>
                        <a:cs typeface="Tahoma" panose="020B0604030504040204" pitchFamily="34" charset="0"/>
                      </a:endParaRPr>
                    </a:p>
                  </a:txBody>
                  <a:tcPr marL="6190" marR="54864" marT="6190" marB="0" anchor="ctr"/>
                </a:tc>
              </a:tr>
              <a:tr h="370840">
                <a:tc>
                  <a:txBody>
                    <a:bodyPr/>
                    <a:lstStyle/>
                    <a:p>
                      <a:pPr algn="l" fontAlgn="b">
                        <a:lnSpc>
                          <a:spcPct val="90000"/>
                        </a:lnSpc>
                      </a:pPr>
                      <a:r>
                        <a:rPr kumimoji="0" lang="en-US" sz="1200" b="1" u="none" strike="noStrike" kern="1200" cap="none" normalizeH="0" baseline="0" dirty="0" smtClean="0">
                          <a:ln>
                            <a:noFill/>
                          </a:ln>
                          <a:solidFill>
                            <a:schemeClr val="accent2"/>
                          </a:solidFill>
                          <a:effectLst/>
                          <a:latin typeface="+mj-lt"/>
                          <a:ea typeface="Tahoma" panose="020B0604030504040204" pitchFamily="34" charset="0"/>
                          <a:cs typeface="Tahoma" panose="020B0604030504040204" pitchFamily="34" charset="0"/>
                        </a:rPr>
                        <a:t>TOTAL</a:t>
                      </a:r>
                      <a:endParaRPr kumimoji="0" lang="en-US" sz="1200" b="1" u="none" strike="noStrike" kern="1200" cap="none" normalizeH="0" baseline="0" dirty="0">
                        <a:ln>
                          <a:noFill/>
                        </a:ln>
                        <a:solidFill>
                          <a:schemeClr val="accent2"/>
                        </a:solidFill>
                        <a:effectLst/>
                        <a:latin typeface="+mj-lt"/>
                        <a:ea typeface="Tahoma" panose="020B0604030504040204" pitchFamily="34" charset="0"/>
                        <a:cs typeface="Tahoma" panose="020B0604030504040204" pitchFamily="34" charset="0"/>
                      </a:endParaRPr>
                    </a:p>
                  </a:txBody>
                  <a:tcPr marR="54864" anchor="ctr"/>
                </a:tc>
                <a:tc>
                  <a:txBody>
                    <a:bodyPr/>
                    <a:lstStyle/>
                    <a:p>
                      <a:pPr marL="0" algn="r" defTabSz="914400" rtl="0" eaLnBrk="1" fontAlgn="b" latinLnBrk="0" hangingPunct="1">
                        <a:lnSpc>
                          <a:spcPct val="90000"/>
                        </a:lnSpc>
                        <a:tabLst/>
                      </a:pPr>
                      <a:r>
                        <a:rPr kumimoji="0" lang="en-US" sz="1200" b="1" u="none" strike="noStrike" kern="1200" cap="none" normalizeH="0" baseline="0" dirty="0" smtClean="0">
                          <a:ln>
                            <a:noFill/>
                          </a:ln>
                          <a:solidFill>
                            <a:schemeClr val="tx1"/>
                          </a:solidFill>
                          <a:effectLst/>
                          <a:latin typeface="+mj-lt"/>
                          <a:ea typeface="Tahoma" panose="020B0604030504040204" pitchFamily="34" charset="0"/>
                          <a:cs typeface="Tahoma" panose="020B0604030504040204" pitchFamily="34" charset="0"/>
                        </a:rPr>
                        <a:t>31.25</a:t>
                      </a:r>
                      <a:r>
                        <a:rPr kumimoji="0" lang="en-US" sz="1200" b="1" u="none" strike="noStrike" kern="1200" cap="none" normalizeH="0" baseline="0" dirty="0">
                          <a:ln>
                            <a:noFill/>
                          </a:ln>
                          <a:solidFill>
                            <a:schemeClr val="tx1"/>
                          </a:solidFill>
                          <a:effectLst/>
                          <a:latin typeface="+mj-lt"/>
                          <a:ea typeface="Tahoma" panose="020B0604030504040204" pitchFamily="34" charset="0"/>
                          <a:cs typeface="Tahoma" panose="020B0604030504040204" pitchFamily="34" charset="0"/>
                        </a:rPr>
                        <a:t>%</a:t>
                      </a:r>
                    </a:p>
                  </a:txBody>
                  <a:tcPr marL="6190" marR="54864" marT="6190" marB="0" anchor="ctr"/>
                </a:tc>
                <a:tc>
                  <a:txBody>
                    <a:bodyPr/>
                    <a:lstStyle/>
                    <a:p>
                      <a:pPr marL="0" algn="r" defTabSz="914400" rtl="0" eaLnBrk="1" fontAlgn="b" latinLnBrk="0" hangingPunct="1">
                        <a:lnSpc>
                          <a:spcPct val="90000"/>
                        </a:lnSpc>
                        <a:tabLst/>
                      </a:pPr>
                      <a:r>
                        <a:rPr kumimoji="0" lang="en-US" sz="1200" b="1" u="none" strike="noStrike" kern="1200" cap="none" normalizeH="0" baseline="0" dirty="0" smtClean="0">
                          <a:ln>
                            <a:noFill/>
                          </a:ln>
                          <a:solidFill>
                            <a:schemeClr val="tx1"/>
                          </a:solidFill>
                          <a:effectLst/>
                          <a:latin typeface="+mj-lt"/>
                          <a:ea typeface="Tahoma" panose="020B0604030504040204" pitchFamily="34" charset="0"/>
                          <a:cs typeface="Tahoma" panose="020B0604030504040204" pitchFamily="34" charset="0"/>
                        </a:rPr>
                        <a:t>42.30</a:t>
                      </a:r>
                      <a:r>
                        <a:rPr kumimoji="0" lang="en-US" sz="1200" b="1" u="none" strike="noStrike" kern="1200" cap="none" normalizeH="0" baseline="0" dirty="0">
                          <a:ln>
                            <a:noFill/>
                          </a:ln>
                          <a:solidFill>
                            <a:schemeClr val="tx1"/>
                          </a:solidFill>
                          <a:effectLst/>
                          <a:latin typeface="+mj-lt"/>
                          <a:ea typeface="Tahoma" panose="020B0604030504040204" pitchFamily="34" charset="0"/>
                          <a:cs typeface="Tahoma" panose="020B0604030504040204" pitchFamily="34" charset="0"/>
                        </a:rPr>
                        <a:t>%</a:t>
                      </a:r>
                    </a:p>
                  </a:txBody>
                  <a:tcPr marL="6190" marR="54864" marT="6190" marB="0" anchor="ctr"/>
                </a:tc>
                <a:tc>
                  <a:txBody>
                    <a:bodyPr/>
                    <a:lstStyle/>
                    <a:p>
                      <a:pPr marL="0" algn="r" defTabSz="914400" rtl="0" eaLnBrk="1" fontAlgn="b" latinLnBrk="0" hangingPunct="1">
                        <a:lnSpc>
                          <a:spcPct val="90000"/>
                        </a:lnSpc>
                        <a:tabLst/>
                      </a:pPr>
                      <a:r>
                        <a:rPr kumimoji="0" lang="en-US" sz="1200" b="1" u="none" strike="noStrike" kern="1200" cap="none" normalizeH="0" baseline="0" dirty="0" smtClean="0">
                          <a:ln>
                            <a:noFill/>
                          </a:ln>
                          <a:solidFill>
                            <a:schemeClr val="tx1"/>
                          </a:solidFill>
                          <a:effectLst/>
                          <a:latin typeface="+mj-lt"/>
                          <a:ea typeface="Tahoma" panose="020B0604030504040204" pitchFamily="34" charset="0"/>
                          <a:cs typeface="Tahoma" panose="020B0604030504040204" pitchFamily="34" charset="0"/>
                        </a:rPr>
                        <a:t>134.98%</a:t>
                      </a:r>
                      <a:endParaRPr kumimoji="0" lang="en-US" sz="1200" b="1" u="none" strike="noStrike" kern="1200" cap="none" normalizeH="0" baseline="0" dirty="0">
                        <a:ln>
                          <a:noFill/>
                        </a:ln>
                        <a:solidFill>
                          <a:schemeClr val="tx1"/>
                        </a:solidFill>
                        <a:effectLst/>
                        <a:latin typeface="+mj-lt"/>
                        <a:ea typeface="Tahoma" panose="020B0604030504040204" pitchFamily="34" charset="0"/>
                        <a:cs typeface="Tahoma" panose="020B0604030504040204" pitchFamily="34" charset="0"/>
                      </a:endParaRPr>
                    </a:p>
                  </a:txBody>
                  <a:tcPr marL="6190" marR="54864" marT="6190" marB="0" anchor="ctr"/>
                </a:tc>
                <a:tc>
                  <a:txBody>
                    <a:bodyPr/>
                    <a:lstStyle/>
                    <a:p>
                      <a:pPr marL="0" algn="r" defTabSz="914400" rtl="0" eaLnBrk="1" fontAlgn="b" latinLnBrk="0" hangingPunct="1">
                        <a:lnSpc>
                          <a:spcPct val="90000"/>
                        </a:lnSpc>
                        <a:tabLst/>
                      </a:pPr>
                      <a:r>
                        <a:rPr kumimoji="0" lang="en-US" sz="1200" b="1" u="none" strike="noStrike" kern="1200" cap="none" normalizeH="0" baseline="0" dirty="0" smtClean="0">
                          <a:ln>
                            <a:noFill/>
                          </a:ln>
                          <a:solidFill>
                            <a:schemeClr val="tx1"/>
                          </a:solidFill>
                          <a:effectLst/>
                          <a:latin typeface="+mj-lt"/>
                          <a:ea typeface="Tahoma" panose="020B0604030504040204" pitchFamily="34" charset="0"/>
                          <a:cs typeface="Tahoma" panose="020B0604030504040204" pitchFamily="34" charset="0"/>
                        </a:rPr>
                        <a:t>68.49%</a:t>
                      </a:r>
                      <a:endParaRPr kumimoji="0" lang="en-US" sz="1200" b="1" u="none" strike="noStrike" kern="1200" cap="none" normalizeH="0" baseline="0" dirty="0">
                        <a:ln>
                          <a:noFill/>
                        </a:ln>
                        <a:solidFill>
                          <a:schemeClr val="tx1"/>
                        </a:solidFill>
                        <a:effectLst/>
                        <a:latin typeface="+mj-lt"/>
                        <a:ea typeface="Tahoma" panose="020B0604030504040204" pitchFamily="34" charset="0"/>
                        <a:cs typeface="Tahoma" panose="020B0604030504040204" pitchFamily="34" charset="0"/>
                      </a:endParaRPr>
                    </a:p>
                  </a:txBody>
                  <a:tcPr marL="6190" marR="54864" marT="6190" marB="0" anchor="ctr"/>
                </a:tc>
                <a:tc>
                  <a:txBody>
                    <a:bodyPr/>
                    <a:lstStyle/>
                    <a:p>
                      <a:pPr marL="0" algn="r" defTabSz="914400" rtl="0" eaLnBrk="1" fontAlgn="b" latinLnBrk="0" hangingPunct="1">
                        <a:lnSpc>
                          <a:spcPct val="90000"/>
                        </a:lnSpc>
                        <a:tabLst/>
                      </a:pPr>
                      <a:r>
                        <a:rPr kumimoji="0" lang="en-US" sz="1200" b="1" u="none" strike="noStrike" kern="1200" cap="none" normalizeH="0" baseline="0" dirty="0" smtClean="0">
                          <a:ln>
                            <a:noFill/>
                          </a:ln>
                          <a:solidFill>
                            <a:schemeClr val="tx1"/>
                          </a:solidFill>
                          <a:effectLst/>
                          <a:latin typeface="+mj-lt"/>
                          <a:ea typeface="Tahoma" panose="020B0604030504040204" pitchFamily="34" charset="0"/>
                          <a:cs typeface="Tahoma" panose="020B0604030504040204" pitchFamily="34" charset="0"/>
                        </a:rPr>
                        <a:t>323.40</a:t>
                      </a:r>
                      <a:r>
                        <a:rPr kumimoji="0" lang="en-US" sz="1200" b="1" u="none" strike="noStrike" kern="1200" cap="none" normalizeH="0" baseline="0" dirty="0">
                          <a:ln>
                            <a:noFill/>
                          </a:ln>
                          <a:solidFill>
                            <a:schemeClr val="tx1"/>
                          </a:solidFill>
                          <a:effectLst/>
                          <a:latin typeface="+mj-lt"/>
                          <a:ea typeface="Tahoma" panose="020B0604030504040204" pitchFamily="34" charset="0"/>
                          <a:cs typeface="Tahoma" panose="020B0604030504040204" pitchFamily="34" charset="0"/>
                        </a:rPr>
                        <a:t>%</a:t>
                      </a:r>
                    </a:p>
                  </a:txBody>
                  <a:tcPr marL="6190" marR="54864" marT="6190" marB="0" anchor="ctr"/>
                </a:tc>
                <a:tc>
                  <a:txBody>
                    <a:bodyPr/>
                    <a:lstStyle/>
                    <a:p>
                      <a:pPr marL="0" algn="r" defTabSz="914400" rtl="0" eaLnBrk="1" fontAlgn="b" latinLnBrk="0" hangingPunct="1">
                        <a:lnSpc>
                          <a:spcPct val="90000"/>
                        </a:lnSpc>
                        <a:tabLst/>
                      </a:pPr>
                      <a:r>
                        <a:rPr kumimoji="0" lang="en-US" sz="1200" b="1" u="none" strike="noStrike" kern="1200" cap="none" normalizeH="0" baseline="0" dirty="0" smtClean="0">
                          <a:ln>
                            <a:noFill/>
                          </a:ln>
                          <a:solidFill>
                            <a:schemeClr val="tx1"/>
                          </a:solidFill>
                          <a:effectLst/>
                          <a:latin typeface="+mj-lt"/>
                          <a:ea typeface="Tahoma" panose="020B0604030504040204" pitchFamily="34" charset="0"/>
                          <a:cs typeface="Tahoma" panose="020B0604030504040204" pitchFamily="34" charset="0"/>
                        </a:rPr>
                        <a:t>6.01</a:t>
                      </a:r>
                      <a:endParaRPr kumimoji="0" lang="en-US" sz="1200" b="1" u="none" strike="noStrike" kern="1200" cap="none" normalizeH="0" baseline="0" dirty="0">
                        <a:ln>
                          <a:noFill/>
                        </a:ln>
                        <a:solidFill>
                          <a:schemeClr val="tx1"/>
                        </a:solidFill>
                        <a:effectLst/>
                        <a:latin typeface="+mj-lt"/>
                        <a:ea typeface="Tahoma" panose="020B0604030504040204" pitchFamily="34" charset="0"/>
                        <a:cs typeface="Tahoma" panose="020B0604030504040204" pitchFamily="34" charset="0"/>
                      </a:endParaRPr>
                    </a:p>
                  </a:txBody>
                  <a:tcPr marL="6190" marR="54864" marT="6190" marB="0" anchor="ctr"/>
                </a:tc>
              </a:tr>
            </a:tbl>
          </a:graphicData>
        </a:graphic>
      </p:graphicFrame>
      <p:sp>
        <p:nvSpPr>
          <p:cNvPr id="2" name="Title 1"/>
          <p:cNvSpPr>
            <a:spLocks noGrp="1"/>
          </p:cNvSpPr>
          <p:nvPr>
            <p:ph type="title"/>
          </p:nvPr>
        </p:nvSpPr>
        <p:spPr/>
        <p:txBody>
          <a:bodyPr/>
          <a:lstStyle/>
          <a:p>
            <a:r>
              <a:rPr lang="en-US" smtClean="0"/>
              <a:t>Table Slide </a:t>
            </a:r>
            <a:endParaRPr lang="en-US" dirty="0"/>
          </a:p>
        </p:txBody>
      </p:sp>
      <p:sp>
        <p:nvSpPr>
          <p:cNvPr id="21" name="Text Placeholder FN"/>
          <p:cNvSpPr txBox="1">
            <a:spLocks/>
          </p:cNvSpPr>
          <p:nvPr/>
        </p:nvSpPr>
        <p:spPr>
          <a:xfrm>
            <a:off x="457200" y="6172009"/>
            <a:ext cx="8220456" cy="295466"/>
          </a:xfrm>
          <a:prstGeom prst="rect">
            <a:avLst/>
          </a:prstGeom>
        </p:spPr>
        <p:txBody>
          <a:bodyPr vert="horz" lIns="0" tIns="0" rIns="0" bIns="18288" rtlCol="0" anchor="b" anchorCtr="0">
            <a:noAutofit/>
          </a:bodyPr>
          <a:lstStyle>
            <a:lvl1pPr marL="182880" indent="-182880" algn="l" defTabSz="914400" rtl="0" eaLnBrk="1" latinLnBrk="0" hangingPunct="1">
              <a:lnSpc>
                <a:spcPct val="100000"/>
              </a:lnSpc>
              <a:spcBef>
                <a:spcPts val="0"/>
              </a:spcBef>
              <a:spcAft>
                <a:spcPts val="0"/>
              </a:spcAft>
              <a:buClr>
                <a:srgbClr val="58595B"/>
              </a:buClr>
              <a:buFont typeface="+mj-lt"/>
              <a:buAutoNum type="arabicPeriod"/>
              <a:defRPr sz="900" b="1" kern="1200" baseline="0">
                <a:solidFill>
                  <a:srgbClr val="58595B"/>
                </a:solidFill>
                <a:latin typeface="+mn-lt"/>
                <a:ea typeface="+mn-ea"/>
                <a:cs typeface="+mn-cs"/>
              </a:defRPr>
            </a:lvl1pPr>
            <a:lvl2pPr marL="0" indent="0" algn="l" defTabSz="914400" rtl="0" eaLnBrk="1" latinLnBrk="0" hangingPunct="1">
              <a:lnSpc>
                <a:spcPct val="110000"/>
              </a:lnSpc>
              <a:spcBef>
                <a:spcPts val="0"/>
              </a:spcBef>
              <a:spcAft>
                <a:spcPts val="600"/>
              </a:spcAft>
              <a:buClr>
                <a:schemeClr val="accent2"/>
              </a:buClr>
              <a:buFont typeface="Arial" panose="020B0604020202020204" pitchFamily="34" charset="0"/>
              <a:buNone/>
              <a:defRPr sz="1600" kern="1200" baseline="0">
                <a:solidFill>
                  <a:schemeClr val="tx1"/>
                </a:solidFill>
                <a:latin typeface="+mn-lt"/>
                <a:ea typeface="+mn-ea"/>
                <a:cs typeface="+mn-cs"/>
              </a:defRPr>
            </a:lvl2pPr>
            <a:lvl3pPr marL="227013" indent="-227013" algn="l" defTabSz="914400" rtl="0" eaLnBrk="1" latinLnBrk="0" hangingPunct="1">
              <a:lnSpc>
                <a:spcPct val="110000"/>
              </a:lnSpc>
              <a:spcBef>
                <a:spcPts val="0"/>
              </a:spcBef>
              <a:spcAft>
                <a:spcPts val="600"/>
              </a:spcAft>
              <a:buClr>
                <a:schemeClr val="accent2"/>
              </a:buClr>
              <a:buFont typeface="Arial" panose="020B0604020202020204" pitchFamily="34" charset="0"/>
              <a:buChar char="•"/>
              <a:defRPr sz="1600" kern="1200" baseline="0">
                <a:solidFill>
                  <a:schemeClr val="tx1"/>
                </a:solidFill>
                <a:latin typeface="+mn-lt"/>
                <a:ea typeface="+mn-ea"/>
                <a:cs typeface="+mn-cs"/>
              </a:defRPr>
            </a:lvl3pPr>
            <a:lvl4pPr marL="461963" indent="-234950" algn="l" defTabSz="914400" rtl="0" eaLnBrk="1" latinLnBrk="0" hangingPunct="1">
              <a:lnSpc>
                <a:spcPct val="110000"/>
              </a:lnSpc>
              <a:spcBef>
                <a:spcPts val="0"/>
              </a:spcBef>
              <a:spcAft>
                <a:spcPts val="0"/>
              </a:spcAft>
              <a:buClr>
                <a:schemeClr val="accent2"/>
              </a:buClr>
              <a:buFont typeface="Arial" panose="020B0604020202020204" pitchFamily="34" charset="0"/>
              <a:buChar char="–"/>
              <a:defRPr sz="1600" kern="1200" baseline="0">
                <a:solidFill>
                  <a:schemeClr val="tx1"/>
                </a:solidFill>
                <a:latin typeface="+mn-lt"/>
                <a:ea typeface="+mn-ea"/>
                <a:cs typeface="+mn-cs"/>
              </a:defRPr>
            </a:lvl4pPr>
            <a:lvl5pPr marL="687388" indent="-225425" algn="l" defTabSz="914400" rtl="0" eaLnBrk="1" latinLnBrk="0" hangingPunct="1">
              <a:lnSpc>
                <a:spcPct val="110000"/>
              </a:lnSpc>
              <a:spcBef>
                <a:spcPts val="0"/>
              </a:spcBef>
              <a:spcAft>
                <a:spcPts val="0"/>
              </a:spcAft>
              <a:buClr>
                <a:schemeClr val="accent2"/>
              </a:buClr>
              <a:buFont typeface="Arial" panose="020B0604020202020204" pitchFamily="34" charset="0"/>
              <a:buChar char="•"/>
              <a:defRPr sz="1600" kern="1200" baseline="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90000"/>
              </a:lnSpc>
              <a:buFont typeface="+mj-lt"/>
              <a:buNone/>
            </a:pPr>
            <a:r>
              <a:rPr lang="en-US" sz="1000" b="0" dirty="0" smtClean="0">
                <a:solidFill>
                  <a:schemeClr val="tx1"/>
                </a:solidFill>
              </a:rPr>
              <a:t>Source: Source text same as footnote; no hanging indent</a:t>
            </a:r>
          </a:p>
          <a:p>
            <a:pPr marL="171450" indent="-171450">
              <a:lnSpc>
                <a:spcPct val="90000"/>
              </a:lnSpc>
              <a:buClr>
                <a:schemeClr val="tx1"/>
              </a:buClr>
            </a:pPr>
            <a:r>
              <a:rPr lang="en-US" sz="1000" b="0" dirty="0" smtClean="0">
                <a:solidFill>
                  <a:schemeClr val="tx1"/>
                </a:solidFill>
              </a:rPr>
              <a:t>Footnotes are Arial 10 pt. </a:t>
            </a:r>
          </a:p>
        </p:txBody>
      </p:sp>
    </p:spTree>
    <p:extLst>
      <p:ext uri="{BB962C8B-B14F-4D97-AF65-F5344CB8AC3E}">
        <p14:creationId xmlns:p14="http://schemas.microsoft.com/office/powerpoint/2010/main" val="1333651984"/>
      </p:ext>
    </p:extLst>
  </p:cSld>
  <p:clrMapOvr>
    <a:masterClrMapping/>
  </p:clrMapOvr>
  <p:transition spd="med">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Text Table</a:t>
            </a:r>
            <a:endParaRPr lang="en-US" dirty="0"/>
          </a:p>
        </p:txBody>
      </p:sp>
      <p:sp>
        <p:nvSpPr>
          <p:cNvPr id="8" name="Text Placeholder FN"/>
          <p:cNvSpPr txBox="1">
            <a:spLocks/>
          </p:cNvSpPr>
          <p:nvPr/>
        </p:nvSpPr>
        <p:spPr>
          <a:xfrm>
            <a:off x="457200" y="6172009"/>
            <a:ext cx="8220456" cy="295466"/>
          </a:xfrm>
          <a:prstGeom prst="rect">
            <a:avLst/>
          </a:prstGeom>
        </p:spPr>
        <p:txBody>
          <a:bodyPr vert="horz" lIns="0" tIns="0" rIns="0" bIns="18288" rtlCol="0" anchor="b" anchorCtr="0">
            <a:noAutofit/>
          </a:bodyPr>
          <a:lstStyle>
            <a:lvl1pPr marL="182880" indent="-182880" algn="l" defTabSz="914400" rtl="0" eaLnBrk="1" latinLnBrk="0" hangingPunct="1">
              <a:lnSpc>
                <a:spcPct val="100000"/>
              </a:lnSpc>
              <a:spcBef>
                <a:spcPts val="0"/>
              </a:spcBef>
              <a:spcAft>
                <a:spcPts val="0"/>
              </a:spcAft>
              <a:buClr>
                <a:srgbClr val="58595B"/>
              </a:buClr>
              <a:buFont typeface="+mj-lt"/>
              <a:buAutoNum type="arabicPeriod"/>
              <a:defRPr sz="900" b="1" kern="1200" baseline="0">
                <a:solidFill>
                  <a:srgbClr val="58595B"/>
                </a:solidFill>
                <a:latin typeface="+mn-lt"/>
                <a:ea typeface="+mn-ea"/>
                <a:cs typeface="+mn-cs"/>
              </a:defRPr>
            </a:lvl1pPr>
            <a:lvl2pPr marL="0" indent="0" algn="l" defTabSz="914400" rtl="0" eaLnBrk="1" latinLnBrk="0" hangingPunct="1">
              <a:lnSpc>
                <a:spcPct val="110000"/>
              </a:lnSpc>
              <a:spcBef>
                <a:spcPts val="0"/>
              </a:spcBef>
              <a:spcAft>
                <a:spcPts val="600"/>
              </a:spcAft>
              <a:buClr>
                <a:schemeClr val="accent2"/>
              </a:buClr>
              <a:buFont typeface="Arial" panose="020B0604020202020204" pitchFamily="34" charset="0"/>
              <a:buNone/>
              <a:defRPr sz="1600" kern="1200" baseline="0">
                <a:solidFill>
                  <a:schemeClr val="tx1"/>
                </a:solidFill>
                <a:latin typeface="+mn-lt"/>
                <a:ea typeface="+mn-ea"/>
                <a:cs typeface="+mn-cs"/>
              </a:defRPr>
            </a:lvl2pPr>
            <a:lvl3pPr marL="227013" indent="-227013" algn="l" defTabSz="914400" rtl="0" eaLnBrk="1" latinLnBrk="0" hangingPunct="1">
              <a:lnSpc>
                <a:spcPct val="110000"/>
              </a:lnSpc>
              <a:spcBef>
                <a:spcPts val="0"/>
              </a:spcBef>
              <a:spcAft>
                <a:spcPts val="600"/>
              </a:spcAft>
              <a:buClr>
                <a:schemeClr val="accent2"/>
              </a:buClr>
              <a:buFont typeface="Arial" panose="020B0604020202020204" pitchFamily="34" charset="0"/>
              <a:buChar char="•"/>
              <a:defRPr sz="1600" kern="1200" baseline="0">
                <a:solidFill>
                  <a:schemeClr val="tx1"/>
                </a:solidFill>
                <a:latin typeface="+mn-lt"/>
                <a:ea typeface="+mn-ea"/>
                <a:cs typeface="+mn-cs"/>
              </a:defRPr>
            </a:lvl3pPr>
            <a:lvl4pPr marL="461963" indent="-234950" algn="l" defTabSz="914400" rtl="0" eaLnBrk="1" latinLnBrk="0" hangingPunct="1">
              <a:lnSpc>
                <a:spcPct val="110000"/>
              </a:lnSpc>
              <a:spcBef>
                <a:spcPts val="0"/>
              </a:spcBef>
              <a:spcAft>
                <a:spcPts val="0"/>
              </a:spcAft>
              <a:buClr>
                <a:schemeClr val="accent2"/>
              </a:buClr>
              <a:buFont typeface="Arial" panose="020B0604020202020204" pitchFamily="34" charset="0"/>
              <a:buChar char="–"/>
              <a:defRPr sz="1600" kern="1200" baseline="0">
                <a:solidFill>
                  <a:schemeClr val="tx1"/>
                </a:solidFill>
                <a:latin typeface="+mn-lt"/>
                <a:ea typeface="+mn-ea"/>
                <a:cs typeface="+mn-cs"/>
              </a:defRPr>
            </a:lvl4pPr>
            <a:lvl5pPr marL="687388" indent="-225425" algn="l" defTabSz="914400" rtl="0" eaLnBrk="1" latinLnBrk="0" hangingPunct="1">
              <a:lnSpc>
                <a:spcPct val="110000"/>
              </a:lnSpc>
              <a:spcBef>
                <a:spcPts val="0"/>
              </a:spcBef>
              <a:spcAft>
                <a:spcPts val="0"/>
              </a:spcAft>
              <a:buClr>
                <a:schemeClr val="accent2"/>
              </a:buClr>
              <a:buFont typeface="Arial" panose="020B0604020202020204" pitchFamily="34" charset="0"/>
              <a:buChar char="•"/>
              <a:defRPr sz="1600" kern="1200" baseline="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90000"/>
              </a:lnSpc>
              <a:buFont typeface="+mj-lt"/>
              <a:buNone/>
            </a:pPr>
            <a:r>
              <a:rPr lang="en-US" sz="1000" b="0" dirty="0" smtClean="0">
                <a:solidFill>
                  <a:schemeClr val="tx1"/>
                </a:solidFill>
              </a:rPr>
              <a:t>Source: Source text same as footnote; no hanging indent</a:t>
            </a:r>
          </a:p>
          <a:p>
            <a:pPr marL="171450" indent="-171450">
              <a:lnSpc>
                <a:spcPct val="90000"/>
              </a:lnSpc>
              <a:buClr>
                <a:schemeClr val="tx1"/>
              </a:buClr>
            </a:pPr>
            <a:r>
              <a:rPr lang="en-US" sz="1000" b="0" dirty="0" smtClean="0">
                <a:solidFill>
                  <a:schemeClr val="tx1"/>
                </a:solidFill>
              </a:rPr>
              <a:t>Footnotes are Arial 10 pt. </a:t>
            </a:r>
          </a:p>
        </p:txBody>
      </p:sp>
      <p:graphicFrame>
        <p:nvGraphicFramePr>
          <p:cNvPr id="7" name="Content Placeholder 16"/>
          <p:cNvGraphicFramePr>
            <a:graphicFrameLocks/>
          </p:cNvGraphicFramePr>
          <p:nvPr>
            <p:extLst>
              <p:ext uri="{D42A27DB-BD31-4B8C-83A1-F6EECF244321}">
                <p14:modId xmlns:p14="http://schemas.microsoft.com/office/powerpoint/2010/main" val="238132139"/>
              </p:ext>
            </p:extLst>
          </p:nvPr>
        </p:nvGraphicFramePr>
        <p:xfrm>
          <a:off x="485774" y="1554163"/>
          <a:ext cx="8220076" cy="3730752"/>
        </p:xfrm>
        <a:graphic>
          <a:graphicData uri="http://schemas.openxmlformats.org/drawingml/2006/table">
            <a:tbl>
              <a:tblPr firstRow="1" bandRow="1">
                <a:tableStyleId>{2D5ABB26-0587-4C30-8999-92F81FD0307C}</a:tableStyleId>
              </a:tblPr>
              <a:tblGrid>
                <a:gridCol w="1779905"/>
                <a:gridCol w="6440171"/>
              </a:tblGrid>
              <a:tr h="0">
                <a:tc>
                  <a:txBody>
                    <a:bodyPr/>
                    <a:lstStyle/>
                    <a:p>
                      <a:pPr>
                        <a:lnSpc>
                          <a:spcPct val="130000"/>
                        </a:lnSpc>
                      </a:pPr>
                      <a:r>
                        <a:rPr lang="en-US" sz="1200" b="1" dirty="0" smtClean="0">
                          <a:solidFill>
                            <a:schemeClr val="accent2"/>
                          </a:solidFill>
                        </a:rPr>
                        <a:t>THIS IS</a:t>
                      </a:r>
                      <a:r>
                        <a:rPr lang="en-US" sz="1200" b="1" baseline="0" dirty="0" smtClean="0">
                          <a:solidFill>
                            <a:schemeClr val="accent2"/>
                          </a:solidFill>
                        </a:rPr>
                        <a:t> ITEM ONE</a:t>
                      </a:r>
                      <a:endParaRPr lang="en-US" sz="1200" b="1" dirty="0">
                        <a:solidFill>
                          <a:schemeClr val="accent2"/>
                        </a:solidFill>
                      </a:endParaRPr>
                    </a:p>
                  </a:txBody>
                  <a:tcPr marL="0" marT="137160" marB="137160">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tcPr>
                </a:tc>
                <a:tc>
                  <a:txBody>
                    <a:bodyPr/>
                    <a:lstStyle/>
                    <a:p>
                      <a:pPr>
                        <a:lnSpc>
                          <a:spcPct val="120000"/>
                        </a:lnSpc>
                      </a:pPr>
                      <a:r>
                        <a:rPr lang="en-US" sz="1200" b="0" kern="1200" baseline="0" dirty="0" smtClean="0">
                          <a:solidFill>
                            <a:schemeClr val="tx1"/>
                          </a:solidFill>
                          <a:latin typeface="+mn-lt"/>
                          <a:ea typeface="+mn-ea"/>
                          <a:cs typeface="+mn-cs"/>
                        </a:rPr>
                        <a:t>Lorem ipsum dolor sit </a:t>
                      </a:r>
                      <a:r>
                        <a:rPr lang="en-US" sz="1200" b="0" kern="1200" baseline="0" dirty="0" err="1" smtClean="0">
                          <a:solidFill>
                            <a:schemeClr val="tx1"/>
                          </a:solidFill>
                          <a:latin typeface="+mn-lt"/>
                          <a:ea typeface="+mn-ea"/>
                          <a:cs typeface="+mn-cs"/>
                        </a:rPr>
                        <a:t>amet</a:t>
                      </a:r>
                      <a:r>
                        <a:rPr lang="en-US" sz="1200" b="0" kern="1200" baseline="0" dirty="0" smtClean="0">
                          <a:solidFill>
                            <a:schemeClr val="tx1"/>
                          </a:solidFill>
                          <a:latin typeface="+mn-lt"/>
                          <a:ea typeface="+mn-ea"/>
                          <a:cs typeface="+mn-cs"/>
                        </a:rPr>
                        <a:t>, </a:t>
                      </a:r>
                      <a:r>
                        <a:rPr lang="en-US" sz="1200" b="0" kern="1200" baseline="0" dirty="0" err="1" smtClean="0">
                          <a:solidFill>
                            <a:schemeClr val="tx1"/>
                          </a:solidFill>
                          <a:latin typeface="+mn-lt"/>
                          <a:ea typeface="+mn-ea"/>
                          <a:cs typeface="+mn-cs"/>
                        </a:rPr>
                        <a:t>consectetuer</a:t>
                      </a:r>
                      <a:r>
                        <a:rPr lang="en-US" sz="1200" b="0" kern="1200" baseline="0" dirty="0" smtClean="0">
                          <a:solidFill>
                            <a:schemeClr val="tx1"/>
                          </a:solidFill>
                          <a:latin typeface="+mn-lt"/>
                          <a:ea typeface="+mn-ea"/>
                          <a:cs typeface="+mn-cs"/>
                        </a:rPr>
                        <a:t> </a:t>
                      </a:r>
                      <a:r>
                        <a:rPr lang="en-US" sz="1200" b="0" kern="1200" baseline="0" dirty="0" err="1" smtClean="0">
                          <a:solidFill>
                            <a:schemeClr val="tx1"/>
                          </a:solidFill>
                          <a:latin typeface="+mn-lt"/>
                          <a:ea typeface="+mn-ea"/>
                          <a:cs typeface="+mn-cs"/>
                        </a:rPr>
                        <a:t>adipiscing</a:t>
                      </a:r>
                      <a:r>
                        <a:rPr lang="en-US" sz="1200" b="0" kern="1200" baseline="0" dirty="0" smtClean="0">
                          <a:solidFill>
                            <a:schemeClr val="tx1"/>
                          </a:solidFill>
                          <a:latin typeface="+mn-lt"/>
                          <a:ea typeface="+mn-ea"/>
                          <a:cs typeface="+mn-cs"/>
                        </a:rPr>
                        <a:t> </a:t>
                      </a:r>
                      <a:r>
                        <a:rPr lang="en-US" sz="1200" b="0" kern="1200" baseline="0" dirty="0" err="1" smtClean="0">
                          <a:solidFill>
                            <a:schemeClr val="tx1"/>
                          </a:solidFill>
                          <a:latin typeface="+mn-lt"/>
                          <a:ea typeface="+mn-ea"/>
                          <a:cs typeface="+mn-cs"/>
                        </a:rPr>
                        <a:t>elit</a:t>
                      </a:r>
                      <a:r>
                        <a:rPr lang="en-US" sz="1200" b="0" kern="1200" baseline="0" dirty="0" smtClean="0">
                          <a:solidFill>
                            <a:schemeClr val="tx1"/>
                          </a:solidFill>
                          <a:latin typeface="+mn-lt"/>
                          <a:ea typeface="+mn-ea"/>
                          <a:cs typeface="+mn-cs"/>
                        </a:rPr>
                        <a:t>. Maecenas </a:t>
                      </a:r>
                      <a:r>
                        <a:rPr lang="en-US" sz="1200" b="0" kern="1200" baseline="0" dirty="0" err="1" smtClean="0">
                          <a:solidFill>
                            <a:schemeClr val="tx1"/>
                          </a:solidFill>
                          <a:latin typeface="+mn-lt"/>
                          <a:ea typeface="+mn-ea"/>
                          <a:cs typeface="+mn-cs"/>
                        </a:rPr>
                        <a:t>porttitor</a:t>
                      </a:r>
                      <a:r>
                        <a:rPr lang="en-US" sz="1200" b="0" kern="1200" baseline="0" dirty="0" smtClean="0">
                          <a:solidFill>
                            <a:schemeClr val="tx1"/>
                          </a:solidFill>
                          <a:latin typeface="+mn-lt"/>
                          <a:ea typeface="+mn-ea"/>
                          <a:cs typeface="+mn-cs"/>
                        </a:rPr>
                        <a:t> </a:t>
                      </a:r>
                      <a:r>
                        <a:rPr lang="en-US" sz="1200" b="0" kern="1200" baseline="0" dirty="0" err="1" smtClean="0">
                          <a:solidFill>
                            <a:schemeClr val="tx1"/>
                          </a:solidFill>
                          <a:latin typeface="+mn-lt"/>
                          <a:ea typeface="+mn-ea"/>
                          <a:cs typeface="+mn-cs"/>
                        </a:rPr>
                        <a:t>congue</a:t>
                      </a:r>
                      <a:r>
                        <a:rPr lang="en-US" sz="1200" b="0" kern="1200" baseline="0" dirty="0" smtClean="0">
                          <a:solidFill>
                            <a:schemeClr val="tx1"/>
                          </a:solidFill>
                          <a:latin typeface="+mn-lt"/>
                          <a:ea typeface="+mn-ea"/>
                          <a:cs typeface="+mn-cs"/>
                        </a:rPr>
                        <a:t> </a:t>
                      </a:r>
                      <a:r>
                        <a:rPr lang="en-US" sz="1200" b="0" kern="1200" baseline="0" dirty="0" err="1" smtClean="0">
                          <a:solidFill>
                            <a:schemeClr val="tx1"/>
                          </a:solidFill>
                          <a:latin typeface="+mn-lt"/>
                          <a:ea typeface="+mn-ea"/>
                          <a:cs typeface="+mn-cs"/>
                        </a:rPr>
                        <a:t>massa</a:t>
                      </a:r>
                      <a:r>
                        <a:rPr lang="en-US" sz="1200" b="0" kern="1200" baseline="0" dirty="0" smtClean="0">
                          <a:solidFill>
                            <a:schemeClr val="tx1"/>
                          </a:solidFill>
                          <a:latin typeface="+mn-lt"/>
                          <a:ea typeface="+mn-ea"/>
                          <a:cs typeface="+mn-cs"/>
                        </a:rPr>
                        <a:t>. </a:t>
                      </a:r>
                      <a:r>
                        <a:rPr lang="en-US" sz="1200" b="0" kern="1200" baseline="0" dirty="0" err="1" smtClean="0">
                          <a:solidFill>
                            <a:schemeClr val="tx1"/>
                          </a:solidFill>
                          <a:latin typeface="+mn-lt"/>
                          <a:ea typeface="+mn-ea"/>
                          <a:cs typeface="+mn-cs"/>
                        </a:rPr>
                        <a:t>Fusce</a:t>
                      </a:r>
                      <a:r>
                        <a:rPr lang="en-US" sz="1200" b="0" kern="1200" baseline="0" dirty="0" smtClean="0">
                          <a:solidFill>
                            <a:schemeClr val="tx1"/>
                          </a:solidFill>
                          <a:latin typeface="+mn-lt"/>
                          <a:ea typeface="+mn-ea"/>
                          <a:cs typeface="+mn-cs"/>
                        </a:rPr>
                        <a:t> </a:t>
                      </a:r>
                      <a:r>
                        <a:rPr lang="en-US" sz="1200" b="0" kern="1200" baseline="0" dirty="0" err="1" smtClean="0">
                          <a:solidFill>
                            <a:schemeClr val="tx1"/>
                          </a:solidFill>
                          <a:latin typeface="+mn-lt"/>
                          <a:ea typeface="+mn-ea"/>
                          <a:cs typeface="+mn-cs"/>
                        </a:rPr>
                        <a:t>posuere</a:t>
                      </a:r>
                      <a:r>
                        <a:rPr lang="en-US" sz="1200" b="0" kern="1200" baseline="0" dirty="0" smtClean="0">
                          <a:solidFill>
                            <a:schemeClr val="tx1"/>
                          </a:solidFill>
                          <a:latin typeface="+mn-lt"/>
                          <a:ea typeface="+mn-ea"/>
                          <a:cs typeface="+mn-cs"/>
                        </a:rPr>
                        <a:t>, magna </a:t>
                      </a:r>
                      <a:r>
                        <a:rPr lang="en-US" sz="1200" b="0" kern="1200" baseline="0" dirty="0" err="1" smtClean="0">
                          <a:solidFill>
                            <a:schemeClr val="tx1"/>
                          </a:solidFill>
                          <a:latin typeface="+mn-lt"/>
                          <a:ea typeface="+mn-ea"/>
                          <a:cs typeface="+mn-cs"/>
                        </a:rPr>
                        <a:t>sed</a:t>
                      </a:r>
                      <a:r>
                        <a:rPr lang="en-US" sz="1200" b="0" kern="1200" baseline="0" dirty="0" smtClean="0">
                          <a:solidFill>
                            <a:schemeClr val="tx1"/>
                          </a:solidFill>
                          <a:latin typeface="+mn-lt"/>
                          <a:ea typeface="+mn-ea"/>
                          <a:cs typeface="+mn-cs"/>
                        </a:rPr>
                        <a:t> </a:t>
                      </a:r>
                      <a:r>
                        <a:rPr lang="en-US" sz="1200" b="0" kern="1200" baseline="0" dirty="0" err="1" smtClean="0">
                          <a:solidFill>
                            <a:schemeClr val="tx1"/>
                          </a:solidFill>
                          <a:latin typeface="+mn-lt"/>
                          <a:ea typeface="+mn-ea"/>
                          <a:cs typeface="+mn-cs"/>
                        </a:rPr>
                        <a:t>pulvinar</a:t>
                      </a:r>
                      <a:r>
                        <a:rPr lang="en-US" sz="1200" b="0" kern="1200" baseline="0" dirty="0" smtClean="0">
                          <a:solidFill>
                            <a:schemeClr val="tx1"/>
                          </a:solidFill>
                          <a:latin typeface="+mn-lt"/>
                          <a:ea typeface="+mn-ea"/>
                          <a:cs typeface="+mn-cs"/>
                        </a:rPr>
                        <a:t> </a:t>
                      </a:r>
                      <a:r>
                        <a:rPr lang="en-US" sz="1200" b="0" kern="1200" baseline="0" dirty="0" err="1" smtClean="0">
                          <a:solidFill>
                            <a:schemeClr val="tx1"/>
                          </a:solidFill>
                          <a:latin typeface="+mn-lt"/>
                          <a:ea typeface="+mn-ea"/>
                          <a:cs typeface="+mn-cs"/>
                        </a:rPr>
                        <a:t>ultricies</a:t>
                      </a:r>
                      <a:r>
                        <a:rPr lang="en-US" sz="1200" b="0" kern="1200" baseline="0" dirty="0" smtClean="0">
                          <a:solidFill>
                            <a:schemeClr val="tx1"/>
                          </a:solidFill>
                          <a:latin typeface="+mn-lt"/>
                          <a:ea typeface="+mn-ea"/>
                          <a:cs typeface="+mn-cs"/>
                        </a:rPr>
                        <a:t>, </a:t>
                      </a:r>
                      <a:r>
                        <a:rPr lang="en-US" sz="1200" b="0" kern="1200" baseline="0" dirty="0" err="1" smtClean="0">
                          <a:solidFill>
                            <a:schemeClr val="tx1"/>
                          </a:solidFill>
                          <a:latin typeface="+mn-lt"/>
                          <a:ea typeface="+mn-ea"/>
                          <a:cs typeface="+mn-cs"/>
                        </a:rPr>
                        <a:t>purus</a:t>
                      </a:r>
                      <a:r>
                        <a:rPr lang="en-US" sz="1200" b="0" kern="1200" baseline="0" dirty="0" smtClean="0">
                          <a:solidFill>
                            <a:schemeClr val="tx1"/>
                          </a:solidFill>
                          <a:latin typeface="+mn-lt"/>
                          <a:ea typeface="+mn-ea"/>
                          <a:cs typeface="+mn-cs"/>
                        </a:rPr>
                        <a:t> </a:t>
                      </a:r>
                      <a:r>
                        <a:rPr lang="en-US" sz="1200" b="0" kern="1200" baseline="0" dirty="0" err="1" smtClean="0">
                          <a:solidFill>
                            <a:schemeClr val="tx1"/>
                          </a:solidFill>
                          <a:latin typeface="+mn-lt"/>
                          <a:ea typeface="+mn-ea"/>
                          <a:cs typeface="+mn-cs"/>
                        </a:rPr>
                        <a:t>lectus</a:t>
                      </a:r>
                      <a:r>
                        <a:rPr lang="en-US" sz="1200" b="0" kern="1200" baseline="0" dirty="0" smtClean="0">
                          <a:solidFill>
                            <a:schemeClr val="tx1"/>
                          </a:solidFill>
                          <a:latin typeface="+mn-lt"/>
                          <a:ea typeface="+mn-ea"/>
                          <a:cs typeface="+mn-cs"/>
                        </a:rPr>
                        <a:t> </a:t>
                      </a:r>
                      <a:r>
                        <a:rPr lang="en-US" sz="1200" b="0" kern="1200" baseline="0" dirty="0" err="1" smtClean="0">
                          <a:solidFill>
                            <a:schemeClr val="tx1"/>
                          </a:solidFill>
                          <a:latin typeface="+mn-lt"/>
                          <a:ea typeface="+mn-ea"/>
                          <a:cs typeface="+mn-cs"/>
                        </a:rPr>
                        <a:t>malesuada</a:t>
                      </a:r>
                      <a:r>
                        <a:rPr lang="en-US" sz="1200" b="0" kern="1200" baseline="0" dirty="0" smtClean="0">
                          <a:solidFill>
                            <a:schemeClr val="tx1"/>
                          </a:solidFill>
                          <a:latin typeface="+mn-lt"/>
                          <a:ea typeface="+mn-ea"/>
                          <a:cs typeface="+mn-cs"/>
                        </a:rPr>
                        <a:t> libero, sit </a:t>
                      </a:r>
                      <a:r>
                        <a:rPr lang="en-US" sz="1200" b="0" kern="1200" baseline="0" dirty="0" err="1" smtClean="0">
                          <a:solidFill>
                            <a:schemeClr val="tx1"/>
                          </a:solidFill>
                          <a:latin typeface="+mn-lt"/>
                          <a:ea typeface="+mn-ea"/>
                          <a:cs typeface="+mn-cs"/>
                        </a:rPr>
                        <a:t>amet</a:t>
                      </a:r>
                      <a:r>
                        <a:rPr lang="en-US" sz="1200" b="0" kern="1200" baseline="0" dirty="0" smtClean="0">
                          <a:solidFill>
                            <a:schemeClr val="tx1"/>
                          </a:solidFill>
                          <a:latin typeface="+mn-lt"/>
                          <a:ea typeface="+mn-ea"/>
                          <a:cs typeface="+mn-cs"/>
                        </a:rPr>
                        <a:t> </a:t>
                      </a:r>
                      <a:r>
                        <a:rPr lang="en-US" sz="1200" b="0" kern="1200" baseline="0" dirty="0" err="1" smtClean="0">
                          <a:solidFill>
                            <a:schemeClr val="tx1"/>
                          </a:solidFill>
                          <a:latin typeface="+mn-lt"/>
                          <a:ea typeface="+mn-ea"/>
                          <a:cs typeface="+mn-cs"/>
                        </a:rPr>
                        <a:t>commodo</a:t>
                      </a:r>
                      <a:r>
                        <a:rPr lang="en-US" sz="1200" b="0" kern="1200" baseline="0" dirty="0" smtClean="0">
                          <a:solidFill>
                            <a:schemeClr val="tx1"/>
                          </a:solidFill>
                          <a:latin typeface="+mn-lt"/>
                          <a:ea typeface="+mn-ea"/>
                          <a:cs typeface="+mn-cs"/>
                        </a:rPr>
                        <a:t> magna </a:t>
                      </a:r>
                      <a:r>
                        <a:rPr lang="en-US" sz="1200" b="0" kern="1200" baseline="0" dirty="0" err="1" smtClean="0">
                          <a:solidFill>
                            <a:schemeClr val="tx1"/>
                          </a:solidFill>
                          <a:latin typeface="+mn-lt"/>
                          <a:ea typeface="+mn-ea"/>
                          <a:cs typeface="+mn-cs"/>
                        </a:rPr>
                        <a:t>eros</a:t>
                      </a:r>
                      <a:r>
                        <a:rPr lang="en-US" sz="1200" b="0" kern="1200" baseline="0" dirty="0" smtClean="0">
                          <a:solidFill>
                            <a:schemeClr val="tx1"/>
                          </a:solidFill>
                          <a:latin typeface="+mn-lt"/>
                          <a:ea typeface="+mn-ea"/>
                          <a:cs typeface="+mn-cs"/>
                        </a:rPr>
                        <a:t> </a:t>
                      </a:r>
                      <a:r>
                        <a:rPr lang="en-US" sz="1200" b="0" kern="1200" baseline="0" dirty="0" err="1" smtClean="0">
                          <a:solidFill>
                            <a:schemeClr val="tx1"/>
                          </a:solidFill>
                          <a:latin typeface="+mn-lt"/>
                          <a:ea typeface="+mn-ea"/>
                          <a:cs typeface="+mn-cs"/>
                        </a:rPr>
                        <a:t>quis</a:t>
                      </a:r>
                      <a:r>
                        <a:rPr lang="en-US" sz="1200" b="0" kern="1200" baseline="0" dirty="0" smtClean="0">
                          <a:solidFill>
                            <a:schemeClr val="tx1"/>
                          </a:solidFill>
                          <a:latin typeface="+mn-lt"/>
                          <a:ea typeface="+mn-ea"/>
                          <a:cs typeface="+mn-cs"/>
                        </a:rPr>
                        <a:t> </a:t>
                      </a:r>
                      <a:r>
                        <a:rPr lang="en-US" sz="1200" b="0" kern="1200" baseline="0" dirty="0" err="1" smtClean="0">
                          <a:solidFill>
                            <a:schemeClr val="tx1"/>
                          </a:solidFill>
                          <a:latin typeface="+mn-lt"/>
                          <a:ea typeface="+mn-ea"/>
                          <a:cs typeface="+mn-cs"/>
                        </a:rPr>
                        <a:t>urna</a:t>
                      </a:r>
                      <a:r>
                        <a:rPr lang="en-US" sz="1200" b="0" kern="1200" baseline="0" dirty="0" smtClean="0">
                          <a:solidFill>
                            <a:schemeClr val="tx1"/>
                          </a:solidFill>
                          <a:latin typeface="+mn-lt"/>
                          <a:ea typeface="+mn-ea"/>
                          <a:cs typeface="+mn-cs"/>
                        </a:rPr>
                        <a:t>.</a:t>
                      </a:r>
                    </a:p>
                  </a:txBody>
                  <a:tcPr marT="137160" marB="137160">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tcPr>
                </a:tc>
              </a:tr>
              <a:tr h="0">
                <a:tc>
                  <a:txBody>
                    <a:bodyPr/>
                    <a:lstStyle/>
                    <a:p>
                      <a:pPr>
                        <a:lnSpc>
                          <a:spcPct val="130000"/>
                        </a:lnSpc>
                      </a:pPr>
                      <a:r>
                        <a:rPr lang="en-US" sz="1200" b="1" dirty="0" smtClean="0">
                          <a:solidFill>
                            <a:schemeClr val="accent2"/>
                          </a:solidFill>
                        </a:rPr>
                        <a:t>THIS IS ITEM TWO</a:t>
                      </a:r>
                      <a:endParaRPr lang="en-US" sz="1200" b="1" dirty="0">
                        <a:solidFill>
                          <a:schemeClr val="accent2"/>
                        </a:solidFill>
                      </a:endParaRPr>
                    </a:p>
                  </a:txBody>
                  <a:tcPr marL="0" marT="137160" marB="137160">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tcPr>
                </a:tc>
                <a:tc>
                  <a:txBody>
                    <a:bodyPr/>
                    <a:lstStyle/>
                    <a:p>
                      <a:pPr marL="0" marR="0" indent="0" algn="l" defTabSz="914400" rtl="0" eaLnBrk="1" fontAlgn="auto" latinLnBrk="0" hangingPunct="1">
                        <a:lnSpc>
                          <a:spcPct val="120000"/>
                        </a:lnSpc>
                        <a:spcBef>
                          <a:spcPts val="0"/>
                        </a:spcBef>
                        <a:spcAft>
                          <a:spcPts val="0"/>
                        </a:spcAft>
                        <a:buClrTx/>
                        <a:buSzTx/>
                        <a:buFontTx/>
                        <a:buNone/>
                        <a:tabLst/>
                        <a:defRPr/>
                      </a:pPr>
                      <a:r>
                        <a:rPr lang="en-US" sz="1200" b="0" kern="1200" baseline="0" dirty="0" smtClean="0">
                          <a:solidFill>
                            <a:schemeClr val="tx1"/>
                          </a:solidFill>
                          <a:latin typeface="+mn-lt"/>
                          <a:ea typeface="+mn-ea"/>
                          <a:cs typeface="+mn-cs"/>
                        </a:rPr>
                        <a:t>Lorem ipsum dolor sit </a:t>
                      </a:r>
                      <a:r>
                        <a:rPr lang="en-US" sz="1200" b="0" kern="1200" baseline="0" dirty="0" err="1" smtClean="0">
                          <a:solidFill>
                            <a:schemeClr val="tx1"/>
                          </a:solidFill>
                          <a:latin typeface="+mn-lt"/>
                          <a:ea typeface="+mn-ea"/>
                          <a:cs typeface="+mn-cs"/>
                        </a:rPr>
                        <a:t>amet</a:t>
                      </a:r>
                      <a:r>
                        <a:rPr lang="en-US" sz="1200" b="0" kern="1200" baseline="0" dirty="0" smtClean="0">
                          <a:solidFill>
                            <a:schemeClr val="tx1"/>
                          </a:solidFill>
                          <a:latin typeface="+mn-lt"/>
                          <a:ea typeface="+mn-ea"/>
                          <a:cs typeface="+mn-cs"/>
                        </a:rPr>
                        <a:t>, </a:t>
                      </a:r>
                      <a:r>
                        <a:rPr lang="en-US" sz="1200" b="0" kern="1200" baseline="0" dirty="0" err="1" smtClean="0">
                          <a:solidFill>
                            <a:schemeClr val="tx1"/>
                          </a:solidFill>
                          <a:latin typeface="+mn-lt"/>
                          <a:ea typeface="+mn-ea"/>
                          <a:cs typeface="+mn-cs"/>
                        </a:rPr>
                        <a:t>consectetuer</a:t>
                      </a:r>
                      <a:r>
                        <a:rPr lang="en-US" sz="1200" b="0" kern="1200" baseline="0" dirty="0" smtClean="0">
                          <a:solidFill>
                            <a:schemeClr val="tx1"/>
                          </a:solidFill>
                          <a:latin typeface="+mn-lt"/>
                          <a:ea typeface="+mn-ea"/>
                          <a:cs typeface="+mn-cs"/>
                        </a:rPr>
                        <a:t> </a:t>
                      </a:r>
                      <a:r>
                        <a:rPr lang="en-US" sz="1200" b="0" kern="1200" baseline="0" dirty="0" err="1" smtClean="0">
                          <a:solidFill>
                            <a:schemeClr val="tx1"/>
                          </a:solidFill>
                          <a:latin typeface="+mn-lt"/>
                          <a:ea typeface="+mn-ea"/>
                          <a:cs typeface="+mn-cs"/>
                        </a:rPr>
                        <a:t>adipiscing</a:t>
                      </a:r>
                      <a:r>
                        <a:rPr lang="en-US" sz="1200" b="0" kern="1200" baseline="0" dirty="0" smtClean="0">
                          <a:solidFill>
                            <a:schemeClr val="tx1"/>
                          </a:solidFill>
                          <a:latin typeface="+mn-lt"/>
                          <a:ea typeface="+mn-ea"/>
                          <a:cs typeface="+mn-cs"/>
                        </a:rPr>
                        <a:t> </a:t>
                      </a:r>
                      <a:r>
                        <a:rPr lang="en-US" sz="1200" b="0" kern="1200" baseline="0" dirty="0" err="1" smtClean="0">
                          <a:solidFill>
                            <a:schemeClr val="tx1"/>
                          </a:solidFill>
                          <a:latin typeface="+mn-lt"/>
                          <a:ea typeface="+mn-ea"/>
                          <a:cs typeface="+mn-cs"/>
                        </a:rPr>
                        <a:t>elit</a:t>
                      </a:r>
                      <a:r>
                        <a:rPr lang="en-US" sz="1200" b="0" kern="1200" baseline="0" dirty="0" smtClean="0">
                          <a:solidFill>
                            <a:schemeClr val="tx1"/>
                          </a:solidFill>
                          <a:latin typeface="+mn-lt"/>
                          <a:ea typeface="+mn-ea"/>
                          <a:cs typeface="+mn-cs"/>
                        </a:rPr>
                        <a:t>. Maecenas </a:t>
                      </a:r>
                      <a:r>
                        <a:rPr lang="en-US" sz="1200" b="0" kern="1200" baseline="0" dirty="0" err="1" smtClean="0">
                          <a:solidFill>
                            <a:schemeClr val="tx1"/>
                          </a:solidFill>
                          <a:latin typeface="+mn-lt"/>
                          <a:ea typeface="+mn-ea"/>
                          <a:cs typeface="+mn-cs"/>
                        </a:rPr>
                        <a:t>porttitor</a:t>
                      </a:r>
                      <a:r>
                        <a:rPr lang="en-US" sz="1200" b="0" kern="1200" baseline="0" dirty="0" smtClean="0">
                          <a:solidFill>
                            <a:schemeClr val="tx1"/>
                          </a:solidFill>
                          <a:latin typeface="+mn-lt"/>
                          <a:ea typeface="+mn-ea"/>
                          <a:cs typeface="+mn-cs"/>
                        </a:rPr>
                        <a:t> </a:t>
                      </a:r>
                      <a:r>
                        <a:rPr lang="en-US" sz="1200" b="0" kern="1200" baseline="0" dirty="0" err="1" smtClean="0">
                          <a:solidFill>
                            <a:schemeClr val="tx1"/>
                          </a:solidFill>
                          <a:latin typeface="+mn-lt"/>
                          <a:ea typeface="+mn-ea"/>
                          <a:cs typeface="+mn-cs"/>
                        </a:rPr>
                        <a:t>congue</a:t>
                      </a:r>
                      <a:r>
                        <a:rPr lang="en-US" sz="1200" b="0" kern="1200" baseline="0" dirty="0" smtClean="0">
                          <a:solidFill>
                            <a:schemeClr val="tx1"/>
                          </a:solidFill>
                          <a:latin typeface="+mn-lt"/>
                          <a:ea typeface="+mn-ea"/>
                          <a:cs typeface="+mn-cs"/>
                        </a:rPr>
                        <a:t> </a:t>
                      </a:r>
                      <a:r>
                        <a:rPr lang="en-US" sz="1200" b="0" kern="1200" baseline="0" dirty="0" err="1" smtClean="0">
                          <a:solidFill>
                            <a:schemeClr val="tx1"/>
                          </a:solidFill>
                          <a:latin typeface="+mn-lt"/>
                          <a:ea typeface="+mn-ea"/>
                          <a:cs typeface="+mn-cs"/>
                        </a:rPr>
                        <a:t>massa</a:t>
                      </a:r>
                      <a:r>
                        <a:rPr lang="en-US" sz="1200" b="0" kern="1200" baseline="0" dirty="0" smtClean="0">
                          <a:solidFill>
                            <a:schemeClr val="tx1"/>
                          </a:solidFill>
                          <a:latin typeface="+mn-lt"/>
                          <a:ea typeface="+mn-ea"/>
                          <a:cs typeface="+mn-cs"/>
                        </a:rPr>
                        <a:t>. </a:t>
                      </a:r>
                      <a:r>
                        <a:rPr lang="en-US" sz="1200" b="0" kern="1200" baseline="0" dirty="0" err="1" smtClean="0">
                          <a:solidFill>
                            <a:schemeClr val="tx1"/>
                          </a:solidFill>
                          <a:latin typeface="+mn-lt"/>
                          <a:ea typeface="+mn-ea"/>
                          <a:cs typeface="+mn-cs"/>
                        </a:rPr>
                        <a:t>Fusce</a:t>
                      </a:r>
                      <a:r>
                        <a:rPr lang="en-US" sz="1200" b="0" kern="1200" baseline="0" dirty="0" smtClean="0">
                          <a:solidFill>
                            <a:schemeClr val="tx1"/>
                          </a:solidFill>
                          <a:latin typeface="+mn-lt"/>
                          <a:ea typeface="+mn-ea"/>
                          <a:cs typeface="+mn-cs"/>
                        </a:rPr>
                        <a:t> </a:t>
                      </a:r>
                      <a:r>
                        <a:rPr lang="en-US" sz="1200" b="0" kern="1200" baseline="0" dirty="0" err="1" smtClean="0">
                          <a:solidFill>
                            <a:schemeClr val="tx1"/>
                          </a:solidFill>
                          <a:latin typeface="+mn-lt"/>
                          <a:ea typeface="+mn-ea"/>
                          <a:cs typeface="+mn-cs"/>
                        </a:rPr>
                        <a:t>posuere</a:t>
                      </a:r>
                      <a:r>
                        <a:rPr lang="en-US" sz="1200" b="0" kern="1200" baseline="0" dirty="0" smtClean="0">
                          <a:solidFill>
                            <a:schemeClr val="tx1"/>
                          </a:solidFill>
                          <a:latin typeface="+mn-lt"/>
                          <a:ea typeface="+mn-ea"/>
                          <a:cs typeface="+mn-cs"/>
                        </a:rPr>
                        <a:t>, magna </a:t>
                      </a:r>
                      <a:r>
                        <a:rPr lang="en-US" sz="1200" b="0" kern="1200" baseline="0" dirty="0" err="1" smtClean="0">
                          <a:solidFill>
                            <a:schemeClr val="tx1"/>
                          </a:solidFill>
                          <a:latin typeface="+mn-lt"/>
                          <a:ea typeface="+mn-ea"/>
                          <a:cs typeface="+mn-cs"/>
                        </a:rPr>
                        <a:t>sed</a:t>
                      </a:r>
                      <a:r>
                        <a:rPr lang="en-US" sz="1200" b="0" kern="1200" baseline="0" dirty="0" smtClean="0">
                          <a:solidFill>
                            <a:schemeClr val="tx1"/>
                          </a:solidFill>
                          <a:latin typeface="+mn-lt"/>
                          <a:ea typeface="+mn-ea"/>
                          <a:cs typeface="+mn-cs"/>
                        </a:rPr>
                        <a:t> </a:t>
                      </a:r>
                      <a:r>
                        <a:rPr lang="en-US" sz="1200" b="0" kern="1200" baseline="0" dirty="0" err="1" smtClean="0">
                          <a:solidFill>
                            <a:schemeClr val="tx1"/>
                          </a:solidFill>
                          <a:latin typeface="+mn-lt"/>
                          <a:ea typeface="+mn-ea"/>
                          <a:cs typeface="+mn-cs"/>
                        </a:rPr>
                        <a:t>pulvinar</a:t>
                      </a:r>
                      <a:r>
                        <a:rPr lang="en-US" sz="1200" b="0" kern="1200" baseline="0" dirty="0" smtClean="0">
                          <a:solidFill>
                            <a:schemeClr val="tx1"/>
                          </a:solidFill>
                          <a:latin typeface="+mn-lt"/>
                          <a:ea typeface="+mn-ea"/>
                          <a:cs typeface="+mn-cs"/>
                        </a:rPr>
                        <a:t> </a:t>
                      </a:r>
                      <a:r>
                        <a:rPr lang="en-US" sz="1200" b="0" kern="1200" baseline="0" dirty="0" err="1" smtClean="0">
                          <a:solidFill>
                            <a:schemeClr val="tx1"/>
                          </a:solidFill>
                          <a:latin typeface="+mn-lt"/>
                          <a:ea typeface="+mn-ea"/>
                          <a:cs typeface="+mn-cs"/>
                        </a:rPr>
                        <a:t>ultricies</a:t>
                      </a:r>
                      <a:r>
                        <a:rPr lang="en-US" sz="1200" b="0" kern="1200" baseline="0" dirty="0" smtClean="0">
                          <a:solidFill>
                            <a:schemeClr val="tx1"/>
                          </a:solidFill>
                          <a:latin typeface="+mn-lt"/>
                          <a:ea typeface="+mn-ea"/>
                          <a:cs typeface="+mn-cs"/>
                        </a:rPr>
                        <a:t>, </a:t>
                      </a:r>
                      <a:r>
                        <a:rPr lang="en-US" sz="1200" b="0" kern="1200" baseline="0" dirty="0" err="1" smtClean="0">
                          <a:solidFill>
                            <a:schemeClr val="tx1"/>
                          </a:solidFill>
                          <a:latin typeface="+mn-lt"/>
                          <a:ea typeface="+mn-ea"/>
                          <a:cs typeface="+mn-cs"/>
                        </a:rPr>
                        <a:t>purus</a:t>
                      </a:r>
                      <a:r>
                        <a:rPr lang="en-US" sz="1200" b="0" kern="1200" baseline="0" dirty="0" smtClean="0">
                          <a:solidFill>
                            <a:schemeClr val="tx1"/>
                          </a:solidFill>
                          <a:latin typeface="+mn-lt"/>
                          <a:ea typeface="+mn-ea"/>
                          <a:cs typeface="+mn-cs"/>
                        </a:rPr>
                        <a:t> </a:t>
                      </a:r>
                      <a:r>
                        <a:rPr lang="en-US" sz="1200" b="0" kern="1200" baseline="0" dirty="0" err="1" smtClean="0">
                          <a:solidFill>
                            <a:schemeClr val="tx1"/>
                          </a:solidFill>
                          <a:latin typeface="+mn-lt"/>
                          <a:ea typeface="+mn-ea"/>
                          <a:cs typeface="+mn-cs"/>
                        </a:rPr>
                        <a:t>lectus</a:t>
                      </a:r>
                      <a:r>
                        <a:rPr lang="en-US" sz="1200" b="0" kern="1200" baseline="0" dirty="0" smtClean="0">
                          <a:solidFill>
                            <a:schemeClr val="tx1"/>
                          </a:solidFill>
                          <a:latin typeface="+mn-lt"/>
                          <a:ea typeface="+mn-ea"/>
                          <a:cs typeface="+mn-cs"/>
                        </a:rPr>
                        <a:t> </a:t>
                      </a:r>
                      <a:r>
                        <a:rPr lang="en-US" sz="1200" b="0" kern="1200" baseline="0" dirty="0" err="1" smtClean="0">
                          <a:solidFill>
                            <a:schemeClr val="tx1"/>
                          </a:solidFill>
                          <a:latin typeface="+mn-lt"/>
                          <a:ea typeface="+mn-ea"/>
                          <a:cs typeface="+mn-cs"/>
                        </a:rPr>
                        <a:t>malesuada</a:t>
                      </a:r>
                      <a:r>
                        <a:rPr lang="en-US" sz="1200" b="0" kern="1200" baseline="0" dirty="0" smtClean="0">
                          <a:solidFill>
                            <a:schemeClr val="tx1"/>
                          </a:solidFill>
                          <a:latin typeface="+mn-lt"/>
                          <a:ea typeface="+mn-ea"/>
                          <a:cs typeface="+mn-cs"/>
                        </a:rPr>
                        <a:t> libero, sit </a:t>
                      </a:r>
                      <a:r>
                        <a:rPr lang="en-US" sz="1200" b="0" kern="1200" baseline="0" dirty="0" err="1" smtClean="0">
                          <a:solidFill>
                            <a:schemeClr val="tx1"/>
                          </a:solidFill>
                          <a:latin typeface="+mn-lt"/>
                          <a:ea typeface="+mn-ea"/>
                          <a:cs typeface="+mn-cs"/>
                        </a:rPr>
                        <a:t>amet</a:t>
                      </a:r>
                      <a:r>
                        <a:rPr lang="en-US" sz="1200" b="0" kern="1200" baseline="0" dirty="0" smtClean="0">
                          <a:solidFill>
                            <a:schemeClr val="tx1"/>
                          </a:solidFill>
                          <a:latin typeface="+mn-lt"/>
                          <a:ea typeface="+mn-ea"/>
                          <a:cs typeface="+mn-cs"/>
                        </a:rPr>
                        <a:t> </a:t>
                      </a:r>
                      <a:r>
                        <a:rPr lang="en-US" sz="1200" b="0" kern="1200" baseline="0" dirty="0" err="1" smtClean="0">
                          <a:solidFill>
                            <a:schemeClr val="tx1"/>
                          </a:solidFill>
                          <a:latin typeface="+mn-lt"/>
                          <a:ea typeface="+mn-ea"/>
                          <a:cs typeface="+mn-cs"/>
                        </a:rPr>
                        <a:t>commodo</a:t>
                      </a:r>
                      <a:r>
                        <a:rPr lang="en-US" sz="1200" b="0" kern="1200" baseline="0" dirty="0" smtClean="0">
                          <a:solidFill>
                            <a:schemeClr val="tx1"/>
                          </a:solidFill>
                          <a:latin typeface="+mn-lt"/>
                          <a:ea typeface="+mn-ea"/>
                          <a:cs typeface="+mn-cs"/>
                        </a:rPr>
                        <a:t> magna </a:t>
                      </a:r>
                      <a:r>
                        <a:rPr lang="en-US" sz="1200" b="0" kern="1200" baseline="0" dirty="0" err="1" smtClean="0">
                          <a:solidFill>
                            <a:schemeClr val="tx1"/>
                          </a:solidFill>
                          <a:latin typeface="+mn-lt"/>
                          <a:ea typeface="+mn-ea"/>
                          <a:cs typeface="+mn-cs"/>
                        </a:rPr>
                        <a:t>eros</a:t>
                      </a:r>
                      <a:r>
                        <a:rPr lang="en-US" sz="1200" b="0" kern="1200" baseline="0" dirty="0" smtClean="0">
                          <a:solidFill>
                            <a:schemeClr val="tx1"/>
                          </a:solidFill>
                          <a:latin typeface="+mn-lt"/>
                          <a:ea typeface="+mn-ea"/>
                          <a:cs typeface="+mn-cs"/>
                        </a:rPr>
                        <a:t> </a:t>
                      </a:r>
                      <a:r>
                        <a:rPr lang="en-US" sz="1200" b="0" kern="1200" baseline="0" dirty="0" err="1" smtClean="0">
                          <a:solidFill>
                            <a:schemeClr val="tx1"/>
                          </a:solidFill>
                          <a:latin typeface="+mn-lt"/>
                          <a:ea typeface="+mn-ea"/>
                          <a:cs typeface="+mn-cs"/>
                        </a:rPr>
                        <a:t>quis</a:t>
                      </a:r>
                      <a:r>
                        <a:rPr lang="en-US" sz="1200" b="0" kern="1200" baseline="0" dirty="0" smtClean="0">
                          <a:solidFill>
                            <a:schemeClr val="tx1"/>
                          </a:solidFill>
                          <a:latin typeface="+mn-lt"/>
                          <a:ea typeface="+mn-ea"/>
                          <a:cs typeface="+mn-cs"/>
                        </a:rPr>
                        <a:t> </a:t>
                      </a:r>
                      <a:r>
                        <a:rPr lang="en-US" sz="1200" b="0" kern="1200" baseline="0" dirty="0" err="1" smtClean="0">
                          <a:solidFill>
                            <a:schemeClr val="tx1"/>
                          </a:solidFill>
                          <a:latin typeface="+mn-lt"/>
                          <a:ea typeface="+mn-ea"/>
                          <a:cs typeface="+mn-cs"/>
                        </a:rPr>
                        <a:t>urna</a:t>
                      </a:r>
                      <a:r>
                        <a:rPr lang="en-US" sz="1200" b="0" kern="1200" baseline="0" dirty="0" smtClean="0">
                          <a:solidFill>
                            <a:schemeClr val="tx1"/>
                          </a:solidFill>
                          <a:latin typeface="+mn-lt"/>
                          <a:ea typeface="+mn-ea"/>
                          <a:cs typeface="+mn-cs"/>
                        </a:rPr>
                        <a:t>.</a:t>
                      </a:r>
                    </a:p>
                  </a:txBody>
                  <a:tcPr marT="137160" marB="137160">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tcPr>
                </a:tc>
              </a:tr>
              <a:tr h="0">
                <a:tc>
                  <a:txBody>
                    <a:bodyPr/>
                    <a:lstStyle/>
                    <a:p>
                      <a:pPr>
                        <a:lnSpc>
                          <a:spcPct val="130000"/>
                        </a:lnSpc>
                      </a:pPr>
                      <a:r>
                        <a:rPr lang="en-US" sz="1200" b="1" dirty="0" smtClean="0">
                          <a:solidFill>
                            <a:schemeClr val="accent2"/>
                          </a:solidFill>
                        </a:rPr>
                        <a:t>THIS IS ITEM THREE</a:t>
                      </a:r>
                      <a:endParaRPr lang="en-US" sz="1200" b="1" dirty="0">
                        <a:solidFill>
                          <a:schemeClr val="accent2"/>
                        </a:solidFill>
                      </a:endParaRPr>
                    </a:p>
                  </a:txBody>
                  <a:tcPr marL="0" marT="137160" marB="137160">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tcPr>
                </a:tc>
                <a:tc>
                  <a:txBody>
                    <a:bodyPr/>
                    <a:lstStyle/>
                    <a:p>
                      <a:pPr marL="0" marR="0" indent="0" algn="l" defTabSz="914400" rtl="0" eaLnBrk="1" fontAlgn="auto" latinLnBrk="0" hangingPunct="1">
                        <a:lnSpc>
                          <a:spcPct val="120000"/>
                        </a:lnSpc>
                        <a:spcBef>
                          <a:spcPts val="0"/>
                        </a:spcBef>
                        <a:spcAft>
                          <a:spcPts val="0"/>
                        </a:spcAft>
                        <a:buClrTx/>
                        <a:buSzTx/>
                        <a:buFontTx/>
                        <a:buNone/>
                        <a:tabLst/>
                        <a:defRPr/>
                      </a:pPr>
                      <a:r>
                        <a:rPr lang="en-US" sz="1200" b="0" kern="1200" baseline="0" dirty="0" smtClean="0">
                          <a:solidFill>
                            <a:schemeClr val="tx1"/>
                          </a:solidFill>
                          <a:latin typeface="+mn-lt"/>
                          <a:ea typeface="+mn-ea"/>
                          <a:cs typeface="+mn-cs"/>
                        </a:rPr>
                        <a:t>Lorem ipsum dolor sit </a:t>
                      </a:r>
                      <a:r>
                        <a:rPr lang="en-US" sz="1200" b="0" kern="1200" baseline="0" dirty="0" err="1" smtClean="0">
                          <a:solidFill>
                            <a:schemeClr val="tx1"/>
                          </a:solidFill>
                          <a:latin typeface="+mn-lt"/>
                          <a:ea typeface="+mn-ea"/>
                          <a:cs typeface="+mn-cs"/>
                        </a:rPr>
                        <a:t>amet</a:t>
                      </a:r>
                      <a:r>
                        <a:rPr lang="en-US" sz="1200" b="0" kern="1200" baseline="0" dirty="0" smtClean="0">
                          <a:solidFill>
                            <a:schemeClr val="tx1"/>
                          </a:solidFill>
                          <a:latin typeface="+mn-lt"/>
                          <a:ea typeface="+mn-ea"/>
                          <a:cs typeface="+mn-cs"/>
                        </a:rPr>
                        <a:t>, </a:t>
                      </a:r>
                      <a:r>
                        <a:rPr lang="en-US" sz="1200" b="0" kern="1200" baseline="0" dirty="0" err="1" smtClean="0">
                          <a:solidFill>
                            <a:schemeClr val="tx1"/>
                          </a:solidFill>
                          <a:latin typeface="+mn-lt"/>
                          <a:ea typeface="+mn-ea"/>
                          <a:cs typeface="+mn-cs"/>
                        </a:rPr>
                        <a:t>consectetuer</a:t>
                      </a:r>
                      <a:r>
                        <a:rPr lang="en-US" sz="1200" b="0" kern="1200" baseline="0" dirty="0" smtClean="0">
                          <a:solidFill>
                            <a:schemeClr val="tx1"/>
                          </a:solidFill>
                          <a:latin typeface="+mn-lt"/>
                          <a:ea typeface="+mn-ea"/>
                          <a:cs typeface="+mn-cs"/>
                        </a:rPr>
                        <a:t> </a:t>
                      </a:r>
                      <a:r>
                        <a:rPr lang="en-US" sz="1200" b="0" kern="1200" baseline="0" dirty="0" err="1" smtClean="0">
                          <a:solidFill>
                            <a:schemeClr val="tx1"/>
                          </a:solidFill>
                          <a:latin typeface="+mn-lt"/>
                          <a:ea typeface="+mn-ea"/>
                          <a:cs typeface="+mn-cs"/>
                        </a:rPr>
                        <a:t>adipiscing</a:t>
                      </a:r>
                      <a:r>
                        <a:rPr lang="en-US" sz="1200" b="0" kern="1200" baseline="0" dirty="0" smtClean="0">
                          <a:solidFill>
                            <a:schemeClr val="tx1"/>
                          </a:solidFill>
                          <a:latin typeface="+mn-lt"/>
                          <a:ea typeface="+mn-ea"/>
                          <a:cs typeface="+mn-cs"/>
                        </a:rPr>
                        <a:t> </a:t>
                      </a:r>
                      <a:r>
                        <a:rPr lang="en-US" sz="1200" b="0" kern="1200" baseline="0" dirty="0" err="1" smtClean="0">
                          <a:solidFill>
                            <a:schemeClr val="tx1"/>
                          </a:solidFill>
                          <a:latin typeface="+mn-lt"/>
                          <a:ea typeface="+mn-ea"/>
                          <a:cs typeface="+mn-cs"/>
                        </a:rPr>
                        <a:t>elit</a:t>
                      </a:r>
                      <a:r>
                        <a:rPr lang="en-US" sz="1200" b="0" kern="1200" baseline="0" dirty="0" smtClean="0">
                          <a:solidFill>
                            <a:schemeClr val="tx1"/>
                          </a:solidFill>
                          <a:latin typeface="+mn-lt"/>
                          <a:ea typeface="+mn-ea"/>
                          <a:cs typeface="+mn-cs"/>
                        </a:rPr>
                        <a:t>. Maecenas </a:t>
                      </a:r>
                      <a:r>
                        <a:rPr lang="en-US" sz="1200" b="0" kern="1200" baseline="0" dirty="0" err="1" smtClean="0">
                          <a:solidFill>
                            <a:schemeClr val="tx1"/>
                          </a:solidFill>
                          <a:latin typeface="+mn-lt"/>
                          <a:ea typeface="+mn-ea"/>
                          <a:cs typeface="+mn-cs"/>
                        </a:rPr>
                        <a:t>porttitor</a:t>
                      </a:r>
                      <a:r>
                        <a:rPr lang="en-US" sz="1200" b="0" kern="1200" baseline="0" dirty="0" smtClean="0">
                          <a:solidFill>
                            <a:schemeClr val="tx1"/>
                          </a:solidFill>
                          <a:latin typeface="+mn-lt"/>
                          <a:ea typeface="+mn-ea"/>
                          <a:cs typeface="+mn-cs"/>
                        </a:rPr>
                        <a:t> </a:t>
                      </a:r>
                      <a:r>
                        <a:rPr lang="en-US" sz="1200" b="0" kern="1200" baseline="0" dirty="0" err="1" smtClean="0">
                          <a:solidFill>
                            <a:schemeClr val="tx1"/>
                          </a:solidFill>
                          <a:latin typeface="+mn-lt"/>
                          <a:ea typeface="+mn-ea"/>
                          <a:cs typeface="+mn-cs"/>
                        </a:rPr>
                        <a:t>congue</a:t>
                      </a:r>
                      <a:r>
                        <a:rPr lang="en-US" sz="1200" b="0" kern="1200" baseline="0" dirty="0" smtClean="0">
                          <a:solidFill>
                            <a:schemeClr val="tx1"/>
                          </a:solidFill>
                          <a:latin typeface="+mn-lt"/>
                          <a:ea typeface="+mn-ea"/>
                          <a:cs typeface="+mn-cs"/>
                        </a:rPr>
                        <a:t> </a:t>
                      </a:r>
                      <a:r>
                        <a:rPr lang="en-US" sz="1200" b="0" kern="1200" baseline="0" dirty="0" err="1" smtClean="0">
                          <a:solidFill>
                            <a:schemeClr val="tx1"/>
                          </a:solidFill>
                          <a:latin typeface="+mn-lt"/>
                          <a:ea typeface="+mn-ea"/>
                          <a:cs typeface="+mn-cs"/>
                        </a:rPr>
                        <a:t>massa</a:t>
                      </a:r>
                      <a:r>
                        <a:rPr lang="en-US" sz="1200" b="0" kern="1200" baseline="0" dirty="0" smtClean="0">
                          <a:solidFill>
                            <a:schemeClr val="tx1"/>
                          </a:solidFill>
                          <a:latin typeface="+mn-lt"/>
                          <a:ea typeface="+mn-ea"/>
                          <a:cs typeface="+mn-cs"/>
                        </a:rPr>
                        <a:t>. </a:t>
                      </a:r>
                      <a:r>
                        <a:rPr lang="en-US" sz="1200" b="0" kern="1200" baseline="0" dirty="0" err="1" smtClean="0">
                          <a:solidFill>
                            <a:schemeClr val="tx1"/>
                          </a:solidFill>
                          <a:latin typeface="+mn-lt"/>
                          <a:ea typeface="+mn-ea"/>
                          <a:cs typeface="+mn-cs"/>
                        </a:rPr>
                        <a:t>Fusce</a:t>
                      </a:r>
                      <a:r>
                        <a:rPr lang="en-US" sz="1200" b="0" kern="1200" baseline="0" dirty="0" smtClean="0">
                          <a:solidFill>
                            <a:schemeClr val="tx1"/>
                          </a:solidFill>
                          <a:latin typeface="+mn-lt"/>
                          <a:ea typeface="+mn-ea"/>
                          <a:cs typeface="+mn-cs"/>
                        </a:rPr>
                        <a:t> </a:t>
                      </a:r>
                      <a:r>
                        <a:rPr lang="en-US" sz="1200" b="0" kern="1200" baseline="0" dirty="0" err="1" smtClean="0">
                          <a:solidFill>
                            <a:schemeClr val="tx1"/>
                          </a:solidFill>
                          <a:latin typeface="+mn-lt"/>
                          <a:ea typeface="+mn-ea"/>
                          <a:cs typeface="+mn-cs"/>
                        </a:rPr>
                        <a:t>posuere</a:t>
                      </a:r>
                      <a:r>
                        <a:rPr lang="en-US" sz="1200" b="0" kern="1200" baseline="0" dirty="0" smtClean="0">
                          <a:solidFill>
                            <a:schemeClr val="tx1"/>
                          </a:solidFill>
                          <a:latin typeface="+mn-lt"/>
                          <a:ea typeface="+mn-ea"/>
                          <a:cs typeface="+mn-cs"/>
                        </a:rPr>
                        <a:t>, magna </a:t>
                      </a:r>
                      <a:r>
                        <a:rPr lang="en-US" sz="1200" b="0" kern="1200" baseline="0" dirty="0" err="1" smtClean="0">
                          <a:solidFill>
                            <a:schemeClr val="tx1"/>
                          </a:solidFill>
                          <a:latin typeface="+mn-lt"/>
                          <a:ea typeface="+mn-ea"/>
                          <a:cs typeface="+mn-cs"/>
                        </a:rPr>
                        <a:t>sed</a:t>
                      </a:r>
                      <a:r>
                        <a:rPr lang="en-US" sz="1200" b="0" kern="1200" baseline="0" dirty="0" smtClean="0">
                          <a:solidFill>
                            <a:schemeClr val="tx1"/>
                          </a:solidFill>
                          <a:latin typeface="+mn-lt"/>
                          <a:ea typeface="+mn-ea"/>
                          <a:cs typeface="+mn-cs"/>
                        </a:rPr>
                        <a:t> </a:t>
                      </a:r>
                      <a:r>
                        <a:rPr lang="en-US" sz="1200" b="0" kern="1200" baseline="0" dirty="0" err="1" smtClean="0">
                          <a:solidFill>
                            <a:schemeClr val="tx1"/>
                          </a:solidFill>
                          <a:latin typeface="+mn-lt"/>
                          <a:ea typeface="+mn-ea"/>
                          <a:cs typeface="+mn-cs"/>
                        </a:rPr>
                        <a:t>pulvinar</a:t>
                      </a:r>
                      <a:r>
                        <a:rPr lang="en-US" sz="1200" b="0" kern="1200" baseline="0" dirty="0" smtClean="0">
                          <a:solidFill>
                            <a:schemeClr val="tx1"/>
                          </a:solidFill>
                          <a:latin typeface="+mn-lt"/>
                          <a:ea typeface="+mn-ea"/>
                          <a:cs typeface="+mn-cs"/>
                        </a:rPr>
                        <a:t> </a:t>
                      </a:r>
                      <a:r>
                        <a:rPr lang="en-US" sz="1200" b="0" kern="1200" baseline="0" dirty="0" err="1" smtClean="0">
                          <a:solidFill>
                            <a:schemeClr val="tx1"/>
                          </a:solidFill>
                          <a:latin typeface="+mn-lt"/>
                          <a:ea typeface="+mn-ea"/>
                          <a:cs typeface="+mn-cs"/>
                        </a:rPr>
                        <a:t>ultricies</a:t>
                      </a:r>
                      <a:r>
                        <a:rPr lang="en-US" sz="1200" b="0" kern="1200" baseline="0" dirty="0" smtClean="0">
                          <a:solidFill>
                            <a:schemeClr val="tx1"/>
                          </a:solidFill>
                          <a:latin typeface="+mn-lt"/>
                          <a:ea typeface="+mn-ea"/>
                          <a:cs typeface="+mn-cs"/>
                        </a:rPr>
                        <a:t>, </a:t>
                      </a:r>
                      <a:r>
                        <a:rPr lang="en-US" sz="1200" b="0" kern="1200" baseline="0" dirty="0" err="1" smtClean="0">
                          <a:solidFill>
                            <a:schemeClr val="tx1"/>
                          </a:solidFill>
                          <a:latin typeface="+mn-lt"/>
                          <a:ea typeface="+mn-ea"/>
                          <a:cs typeface="+mn-cs"/>
                        </a:rPr>
                        <a:t>purus</a:t>
                      </a:r>
                      <a:r>
                        <a:rPr lang="en-US" sz="1200" b="0" kern="1200" baseline="0" dirty="0" smtClean="0">
                          <a:solidFill>
                            <a:schemeClr val="tx1"/>
                          </a:solidFill>
                          <a:latin typeface="+mn-lt"/>
                          <a:ea typeface="+mn-ea"/>
                          <a:cs typeface="+mn-cs"/>
                        </a:rPr>
                        <a:t> </a:t>
                      </a:r>
                      <a:r>
                        <a:rPr lang="en-US" sz="1200" b="0" kern="1200" baseline="0" dirty="0" err="1" smtClean="0">
                          <a:solidFill>
                            <a:schemeClr val="tx1"/>
                          </a:solidFill>
                          <a:latin typeface="+mn-lt"/>
                          <a:ea typeface="+mn-ea"/>
                          <a:cs typeface="+mn-cs"/>
                        </a:rPr>
                        <a:t>lectus</a:t>
                      </a:r>
                      <a:r>
                        <a:rPr lang="en-US" sz="1200" b="0" kern="1200" baseline="0" dirty="0" smtClean="0">
                          <a:solidFill>
                            <a:schemeClr val="tx1"/>
                          </a:solidFill>
                          <a:latin typeface="+mn-lt"/>
                          <a:ea typeface="+mn-ea"/>
                          <a:cs typeface="+mn-cs"/>
                        </a:rPr>
                        <a:t> </a:t>
                      </a:r>
                      <a:r>
                        <a:rPr lang="en-US" sz="1200" b="0" kern="1200" baseline="0" dirty="0" err="1" smtClean="0">
                          <a:solidFill>
                            <a:schemeClr val="tx1"/>
                          </a:solidFill>
                          <a:latin typeface="+mn-lt"/>
                          <a:ea typeface="+mn-ea"/>
                          <a:cs typeface="+mn-cs"/>
                        </a:rPr>
                        <a:t>malesuada</a:t>
                      </a:r>
                      <a:r>
                        <a:rPr lang="en-US" sz="1200" b="0" kern="1200" baseline="0" dirty="0" smtClean="0">
                          <a:solidFill>
                            <a:schemeClr val="tx1"/>
                          </a:solidFill>
                          <a:latin typeface="+mn-lt"/>
                          <a:ea typeface="+mn-ea"/>
                          <a:cs typeface="+mn-cs"/>
                        </a:rPr>
                        <a:t> libero, sit </a:t>
                      </a:r>
                      <a:r>
                        <a:rPr lang="en-US" sz="1200" b="0" kern="1200" baseline="0" dirty="0" err="1" smtClean="0">
                          <a:solidFill>
                            <a:schemeClr val="tx1"/>
                          </a:solidFill>
                          <a:latin typeface="+mn-lt"/>
                          <a:ea typeface="+mn-ea"/>
                          <a:cs typeface="+mn-cs"/>
                        </a:rPr>
                        <a:t>amet</a:t>
                      </a:r>
                      <a:r>
                        <a:rPr lang="en-US" sz="1200" b="0" kern="1200" baseline="0" dirty="0" smtClean="0">
                          <a:solidFill>
                            <a:schemeClr val="tx1"/>
                          </a:solidFill>
                          <a:latin typeface="+mn-lt"/>
                          <a:ea typeface="+mn-ea"/>
                          <a:cs typeface="+mn-cs"/>
                        </a:rPr>
                        <a:t> </a:t>
                      </a:r>
                      <a:r>
                        <a:rPr lang="en-US" sz="1200" b="0" kern="1200" baseline="0" dirty="0" err="1" smtClean="0">
                          <a:solidFill>
                            <a:schemeClr val="tx1"/>
                          </a:solidFill>
                          <a:latin typeface="+mn-lt"/>
                          <a:ea typeface="+mn-ea"/>
                          <a:cs typeface="+mn-cs"/>
                        </a:rPr>
                        <a:t>commodo</a:t>
                      </a:r>
                      <a:r>
                        <a:rPr lang="en-US" sz="1200" b="0" kern="1200" baseline="0" dirty="0" smtClean="0">
                          <a:solidFill>
                            <a:schemeClr val="tx1"/>
                          </a:solidFill>
                          <a:latin typeface="+mn-lt"/>
                          <a:ea typeface="+mn-ea"/>
                          <a:cs typeface="+mn-cs"/>
                        </a:rPr>
                        <a:t> magna </a:t>
                      </a:r>
                      <a:r>
                        <a:rPr lang="en-US" sz="1200" b="0" kern="1200" baseline="0" dirty="0" err="1" smtClean="0">
                          <a:solidFill>
                            <a:schemeClr val="tx1"/>
                          </a:solidFill>
                          <a:latin typeface="+mn-lt"/>
                          <a:ea typeface="+mn-ea"/>
                          <a:cs typeface="+mn-cs"/>
                        </a:rPr>
                        <a:t>eros</a:t>
                      </a:r>
                      <a:r>
                        <a:rPr lang="en-US" sz="1200" b="0" kern="1200" baseline="0" dirty="0" smtClean="0">
                          <a:solidFill>
                            <a:schemeClr val="tx1"/>
                          </a:solidFill>
                          <a:latin typeface="+mn-lt"/>
                          <a:ea typeface="+mn-ea"/>
                          <a:cs typeface="+mn-cs"/>
                        </a:rPr>
                        <a:t> </a:t>
                      </a:r>
                      <a:r>
                        <a:rPr lang="en-US" sz="1200" b="0" kern="1200" baseline="0" dirty="0" err="1" smtClean="0">
                          <a:solidFill>
                            <a:schemeClr val="tx1"/>
                          </a:solidFill>
                          <a:latin typeface="+mn-lt"/>
                          <a:ea typeface="+mn-ea"/>
                          <a:cs typeface="+mn-cs"/>
                        </a:rPr>
                        <a:t>quis</a:t>
                      </a:r>
                      <a:r>
                        <a:rPr lang="en-US" sz="1200" b="0" kern="1200" baseline="0" dirty="0" smtClean="0">
                          <a:solidFill>
                            <a:schemeClr val="tx1"/>
                          </a:solidFill>
                          <a:latin typeface="+mn-lt"/>
                          <a:ea typeface="+mn-ea"/>
                          <a:cs typeface="+mn-cs"/>
                        </a:rPr>
                        <a:t> </a:t>
                      </a:r>
                      <a:r>
                        <a:rPr lang="en-US" sz="1200" b="0" kern="1200" baseline="0" dirty="0" err="1" smtClean="0">
                          <a:solidFill>
                            <a:schemeClr val="tx1"/>
                          </a:solidFill>
                          <a:latin typeface="+mn-lt"/>
                          <a:ea typeface="+mn-ea"/>
                          <a:cs typeface="+mn-cs"/>
                        </a:rPr>
                        <a:t>urna</a:t>
                      </a:r>
                      <a:r>
                        <a:rPr lang="en-US" sz="1200" b="0" kern="1200" baseline="0" dirty="0" smtClean="0">
                          <a:solidFill>
                            <a:schemeClr val="tx1"/>
                          </a:solidFill>
                          <a:latin typeface="+mn-lt"/>
                          <a:ea typeface="+mn-ea"/>
                          <a:cs typeface="+mn-cs"/>
                        </a:rPr>
                        <a:t>.</a:t>
                      </a:r>
                    </a:p>
                  </a:txBody>
                  <a:tcPr marT="137160" marB="137160">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tcPr>
                </a:tc>
              </a:tr>
              <a:tr h="0">
                <a:tc>
                  <a:txBody>
                    <a:bodyPr/>
                    <a:lstStyle/>
                    <a:p>
                      <a:pPr>
                        <a:lnSpc>
                          <a:spcPct val="130000"/>
                        </a:lnSpc>
                      </a:pPr>
                      <a:r>
                        <a:rPr lang="en-US" sz="1200" b="1" dirty="0" smtClean="0">
                          <a:solidFill>
                            <a:schemeClr val="accent2"/>
                          </a:solidFill>
                        </a:rPr>
                        <a:t>THIS IS ITEM FOUR</a:t>
                      </a:r>
                      <a:endParaRPr lang="en-US" sz="1200" b="1" dirty="0">
                        <a:solidFill>
                          <a:schemeClr val="accent2"/>
                        </a:solidFill>
                      </a:endParaRPr>
                    </a:p>
                  </a:txBody>
                  <a:tcPr marL="0" marT="137160" marB="137160">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tcPr>
                </a:tc>
                <a:tc>
                  <a:txBody>
                    <a:bodyPr/>
                    <a:lstStyle/>
                    <a:p>
                      <a:pPr marL="0" marR="0" indent="0" algn="l" defTabSz="914400" rtl="0" eaLnBrk="1" fontAlgn="auto" latinLnBrk="0" hangingPunct="1">
                        <a:lnSpc>
                          <a:spcPct val="120000"/>
                        </a:lnSpc>
                        <a:spcBef>
                          <a:spcPts val="0"/>
                        </a:spcBef>
                        <a:spcAft>
                          <a:spcPts val="0"/>
                        </a:spcAft>
                        <a:buClrTx/>
                        <a:buSzTx/>
                        <a:buFontTx/>
                        <a:buNone/>
                        <a:tabLst/>
                        <a:defRPr/>
                      </a:pPr>
                      <a:r>
                        <a:rPr lang="en-US" sz="1200" b="0" kern="1200" baseline="0" dirty="0" smtClean="0">
                          <a:solidFill>
                            <a:schemeClr val="tx1"/>
                          </a:solidFill>
                          <a:latin typeface="+mn-lt"/>
                          <a:ea typeface="+mn-ea"/>
                          <a:cs typeface="+mn-cs"/>
                        </a:rPr>
                        <a:t>Lorem ipsum dolor sit </a:t>
                      </a:r>
                      <a:r>
                        <a:rPr lang="en-US" sz="1200" b="0" kern="1200" baseline="0" dirty="0" err="1" smtClean="0">
                          <a:solidFill>
                            <a:schemeClr val="tx1"/>
                          </a:solidFill>
                          <a:latin typeface="+mn-lt"/>
                          <a:ea typeface="+mn-ea"/>
                          <a:cs typeface="+mn-cs"/>
                        </a:rPr>
                        <a:t>amet</a:t>
                      </a:r>
                      <a:r>
                        <a:rPr lang="en-US" sz="1200" b="0" kern="1200" baseline="0" dirty="0" smtClean="0">
                          <a:solidFill>
                            <a:schemeClr val="tx1"/>
                          </a:solidFill>
                          <a:latin typeface="+mn-lt"/>
                          <a:ea typeface="+mn-ea"/>
                          <a:cs typeface="+mn-cs"/>
                        </a:rPr>
                        <a:t>, </a:t>
                      </a:r>
                      <a:r>
                        <a:rPr lang="en-US" sz="1200" b="0" kern="1200" baseline="0" dirty="0" err="1" smtClean="0">
                          <a:solidFill>
                            <a:schemeClr val="tx1"/>
                          </a:solidFill>
                          <a:latin typeface="+mn-lt"/>
                          <a:ea typeface="+mn-ea"/>
                          <a:cs typeface="+mn-cs"/>
                        </a:rPr>
                        <a:t>consectetuer</a:t>
                      </a:r>
                      <a:r>
                        <a:rPr lang="en-US" sz="1200" b="0" kern="1200" baseline="0" dirty="0" smtClean="0">
                          <a:solidFill>
                            <a:schemeClr val="tx1"/>
                          </a:solidFill>
                          <a:latin typeface="+mn-lt"/>
                          <a:ea typeface="+mn-ea"/>
                          <a:cs typeface="+mn-cs"/>
                        </a:rPr>
                        <a:t> </a:t>
                      </a:r>
                      <a:r>
                        <a:rPr lang="en-US" sz="1200" b="0" kern="1200" baseline="0" dirty="0" err="1" smtClean="0">
                          <a:solidFill>
                            <a:schemeClr val="tx1"/>
                          </a:solidFill>
                          <a:latin typeface="+mn-lt"/>
                          <a:ea typeface="+mn-ea"/>
                          <a:cs typeface="+mn-cs"/>
                        </a:rPr>
                        <a:t>adipiscing</a:t>
                      </a:r>
                      <a:r>
                        <a:rPr lang="en-US" sz="1200" b="0" kern="1200" baseline="0" dirty="0" smtClean="0">
                          <a:solidFill>
                            <a:schemeClr val="tx1"/>
                          </a:solidFill>
                          <a:latin typeface="+mn-lt"/>
                          <a:ea typeface="+mn-ea"/>
                          <a:cs typeface="+mn-cs"/>
                        </a:rPr>
                        <a:t> </a:t>
                      </a:r>
                      <a:r>
                        <a:rPr lang="en-US" sz="1200" b="0" kern="1200" baseline="0" dirty="0" err="1" smtClean="0">
                          <a:solidFill>
                            <a:schemeClr val="tx1"/>
                          </a:solidFill>
                          <a:latin typeface="+mn-lt"/>
                          <a:ea typeface="+mn-ea"/>
                          <a:cs typeface="+mn-cs"/>
                        </a:rPr>
                        <a:t>elit</a:t>
                      </a:r>
                      <a:r>
                        <a:rPr lang="en-US" sz="1200" b="0" kern="1200" baseline="0" dirty="0" smtClean="0">
                          <a:solidFill>
                            <a:schemeClr val="tx1"/>
                          </a:solidFill>
                          <a:latin typeface="+mn-lt"/>
                          <a:ea typeface="+mn-ea"/>
                          <a:cs typeface="+mn-cs"/>
                        </a:rPr>
                        <a:t>. Maecenas </a:t>
                      </a:r>
                      <a:r>
                        <a:rPr lang="en-US" sz="1200" b="0" kern="1200" baseline="0" dirty="0" err="1" smtClean="0">
                          <a:solidFill>
                            <a:schemeClr val="tx1"/>
                          </a:solidFill>
                          <a:latin typeface="+mn-lt"/>
                          <a:ea typeface="+mn-ea"/>
                          <a:cs typeface="+mn-cs"/>
                        </a:rPr>
                        <a:t>porttitor</a:t>
                      </a:r>
                      <a:r>
                        <a:rPr lang="en-US" sz="1200" b="0" kern="1200" baseline="0" dirty="0" smtClean="0">
                          <a:solidFill>
                            <a:schemeClr val="tx1"/>
                          </a:solidFill>
                          <a:latin typeface="+mn-lt"/>
                          <a:ea typeface="+mn-ea"/>
                          <a:cs typeface="+mn-cs"/>
                        </a:rPr>
                        <a:t> </a:t>
                      </a:r>
                      <a:r>
                        <a:rPr lang="en-US" sz="1200" b="0" kern="1200" baseline="0" dirty="0" err="1" smtClean="0">
                          <a:solidFill>
                            <a:schemeClr val="tx1"/>
                          </a:solidFill>
                          <a:latin typeface="+mn-lt"/>
                          <a:ea typeface="+mn-ea"/>
                          <a:cs typeface="+mn-cs"/>
                        </a:rPr>
                        <a:t>congue</a:t>
                      </a:r>
                      <a:r>
                        <a:rPr lang="en-US" sz="1200" b="0" kern="1200" baseline="0" dirty="0" smtClean="0">
                          <a:solidFill>
                            <a:schemeClr val="tx1"/>
                          </a:solidFill>
                          <a:latin typeface="+mn-lt"/>
                          <a:ea typeface="+mn-ea"/>
                          <a:cs typeface="+mn-cs"/>
                        </a:rPr>
                        <a:t> </a:t>
                      </a:r>
                      <a:r>
                        <a:rPr lang="en-US" sz="1200" b="0" kern="1200" baseline="0" dirty="0" err="1" smtClean="0">
                          <a:solidFill>
                            <a:schemeClr val="tx1"/>
                          </a:solidFill>
                          <a:latin typeface="+mn-lt"/>
                          <a:ea typeface="+mn-ea"/>
                          <a:cs typeface="+mn-cs"/>
                        </a:rPr>
                        <a:t>massa</a:t>
                      </a:r>
                      <a:r>
                        <a:rPr lang="en-US" sz="1200" b="0" kern="1200" baseline="0" dirty="0" smtClean="0">
                          <a:solidFill>
                            <a:schemeClr val="tx1"/>
                          </a:solidFill>
                          <a:latin typeface="+mn-lt"/>
                          <a:ea typeface="+mn-ea"/>
                          <a:cs typeface="+mn-cs"/>
                        </a:rPr>
                        <a:t>. </a:t>
                      </a:r>
                      <a:r>
                        <a:rPr lang="en-US" sz="1200" b="0" kern="1200" baseline="0" dirty="0" err="1" smtClean="0">
                          <a:solidFill>
                            <a:schemeClr val="tx1"/>
                          </a:solidFill>
                          <a:latin typeface="+mn-lt"/>
                          <a:ea typeface="+mn-ea"/>
                          <a:cs typeface="+mn-cs"/>
                        </a:rPr>
                        <a:t>Fusce</a:t>
                      </a:r>
                      <a:r>
                        <a:rPr lang="en-US" sz="1200" b="0" kern="1200" baseline="0" dirty="0" smtClean="0">
                          <a:solidFill>
                            <a:schemeClr val="tx1"/>
                          </a:solidFill>
                          <a:latin typeface="+mn-lt"/>
                          <a:ea typeface="+mn-ea"/>
                          <a:cs typeface="+mn-cs"/>
                        </a:rPr>
                        <a:t> </a:t>
                      </a:r>
                      <a:r>
                        <a:rPr lang="en-US" sz="1200" b="0" kern="1200" baseline="0" dirty="0" err="1" smtClean="0">
                          <a:solidFill>
                            <a:schemeClr val="tx1"/>
                          </a:solidFill>
                          <a:latin typeface="+mn-lt"/>
                          <a:ea typeface="+mn-ea"/>
                          <a:cs typeface="+mn-cs"/>
                        </a:rPr>
                        <a:t>posuere</a:t>
                      </a:r>
                      <a:r>
                        <a:rPr lang="en-US" sz="1200" b="0" kern="1200" baseline="0" dirty="0" smtClean="0">
                          <a:solidFill>
                            <a:schemeClr val="tx1"/>
                          </a:solidFill>
                          <a:latin typeface="+mn-lt"/>
                          <a:ea typeface="+mn-ea"/>
                          <a:cs typeface="+mn-cs"/>
                        </a:rPr>
                        <a:t>, magna </a:t>
                      </a:r>
                      <a:r>
                        <a:rPr lang="en-US" sz="1200" b="0" kern="1200" baseline="0" dirty="0" err="1" smtClean="0">
                          <a:solidFill>
                            <a:schemeClr val="tx1"/>
                          </a:solidFill>
                          <a:latin typeface="+mn-lt"/>
                          <a:ea typeface="+mn-ea"/>
                          <a:cs typeface="+mn-cs"/>
                        </a:rPr>
                        <a:t>sed</a:t>
                      </a:r>
                      <a:r>
                        <a:rPr lang="en-US" sz="1200" b="0" kern="1200" baseline="0" dirty="0" smtClean="0">
                          <a:solidFill>
                            <a:schemeClr val="tx1"/>
                          </a:solidFill>
                          <a:latin typeface="+mn-lt"/>
                          <a:ea typeface="+mn-ea"/>
                          <a:cs typeface="+mn-cs"/>
                        </a:rPr>
                        <a:t> </a:t>
                      </a:r>
                      <a:r>
                        <a:rPr lang="en-US" sz="1200" b="0" kern="1200" baseline="0" dirty="0" err="1" smtClean="0">
                          <a:solidFill>
                            <a:schemeClr val="tx1"/>
                          </a:solidFill>
                          <a:latin typeface="+mn-lt"/>
                          <a:ea typeface="+mn-ea"/>
                          <a:cs typeface="+mn-cs"/>
                        </a:rPr>
                        <a:t>pulvinar</a:t>
                      </a:r>
                      <a:r>
                        <a:rPr lang="en-US" sz="1200" b="0" kern="1200" baseline="0" dirty="0" smtClean="0">
                          <a:solidFill>
                            <a:schemeClr val="tx1"/>
                          </a:solidFill>
                          <a:latin typeface="+mn-lt"/>
                          <a:ea typeface="+mn-ea"/>
                          <a:cs typeface="+mn-cs"/>
                        </a:rPr>
                        <a:t> </a:t>
                      </a:r>
                      <a:r>
                        <a:rPr lang="en-US" sz="1200" b="0" kern="1200" baseline="0" dirty="0" err="1" smtClean="0">
                          <a:solidFill>
                            <a:schemeClr val="tx1"/>
                          </a:solidFill>
                          <a:latin typeface="+mn-lt"/>
                          <a:ea typeface="+mn-ea"/>
                          <a:cs typeface="+mn-cs"/>
                        </a:rPr>
                        <a:t>ultricies</a:t>
                      </a:r>
                      <a:r>
                        <a:rPr lang="en-US" sz="1200" b="0" kern="1200" baseline="0" dirty="0" smtClean="0">
                          <a:solidFill>
                            <a:schemeClr val="tx1"/>
                          </a:solidFill>
                          <a:latin typeface="+mn-lt"/>
                          <a:ea typeface="+mn-ea"/>
                          <a:cs typeface="+mn-cs"/>
                        </a:rPr>
                        <a:t>, </a:t>
                      </a:r>
                      <a:r>
                        <a:rPr lang="en-US" sz="1200" b="0" kern="1200" baseline="0" dirty="0" err="1" smtClean="0">
                          <a:solidFill>
                            <a:schemeClr val="tx1"/>
                          </a:solidFill>
                          <a:latin typeface="+mn-lt"/>
                          <a:ea typeface="+mn-ea"/>
                          <a:cs typeface="+mn-cs"/>
                        </a:rPr>
                        <a:t>purus</a:t>
                      </a:r>
                      <a:r>
                        <a:rPr lang="en-US" sz="1200" b="0" kern="1200" baseline="0" dirty="0" smtClean="0">
                          <a:solidFill>
                            <a:schemeClr val="tx1"/>
                          </a:solidFill>
                          <a:latin typeface="+mn-lt"/>
                          <a:ea typeface="+mn-ea"/>
                          <a:cs typeface="+mn-cs"/>
                        </a:rPr>
                        <a:t> </a:t>
                      </a:r>
                      <a:r>
                        <a:rPr lang="en-US" sz="1200" b="0" kern="1200" baseline="0" dirty="0" err="1" smtClean="0">
                          <a:solidFill>
                            <a:schemeClr val="tx1"/>
                          </a:solidFill>
                          <a:latin typeface="+mn-lt"/>
                          <a:ea typeface="+mn-ea"/>
                          <a:cs typeface="+mn-cs"/>
                        </a:rPr>
                        <a:t>lectus</a:t>
                      </a:r>
                      <a:r>
                        <a:rPr lang="en-US" sz="1200" b="0" kern="1200" baseline="0" dirty="0" smtClean="0">
                          <a:solidFill>
                            <a:schemeClr val="tx1"/>
                          </a:solidFill>
                          <a:latin typeface="+mn-lt"/>
                          <a:ea typeface="+mn-ea"/>
                          <a:cs typeface="+mn-cs"/>
                        </a:rPr>
                        <a:t> </a:t>
                      </a:r>
                      <a:r>
                        <a:rPr lang="en-US" sz="1200" b="0" kern="1200" baseline="0" dirty="0" err="1" smtClean="0">
                          <a:solidFill>
                            <a:schemeClr val="tx1"/>
                          </a:solidFill>
                          <a:latin typeface="+mn-lt"/>
                          <a:ea typeface="+mn-ea"/>
                          <a:cs typeface="+mn-cs"/>
                        </a:rPr>
                        <a:t>malesuada</a:t>
                      </a:r>
                      <a:r>
                        <a:rPr lang="en-US" sz="1200" b="0" kern="1200" baseline="0" dirty="0" smtClean="0">
                          <a:solidFill>
                            <a:schemeClr val="tx1"/>
                          </a:solidFill>
                          <a:latin typeface="+mn-lt"/>
                          <a:ea typeface="+mn-ea"/>
                          <a:cs typeface="+mn-cs"/>
                        </a:rPr>
                        <a:t> libero, sit </a:t>
                      </a:r>
                      <a:r>
                        <a:rPr lang="en-US" sz="1200" b="0" kern="1200" baseline="0" dirty="0" err="1" smtClean="0">
                          <a:solidFill>
                            <a:schemeClr val="tx1"/>
                          </a:solidFill>
                          <a:latin typeface="+mn-lt"/>
                          <a:ea typeface="+mn-ea"/>
                          <a:cs typeface="+mn-cs"/>
                        </a:rPr>
                        <a:t>amet</a:t>
                      </a:r>
                      <a:r>
                        <a:rPr lang="en-US" sz="1200" b="0" kern="1200" baseline="0" dirty="0" smtClean="0">
                          <a:solidFill>
                            <a:schemeClr val="tx1"/>
                          </a:solidFill>
                          <a:latin typeface="+mn-lt"/>
                          <a:ea typeface="+mn-ea"/>
                          <a:cs typeface="+mn-cs"/>
                        </a:rPr>
                        <a:t> </a:t>
                      </a:r>
                      <a:r>
                        <a:rPr lang="en-US" sz="1200" b="0" kern="1200" baseline="0" dirty="0" err="1" smtClean="0">
                          <a:solidFill>
                            <a:schemeClr val="tx1"/>
                          </a:solidFill>
                          <a:latin typeface="+mn-lt"/>
                          <a:ea typeface="+mn-ea"/>
                          <a:cs typeface="+mn-cs"/>
                        </a:rPr>
                        <a:t>commodo</a:t>
                      </a:r>
                      <a:r>
                        <a:rPr lang="en-US" sz="1200" b="0" kern="1200" baseline="0" dirty="0" smtClean="0">
                          <a:solidFill>
                            <a:schemeClr val="tx1"/>
                          </a:solidFill>
                          <a:latin typeface="+mn-lt"/>
                          <a:ea typeface="+mn-ea"/>
                          <a:cs typeface="+mn-cs"/>
                        </a:rPr>
                        <a:t> magna </a:t>
                      </a:r>
                      <a:r>
                        <a:rPr lang="en-US" sz="1200" b="0" kern="1200" baseline="0" dirty="0" err="1" smtClean="0">
                          <a:solidFill>
                            <a:schemeClr val="tx1"/>
                          </a:solidFill>
                          <a:latin typeface="+mn-lt"/>
                          <a:ea typeface="+mn-ea"/>
                          <a:cs typeface="+mn-cs"/>
                        </a:rPr>
                        <a:t>eros</a:t>
                      </a:r>
                      <a:r>
                        <a:rPr lang="en-US" sz="1200" b="0" kern="1200" baseline="0" dirty="0" smtClean="0">
                          <a:solidFill>
                            <a:schemeClr val="tx1"/>
                          </a:solidFill>
                          <a:latin typeface="+mn-lt"/>
                          <a:ea typeface="+mn-ea"/>
                          <a:cs typeface="+mn-cs"/>
                        </a:rPr>
                        <a:t> </a:t>
                      </a:r>
                      <a:r>
                        <a:rPr lang="en-US" sz="1200" b="0" kern="1200" baseline="0" dirty="0" err="1" smtClean="0">
                          <a:solidFill>
                            <a:schemeClr val="tx1"/>
                          </a:solidFill>
                          <a:latin typeface="+mn-lt"/>
                          <a:ea typeface="+mn-ea"/>
                          <a:cs typeface="+mn-cs"/>
                        </a:rPr>
                        <a:t>quis</a:t>
                      </a:r>
                      <a:r>
                        <a:rPr lang="en-US" sz="1200" b="0" kern="1200" baseline="0" dirty="0" smtClean="0">
                          <a:solidFill>
                            <a:schemeClr val="tx1"/>
                          </a:solidFill>
                          <a:latin typeface="+mn-lt"/>
                          <a:ea typeface="+mn-ea"/>
                          <a:cs typeface="+mn-cs"/>
                        </a:rPr>
                        <a:t> </a:t>
                      </a:r>
                      <a:r>
                        <a:rPr lang="en-US" sz="1200" b="0" kern="1200" baseline="0" dirty="0" err="1" smtClean="0">
                          <a:solidFill>
                            <a:schemeClr val="tx1"/>
                          </a:solidFill>
                          <a:latin typeface="+mn-lt"/>
                          <a:ea typeface="+mn-ea"/>
                          <a:cs typeface="+mn-cs"/>
                        </a:rPr>
                        <a:t>urna</a:t>
                      </a:r>
                      <a:r>
                        <a:rPr lang="en-US" sz="1200" b="0" kern="1200" baseline="0" dirty="0" smtClean="0">
                          <a:solidFill>
                            <a:schemeClr val="tx1"/>
                          </a:solidFill>
                          <a:latin typeface="+mn-lt"/>
                          <a:ea typeface="+mn-ea"/>
                          <a:cs typeface="+mn-cs"/>
                        </a:rPr>
                        <a:t>.</a:t>
                      </a:r>
                    </a:p>
                  </a:txBody>
                  <a:tcPr marT="137160" marB="137160">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318185238"/>
      </p:ext>
    </p:extLst>
  </p:cSld>
  <p:clrMapOvr>
    <a:masterClrMapping/>
  </p:clrMapOvr>
  <p:transition spd="med">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Text Table – Columns</a:t>
            </a:r>
            <a:endParaRPr lang="en-US" dirty="0"/>
          </a:p>
        </p:txBody>
      </p:sp>
      <p:sp>
        <p:nvSpPr>
          <p:cNvPr id="5" name="Text Placeholder FN"/>
          <p:cNvSpPr txBox="1">
            <a:spLocks/>
          </p:cNvSpPr>
          <p:nvPr/>
        </p:nvSpPr>
        <p:spPr>
          <a:xfrm>
            <a:off x="457200" y="6172009"/>
            <a:ext cx="8220456" cy="295466"/>
          </a:xfrm>
          <a:prstGeom prst="rect">
            <a:avLst/>
          </a:prstGeom>
        </p:spPr>
        <p:txBody>
          <a:bodyPr vert="horz" lIns="0" tIns="0" rIns="0" bIns="18288" rtlCol="0" anchor="b" anchorCtr="0">
            <a:noAutofit/>
          </a:bodyPr>
          <a:lstStyle>
            <a:lvl1pPr marL="182880" indent="-182880" algn="l" defTabSz="914400" rtl="0" eaLnBrk="1" latinLnBrk="0" hangingPunct="1">
              <a:lnSpc>
                <a:spcPct val="100000"/>
              </a:lnSpc>
              <a:spcBef>
                <a:spcPts val="0"/>
              </a:spcBef>
              <a:spcAft>
                <a:spcPts val="0"/>
              </a:spcAft>
              <a:buClr>
                <a:srgbClr val="58595B"/>
              </a:buClr>
              <a:buFont typeface="+mj-lt"/>
              <a:buAutoNum type="arabicPeriod"/>
              <a:defRPr sz="900" b="1" kern="1200" baseline="0">
                <a:solidFill>
                  <a:srgbClr val="58595B"/>
                </a:solidFill>
                <a:latin typeface="+mn-lt"/>
                <a:ea typeface="+mn-ea"/>
                <a:cs typeface="+mn-cs"/>
              </a:defRPr>
            </a:lvl1pPr>
            <a:lvl2pPr marL="0" indent="0" algn="l" defTabSz="914400" rtl="0" eaLnBrk="1" latinLnBrk="0" hangingPunct="1">
              <a:lnSpc>
                <a:spcPct val="110000"/>
              </a:lnSpc>
              <a:spcBef>
                <a:spcPts val="0"/>
              </a:spcBef>
              <a:spcAft>
                <a:spcPts val="600"/>
              </a:spcAft>
              <a:buClr>
                <a:schemeClr val="accent2"/>
              </a:buClr>
              <a:buFont typeface="Arial" panose="020B0604020202020204" pitchFamily="34" charset="0"/>
              <a:buNone/>
              <a:defRPr sz="1600" kern="1200" baseline="0">
                <a:solidFill>
                  <a:schemeClr val="tx1"/>
                </a:solidFill>
                <a:latin typeface="+mn-lt"/>
                <a:ea typeface="+mn-ea"/>
                <a:cs typeface="+mn-cs"/>
              </a:defRPr>
            </a:lvl2pPr>
            <a:lvl3pPr marL="227013" indent="-227013" algn="l" defTabSz="914400" rtl="0" eaLnBrk="1" latinLnBrk="0" hangingPunct="1">
              <a:lnSpc>
                <a:spcPct val="110000"/>
              </a:lnSpc>
              <a:spcBef>
                <a:spcPts val="0"/>
              </a:spcBef>
              <a:spcAft>
                <a:spcPts val="600"/>
              </a:spcAft>
              <a:buClr>
                <a:schemeClr val="accent2"/>
              </a:buClr>
              <a:buFont typeface="Arial" panose="020B0604020202020204" pitchFamily="34" charset="0"/>
              <a:buChar char="•"/>
              <a:defRPr sz="1600" kern="1200" baseline="0">
                <a:solidFill>
                  <a:schemeClr val="tx1"/>
                </a:solidFill>
                <a:latin typeface="+mn-lt"/>
                <a:ea typeface="+mn-ea"/>
                <a:cs typeface="+mn-cs"/>
              </a:defRPr>
            </a:lvl3pPr>
            <a:lvl4pPr marL="461963" indent="-234950" algn="l" defTabSz="914400" rtl="0" eaLnBrk="1" latinLnBrk="0" hangingPunct="1">
              <a:lnSpc>
                <a:spcPct val="110000"/>
              </a:lnSpc>
              <a:spcBef>
                <a:spcPts val="0"/>
              </a:spcBef>
              <a:spcAft>
                <a:spcPts val="0"/>
              </a:spcAft>
              <a:buClr>
                <a:schemeClr val="accent2"/>
              </a:buClr>
              <a:buFont typeface="Arial" panose="020B0604020202020204" pitchFamily="34" charset="0"/>
              <a:buChar char="–"/>
              <a:defRPr sz="1600" kern="1200" baseline="0">
                <a:solidFill>
                  <a:schemeClr val="tx1"/>
                </a:solidFill>
                <a:latin typeface="+mn-lt"/>
                <a:ea typeface="+mn-ea"/>
                <a:cs typeface="+mn-cs"/>
              </a:defRPr>
            </a:lvl4pPr>
            <a:lvl5pPr marL="687388" indent="-225425" algn="l" defTabSz="914400" rtl="0" eaLnBrk="1" latinLnBrk="0" hangingPunct="1">
              <a:lnSpc>
                <a:spcPct val="110000"/>
              </a:lnSpc>
              <a:spcBef>
                <a:spcPts val="0"/>
              </a:spcBef>
              <a:spcAft>
                <a:spcPts val="0"/>
              </a:spcAft>
              <a:buClr>
                <a:schemeClr val="accent2"/>
              </a:buClr>
              <a:buFont typeface="Arial" panose="020B0604020202020204" pitchFamily="34" charset="0"/>
              <a:buChar char="•"/>
              <a:defRPr sz="1600" kern="1200" baseline="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90000"/>
              </a:lnSpc>
              <a:buFont typeface="+mj-lt"/>
              <a:buNone/>
            </a:pPr>
            <a:r>
              <a:rPr lang="en-US" sz="1000" b="0" dirty="0" smtClean="0">
                <a:solidFill>
                  <a:schemeClr val="tx1"/>
                </a:solidFill>
              </a:rPr>
              <a:t>Source: Source text same as footnote; no hanging indent</a:t>
            </a:r>
          </a:p>
          <a:p>
            <a:pPr marL="171450" indent="-171450">
              <a:lnSpc>
                <a:spcPct val="90000"/>
              </a:lnSpc>
              <a:buClr>
                <a:schemeClr val="tx1"/>
              </a:buClr>
            </a:pPr>
            <a:r>
              <a:rPr lang="en-US" sz="1000" b="0" dirty="0" smtClean="0">
                <a:solidFill>
                  <a:schemeClr val="tx1"/>
                </a:solidFill>
              </a:rPr>
              <a:t>Footnotes are Arial 10 pt. </a:t>
            </a:r>
          </a:p>
        </p:txBody>
      </p:sp>
      <p:graphicFrame>
        <p:nvGraphicFramePr>
          <p:cNvPr id="7" name="Content Placeholder 8"/>
          <p:cNvGraphicFramePr>
            <a:graphicFrameLocks/>
          </p:cNvGraphicFramePr>
          <p:nvPr>
            <p:extLst>
              <p:ext uri="{D42A27DB-BD31-4B8C-83A1-F6EECF244321}">
                <p14:modId xmlns:p14="http://schemas.microsoft.com/office/powerpoint/2010/main" val="3925868142"/>
              </p:ext>
            </p:extLst>
          </p:nvPr>
        </p:nvGraphicFramePr>
        <p:xfrm>
          <a:off x="473497" y="1554163"/>
          <a:ext cx="8220076" cy="2596896"/>
        </p:xfrm>
        <a:graphic>
          <a:graphicData uri="http://schemas.openxmlformats.org/drawingml/2006/table">
            <a:tbl>
              <a:tblPr firstRow="1" bandRow="1">
                <a:tableStyleId>{AD6719FE-7D3F-48C5-806B-1D009DA3A5D1}</a:tableStyleId>
              </a:tblPr>
              <a:tblGrid>
                <a:gridCol w="2055019"/>
                <a:gridCol w="2055019"/>
                <a:gridCol w="2055019"/>
                <a:gridCol w="2055019"/>
              </a:tblGrid>
              <a:tr h="519301">
                <a:tc>
                  <a:txBody>
                    <a:bodyPr/>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0" lang="en-US" sz="1200" b="1" i="0" u="none" strike="noStrike" kern="1200" cap="none" spc="0" normalizeH="0" baseline="0" noProof="0" dirty="0" smtClean="0">
                          <a:ln>
                            <a:noFill/>
                          </a:ln>
                          <a:solidFill>
                            <a:srgbClr val="009EDB"/>
                          </a:solidFill>
                          <a:effectLst/>
                          <a:uLnTx/>
                          <a:uFillTx/>
                          <a:latin typeface="+mn-lt"/>
                          <a:ea typeface="+mn-ea"/>
                          <a:cs typeface="+mn-cs"/>
                        </a:rPr>
                        <a:t>THIS IS </a:t>
                      </a:r>
                      <a:br>
                        <a:rPr kumimoji="0" lang="en-US" sz="1200" b="1" i="0" u="none" strike="noStrike" kern="1200" cap="none" spc="0" normalizeH="0" baseline="0" noProof="0" dirty="0" smtClean="0">
                          <a:ln>
                            <a:noFill/>
                          </a:ln>
                          <a:solidFill>
                            <a:srgbClr val="009EDB"/>
                          </a:solidFill>
                          <a:effectLst/>
                          <a:uLnTx/>
                          <a:uFillTx/>
                          <a:latin typeface="+mn-lt"/>
                          <a:ea typeface="+mn-ea"/>
                          <a:cs typeface="+mn-cs"/>
                        </a:rPr>
                      </a:br>
                      <a:r>
                        <a:rPr kumimoji="0" lang="en-US" sz="1200" b="1" i="0" u="none" strike="noStrike" kern="1200" cap="none" spc="0" normalizeH="0" baseline="0" noProof="0" dirty="0" smtClean="0">
                          <a:ln>
                            <a:noFill/>
                          </a:ln>
                          <a:solidFill>
                            <a:srgbClr val="009EDB"/>
                          </a:solidFill>
                          <a:effectLst/>
                          <a:uLnTx/>
                          <a:uFillTx/>
                          <a:latin typeface="+mn-lt"/>
                          <a:ea typeface="+mn-ea"/>
                          <a:cs typeface="+mn-cs"/>
                        </a:rPr>
                        <a:t>ITEM ONE</a:t>
                      </a:r>
                    </a:p>
                  </a:txBody>
                  <a:tcPr marL="0" marR="182880">
                    <a:lnR w="6350" cap="flat" cmpd="sng" algn="ctr">
                      <a:solidFill>
                        <a:schemeClr val="bg2"/>
                      </a:solidFill>
                      <a:prstDash val="solid"/>
                      <a:round/>
                      <a:headEnd type="none" w="med" len="med"/>
                      <a:tailEnd type="none" w="med" len="med"/>
                    </a:lnR>
                    <a:lnB w="12700" cap="flat" cmpd="sng" algn="ctr">
                      <a:noFill/>
                      <a:prstDash val="solid"/>
                      <a:round/>
                      <a:headEnd type="none" w="med" len="med"/>
                      <a:tailEnd type="none" w="med" len="med"/>
                    </a:lnB>
                  </a:tcPr>
                </a:tc>
                <a:tc>
                  <a:txBody>
                    <a:bodyPr/>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0" lang="en-US" sz="1200" b="1" i="0" u="none" strike="noStrike" kern="1200" cap="none" spc="0" normalizeH="0" baseline="0" noProof="0" dirty="0" smtClean="0">
                          <a:ln>
                            <a:noFill/>
                          </a:ln>
                          <a:solidFill>
                            <a:srgbClr val="009EDB"/>
                          </a:solidFill>
                          <a:effectLst/>
                          <a:uLnTx/>
                          <a:uFillTx/>
                          <a:latin typeface="+mn-lt"/>
                          <a:ea typeface="+mn-ea"/>
                          <a:cs typeface="+mn-cs"/>
                        </a:rPr>
                        <a:t>THIS IS </a:t>
                      </a:r>
                      <a:br>
                        <a:rPr kumimoji="0" lang="en-US" sz="1200" b="1" i="0" u="none" strike="noStrike" kern="1200" cap="none" spc="0" normalizeH="0" baseline="0" noProof="0" dirty="0" smtClean="0">
                          <a:ln>
                            <a:noFill/>
                          </a:ln>
                          <a:solidFill>
                            <a:srgbClr val="009EDB"/>
                          </a:solidFill>
                          <a:effectLst/>
                          <a:uLnTx/>
                          <a:uFillTx/>
                          <a:latin typeface="+mn-lt"/>
                          <a:ea typeface="+mn-ea"/>
                          <a:cs typeface="+mn-cs"/>
                        </a:rPr>
                      </a:br>
                      <a:r>
                        <a:rPr kumimoji="0" lang="en-US" sz="1200" b="1" i="0" u="none" strike="noStrike" kern="1200" cap="none" spc="0" normalizeH="0" baseline="0" noProof="0" dirty="0" smtClean="0">
                          <a:ln>
                            <a:noFill/>
                          </a:ln>
                          <a:solidFill>
                            <a:srgbClr val="009EDB"/>
                          </a:solidFill>
                          <a:effectLst/>
                          <a:uLnTx/>
                          <a:uFillTx/>
                          <a:latin typeface="+mn-lt"/>
                          <a:ea typeface="+mn-ea"/>
                          <a:cs typeface="+mn-cs"/>
                        </a:rPr>
                        <a:t>ITEM TWO</a:t>
                      </a:r>
                    </a:p>
                  </a:txBody>
                  <a:tcPr marR="182880">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B w="12700" cap="flat" cmpd="sng" algn="ctr">
                      <a:noFill/>
                      <a:prstDash val="solid"/>
                      <a:round/>
                      <a:headEnd type="none" w="med" len="med"/>
                      <a:tailEnd type="none" w="med" len="med"/>
                    </a:lnB>
                  </a:tcPr>
                </a:tc>
                <a:tc>
                  <a:txBody>
                    <a:bodyPr/>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0" lang="en-US" sz="1200" b="1" i="0" u="none" strike="noStrike" kern="1200" cap="none" spc="0" normalizeH="0" baseline="0" noProof="0" dirty="0" smtClean="0">
                          <a:ln>
                            <a:noFill/>
                          </a:ln>
                          <a:solidFill>
                            <a:srgbClr val="009EDB"/>
                          </a:solidFill>
                          <a:effectLst/>
                          <a:uLnTx/>
                          <a:uFillTx/>
                          <a:latin typeface="+mn-lt"/>
                          <a:ea typeface="+mn-ea"/>
                          <a:cs typeface="+mn-cs"/>
                        </a:rPr>
                        <a:t>THIS IS </a:t>
                      </a:r>
                      <a:br>
                        <a:rPr kumimoji="0" lang="en-US" sz="1200" b="1" i="0" u="none" strike="noStrike" kern="1200" cap="none" spc="0" normalizeH="0" baseline="0" noProof="0" dirty="0" smtClean="0">
                          <a:ln>
                            <a:noFill/>
                          </a:ln>
                          <a:solidFill>
                            <a:srgbClr val="009EDB"/>
                          </a:solidFill>
                          <a:effectLst/>
                          <a:uLnTx/>
                          <a:uFillTx/>
                          <a:latin typeface="+mn-lt"/>
                          <a:ea typeface="+mn-ea"/>
                          <a:cs typeface="+mn-cs"/>
                        </a:rPr>
                      </a:br>
                      <a:r>
                        <a:rPr kumimoji="0" lang="en-US" sz="1200" b="1" i="0" u="none" strike="noStrike" kern="1200" cap="none" spc="0" normalizeH="0" baseline="0" noProof="0" dirty="0" smtClean="0">
                          <a:ln>
                            <a:noFill/>
                          </a:ln>
                          <a:solidFill>
                            <a:srgbClr val="009EDB"/>
                          </a:solidFill>
                          <a:effectLst/>
                          <a:uLnTx/>
                          <a:uFillTx/>
                          <a:latin typeface="+mn-lt"/>
                          <a:ea typeface="+mn-ea"/>
                          <a:cs typeface="+mn-cs"/>
                        </a:rPr>
                        <a:t>ITEM THREE</a:t>
                      </a:r>
                    </a:p>
                  </a:txBody>
                  <a:tcPr marR="182880">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B w="12700" cap="flat" cmpd="sng" algn="ctr">
                      <a:noFill/>
                      <a:prstDash val="solid"/>
                      <a:round/>
                      <a:headEnd type="none" w="med" len="med"/>
                      <a:tailEnd type="none" w="med" len="med"/>
                    </a:lnB>
                  </a:tcPr>
                </a:tc>
                <a:tc>
                  <a:txBody>
                    <a:bodyPr/>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0" lang="en-US" sz="1200" b="1" i="0" u="none" strike="noStrike" kern="1200" cap="none" spc="0" normalizeH="0" baseline="0" noProof="0" dirty="0" smtClean="0">
                          <a:ln>
                            <a:noFill/>
                          </a:ln>
                          <a:solidFill>
                            <a:srgbClr val="009EDB"/>
                          </a:solidFill>
                          <a:effectLst/>
                          <a:uLnTx/>
                          <a:uFillTx/>
                          <a:latin typeface="+mn-lt"/>
                          <a:ea typeface="+mn-ea"/>
                          <a:cs typeface="+mn-cs"/>
                        </a:rPr>
                        <a:t>THIS IS </a:t>
                      </a:r>
                      <a:br>
                        <a:rPr kumimoji="0" lang="en-US" sz="1200" b="1" i="0" u="none" strike="noStrike" kern="1200" cap="none" spc="0" normalizeH="0" baseline="0" noProof="0" dirty="0" smtClean="0">
                          <a:ln>
                            <a:noFill/>
                          </a:ln>
                          <a:solidFill>
                            <a:srgbClr val="009EDB"/>
                          </a:solidFill>
                          <a:effectLst/>
                          <a:uLnTx/>
                          <a:uFillTx/>
                          <a:latin typeface="+mn-lt"/>
                          <a:ea typeface="+mn-ea"/>
                          <a:cs typeface="+mn-cs"/>
                        </a:rPr>
                      </a:br>
                      <a:r>
                        <a:rPr kumimoji="0" lang="en-US" sz="1200" b="1" i="0" u="none" strike="noStrike" kern="1200" cap="none" spc="0" normalizeH="0" baseline="0" noProof="0" dirty="0" smtClean="0">
                          <a:ln>
                            <a:noFill/>
                          </a:ln>
                          <a:solidFill>
                            <a:srgbClr val="009EDB"/>
                          </a:solidFill>
                          <a:effectLst/>
                          <a:uLnTx/>
                          <a:uFillTx/>
                          <a:latin typeface="+mn-lt"/>
                          <a:ea typeface="+mn-ea"/>
                          <a:cs typeface="+mn-cs"/>
                        </a:rPr>
                        <a:t>ITEM FOUR</a:t>
                      </a:r>
                    </a:p>
                  </a:txBody>
                  <a:tcPr marR="182880">
                    <a:lnL w="6350" cap="flat" cmpd="sng" algn="ctr">
                      <a:solidFill>
                        <a:schemeClr val="bg2"/>
                      </a:solidFill>
                      <a:prstDash val="solid"/>
                      <a:round/>
                      <a:headEnd type="none" w="med" len="med"/>
                      <a:tailEnd type="none" w="med" len="med"/>
                    </a:lnL>
                    <a:lnB w="12700" cap="flat" cmpd="sng" algn="ctr">
                      <a:noFill/>
                      <a:prstDash val="solid"/>
                      <a:round/>
                      <a:headEnd type="none" w="med" len="med"/>
                      <a:tailEnd type="none" w="med" len="med"/>
                    </a:lnB>
                  </a:tcPr>
                </a:tc>
              </a:tr>
              <a:tr h="1995298">
                <a:tc>
                  <a:txBody>
                    <a:bodyPr/>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chemeClr val="tx1"/>
                          </a:solidFill>
                          <a:effectLst/>
                          <a:uLnTx/>
                          <a:uFillTx/>
                          <a:latin typeface="+mn-lt"/>
                          <a:ea typeface="+mn-ea"/>
                          <a:cs typeface="+mn-cs"/>
                        </a:rPr>
                        <a:t>Lorem ipsum dolor sit </a:t>
                      </a:r>
                      <a:r>
                        <a:rPr kumimoji="0" lang="en-US" sz="1200" b="0" i="0" u="none" strike="noStrike" kern="1200" cap="none" spc="0" normalizeH="0" baseline="0" noProof="0" dirty="0" err="1" smtClean="0">
                          <a:ln>
                            <a:noFill/>
                          </a:ln>
                          <a:solidFill>
                            <a:schemeClr val="tx1"/>
                          </a:solidFill>
                          <a:effectLst/>
                          <a:uLnTx/>
                          <a:uFillTx/>
                          <a:latin typeface="+mn-lt"/>
                          <a:ea typeface="+mn-ea"/>
                          <a:cs typeface="+mn-cs"/>
                        </a:rPr>
                        <a:t>amet</a:t>
                      </a:r>
                      <a:r>
                        <a:rPr kumimoji="0" lang="en-US" sz="12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1200" b="0" i="0" u="none" strike="noStrike" kern="1200" cap="none" spc="0" normalizeH="0" baseline="0" noProof="0" dirty="0" err="1" smtClean="0">
                          <a:ln>
                            <a:noFill/>
                          </a:ln>
                          <a:solidFill>
                            <a:schemeClr val="tx1"/>
                          </a:solidFill>
                          <a:effectLst/>
                          <a:uLnTx/>
                          <a:uFillTx/>
                          <a:latin typeface="+mn-lt"/>
                          <a:ea typeface="+mn-ea"/>
                          <a:cs typeface="+mn-cs"/>
                        </a:rPr>
                        <a:t>consectetuer</a:t>
                      </a:r>
                      <a:r>
                        <a:rPr kumimoji="0" lang="en-US" sz="12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1200" b="0" i="0" u="none" strike="noStrike" kern="1200" cap="none" spc="0" normalizeH="0" baseline="0" noProof="0" dirty="0" err="1" smtClean="0">
                          <a:ln>
                            <a:noFill/>
                          </a:ln>
                          <a:solidFill>
                            <a:schemeClr val="tx1"/>
                          </a:solidFill>
                          <a:effectLst/>
                          <a:uLnTx/>
                          <a:uFillTx/>
                          <a:latin typeface="+mn-lt"/>
                          <a:ea typeface="+mn-ea"/>
                          <a:cs typeface="+mn-cs"/>
                        </a:rPr>
                        <a:t>adipiscing</a:t>
                      </a:r>
                      <a:r>
                        <a:rPr kumimoji="0" lang="en-US" sz="12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1200" b="0" i="0" u="none" strike="noStrike" kern="1200" cap="none" spc="0" normalizeH="0" baseline="0" noProof="0" dirty="0" err="1" smtClean="0">
                          <a:ln>
                            <a:noFill/>
                          </a:ln>
                          <a:solidFill>
                            <a:schemeClr val="tx1"/>
                          </a:solidFill>
                          <a:effectLst/>
                          <a:uLnTx/>
                          <a:uFillTx/>
                          <a:latin typeface="+mn-lt"/>
                          <a:ea typeface="+mn-ea"/>
                          <a:cs typeface="+mn-cs"/>
                        </a:rPr>
                        <a:t>elit</a:t>
                      </a:r>
                      <a:r>
                        <a:rPr kumimoji="0" lang="en-US" sz="1200" b="0" i="0" u="none" strike="noStrike" kern="1200" cap="none" spc="0" normalizeH="0" baseline="0" noProof="0" dirty="0" smtClean="0">
                          <a:ln>
                            <a:noFill/>
                          </a:ln>
                          <a:solidFill>
                            <a:schemeClr val="tx1"/>
                          </a:solidFill>
                          <a:effectLst/>
                          <a:uLnTx/>
                          <a:uFillTx/>
                          <a:latin typeface="+mn-lt"/>
                          <a:ea typeface="+mn-ea"/>
                          <a:cs typeface="+mn-cs"/>
                        </a:rPr>
                        <a:t>. Maecenas </a:t>
                      </a:r>
                      <a:r>
                        <a:rPr kumimoji="0" lang="en-US" sz="1200" b="0" i="0" u="none" strike="noStrike" kern="1200" cap="none" spc="0" normalizeH="0" baseline="0" noProof="0" dirty="0" err="1" smtClean="0">
                          <a:ln>
                            <a:noFill/>
                          </a:ln>
                          <a:solidFill>
                            <a:schemeClr val="tx1"/>
                          </a:solidFill>
                          <a:effectLst/>
                          <a:uLnTx/>
                          <a:uFillTx/>
                          <a:latin typeface="+mn-lt"/>
                          <a:ea typeface="+mn-ea"/>
                          <a:cs typeface="+mn-cs"/>
                        </a:rPr>
                        <a:t>porttitor</a:t>
                      </a:r>
                      <a:r>
                        <a:rPr kumimoji="0" lang="en-US" sz="12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1200" b="0" i="0" u="none" strike="noStrike" kern="1200" cap="none" spc="0" normalizeH="0" baseline="0" noProof="0" dirty="0" err="1" smtClean="0">
                          <a:ln>
                            <a:noFill/>
                          </a:ln>
                          <a:solidFill>
                            <a:schemeClr val="tx1"/>
                          </a:solidFill>
                          <a:effectLst/>
                          <a:uLnTx/>
                          <a:uFillTx/>
                          <a:latin typeface="+mn-lt"/>
                          <a:ea typeface="+mn-ea"/>
                          <a:cs typeface="+mn-cs"/>
                        </a:rPr>
                        <a:t>congue</a:t>
                      </a:r>
                      <a:r>
                        <a:rPr kumimoji="0" lang="en-US" sz="12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1200" b="0" i="0" u="none" strike="noStrike" kern="1200" cap="none" spc="0" normalizeH="0" baseline="0" noProof="0" dirty="0" err="1" smtClean="0">
                          <a:ln>
                            <a:noFill/>
                          </a:ln>
                          <a:solidFill>
                            <a:schemeClr val="tx1"/>
                          </a:solidFill>
                          <a:effectLst/>
                          <a:uLnTx/>
                          <a:uFillTx/>
                          <a:latin typeface="+mn-lt"/>
                          <a:ea typeface="+mn-ea"/>
                          <a:cs typeface="+mn-cs"/>
                        </a:rPr>
                        <a:t>massa</a:t>
                      </a:r>
                      <a:r>
                        <a:rPr kumimoji="0" lang="en-US" sz="12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1200" b="0" i="0" u="none" strike="noStrike" kern="1200" cap="none" spc="0" normalizeH="0" baseline="0" noProof="0" dirty="0" err="1" smtClean="0">
                          <a:ln>
                            <a:noFill/>
                          </a:ln>
                          <a:solidFill>
                            <a:schemeClr val="tx1"/>
                          </a:solidFill>
                          <a:effectLst/>
                          <a:uLnTx/>
                          <a:uFillTx/>
                          <a:latin typeface="+mn-lt"/>
                          <a:ea typeface="+mn-ea"/>
                          <a:cs typeface="+mn-cs"/>
                        </a:rPr>
                        <a:t>Fusce</a:t>
                      </a:r>
                      <a:r>
                        <a:rPr kumimoji="0" lang="en-US" sz="12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1200" b="0" i="0" u="none" strike="noStrike" kern="1200" cap="none" spc="0" normalizeH="0" baseline="0" noProof="0" dirty="0" err="1" smtClean="0">
                          <a:ln>
                            <a:noFill/>
                          </a:ln>
                          <a:solidFill>
                            <a:schemeClr val="tx1"/>
                          </a:solidFill>
                          <a:effectLst/>
                          <a:uLnTx/>
                          <a:uFillTx/>
                          <a:latin typeface="+mn-lt"/>
                          <a:ea typeface="+mn-ea"/>
                          <a:cs typeface="+mn-cs"/>
                        </a:rPr>
                        <a:t>posuere</a:t>
                      </a:r>
                      <a:r>
                        <a:rPr kumimoji="0" lang="en-US" sz="1200" b="0" i="0" u="none" strike="noStrike" kern="1200" cap="none" spc="0" normalizeH="0" baseline="0" noProof="0" dirty="0" smtClean="0">
                          <a:ln>
                            <a:noFill/>
                          </a:ln>
                          <a:solidFill>
                            <a:schemeClr val="tx1"/>
                          </a:solidFill>
                          <a:effectLst/>
                          <a:uLnTx/>
                          <a:uFillTx/>
                          <a:latin typeface="+mn-lt"/>
                          <a:ea typeface="+mn-ea"/>
                          <a:cs typeface="+mn-cs"/>
                        </a:rPr>
                        <a:t>, magna </a:t>
                      </a:r>
                      <a:br>
                        <a:rPr kumimoji="0" lang="en-US" sz="1200" b="0" i="0" u="none" strike="noStrike" kern="1200" cap="none" spc="0" normalizeH="0" baseline="0" noProof="0" dirty="0" smtClean="0">
                          <a:ln>
                            <a:noFill/>
                          </a:ln>
                          <a:solidFill>
                            <a:schemeClr val="tx1"/>
                          </a:solidFill>
                          <a:effectLst/>
                          <a:uLnTx/>
                          <a:uFillTx/>
                          <a:latin typeface="+mn-lt"/>
                          <a:ea typeface="+mn-ea"/>
                          <a:cs typeface="+mn-cs"/>
                        </a:rPr>
                      </a:br>
                      <a:r>
                        <a:rPr kumimoji="0" lang="en-US" sz="1200" b="0" i="0" u="none" strike="noStrike" kern="1200" cap="none" spc="0" normalizeH="0" baseline="0" noProof="0" dirty="0" err="1" smtClean="0">
                          <a:ln>
                            <a:noFill/>
                          </a:ln>
                          <a:solidFill>
                            <a:schemeClr val="tx1"/>
                          </a:solidFill>
                          <a:effectLst/>
                          <a:uLnTx/>
                          <a:uFillTx/>
                          <a:latin typeface="+mn-lt"/>
                          <a:ea typeface="+mn-ea"/>
                          <a:cs typeface="+mn-cs"/>
                        </a:rPr>
                        <a:t>sed</a:t>
                      </a:r>
                      <a:r>
                        <a:rPr kumimoji="0" lang="en-US" sz="12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1200" b="0" i="0" u="none" strike="noStrike" kern="1200" cap="none" spc="0" normalizeH="0" baseline="0" noProof="0" dirty="0" err="1" smtClean="0">
                          <a:ln>
                            <a:noFill/>
                          </a:ln>
                          <a:solidFill>
                            <a:schemeClr val="tx1"/>
                          </a:solidFill>
                          <a:effectLst/>
                          <a:uLnTx/>
                          <a:uFillTx/>
                          <a:latin typeface="+mn-lt"/>
                          <a:ea typeface="+mn-ea"/>
                          <a:cs typeface="+mn-cs"/>
                        </a:rPr>
                        <a:t>pulvinar</a:t>
                      </a:r>
                      <a:r>
                        <a:rPr kumimoji="0" lang="en-US" sz="12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1200" b="0" i="0" u="none" strike="noStrike" kern="1200" cap="none" spc="0" normalizeH="0" baseline="0" noProof="0" dirty="0" err="1" smtClean="0">
                          <a:ln>
                            <a:noFill/>
                          </a:ln>
                          <a:solidFill>
                            <a:schemeClr val="tx1"/>
                          </a:solidFill>
                          <a:effectLst/>
                          <a:uLnTx/>
                          <a:uFillTx/>
                          <a:latin typeface="+mn-lt"/>
                          <a:ea typeface="+mn-ea"/>
                          <a:cs typeface="+mn-cs"/>
                        </a:rPr>
                        <a:t>ultricies</a:t>
                      </a:r>
                      <a:r>
                        <a:rPr kumimoji="0" lang="en-US" sz="1200" b="0" i="0" u="none" strike="noStrike" kern="1200" cap="none" spc="0" normalizeH="0" baseline="0" noProof="0" dirty="0" smtClean="0">
                          <a:ln>
                            <a:noFill/>
                          </a:ln>
                          <a:solidFill>
                            <a:schemeClr val="tx1"/>
                          </a:solidFill>
                          <a:effectLst/>
                          <a:uLnTx/>
                          <a:uFillTx/>
                          <a:latin typeface="+mn-lt"/>
                          <a:ea typeface="+mn-ea"/>
                          <a:cs typeface="+mn-cs"/>
                        </a:rPr>
                        <a:t>, </a:t>
                      </a:r>
                      <a:br>
                        <a:rPr kumimoji="0" lang="en-US" sz="1200" b="0" i="0" u="none" strike="noStrike" kern="1200" cap="none" spc="0" normalizeH="0" baseline="0" noProof="0" dirty="0" smtClean="0">
                          <a:ln>
                            <a:noFill/>
                          </a:ln>
                          <a:solidFill>
                            <a:schemeClr val="tx1"/>
                          </a:solidFill>
                          <a:effectLst/>
                          <a:uLnTx/>
                          <a:uFillTx/>
                          <a:latin typeface="+mn-lt"/>
                          <a:ea typeface="+mn-ea"/>
                          <a:cs typeface="+mn-cs"/>
                        </a:rPr>
                      </a:br>
                      <a:r>
                        <a:rPr kumimoji="0" lang="en-US" sz="1200" b="0" i="0" u="none" strike="noStrike" kern="1200" cap="none" spc="0" normalizeH="0" baseline="0" noProof="0" dirty="0" err="1" smtClean="0">
                          <a:ln>
                            <a:noFill/>
                          </a:ln>
                          <a:solidFill>
                            <a:schemeClr val="tx1"/>
                          </a:solidFill>
                          <a:effectLst/>
                          <a:uLnTx/>
                          <a:uFillTx/>
                          <a:latin typeface="+mn-lt"/>
                          <a:ea typeface="+mn-ea"/>
                          <a:cs typeface="+mn-cs"/>
                        </a:rPr>
                        <a:t>purus</a:t>
                      </a:r>
                      <a:r>
                        <a:rPr kumimoji="0" lang="en-US" sz="12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1200" b="0" i="0" u="none" strike="noStrike" kern="1200" cap="none" spc="0" normalizeH="0" baseline="0" noProof="0" dirty="0" err="1" smtClean="0">
                          <a:ln>
                            <a:noFill/>
                          </a:ln>
                          <a:solidFill>
                            <a:schemeClr val="tx1"/>
                          </a:solidFill>
                          <a:effectLst/>
                          <a:uLnTx/>
                          <a:uFillTx/>
                          <a:latin typeface="+mn-lt"/>
                          <a:ea typeface="+mn-ea"/>
                          <a:cs typeface="+mn-cs"/>
                        </a:rPr>
                        <a:t>lectus</a:t>
                      </a:r>
                      <a:r>
                        <a:rPr kumimoji="0" lang="en-US" sz="12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1200" b="0" i="0" u="none" strike="noStrike" kern="1200" cap="none" spc="0" normalizeH="0" baseline="0" noProof="0" dirty="0" err="1" smtClean="0">
                          <a:ln>
                            <a:noFill/>
                          </a:ln>
                          <a:solidFill>
                            <a:schemeClr val="tx1"/>
                          </a:solidFill>
                          <a:effectLst/>
                          <a:uLnTx/>
                          <a:uFillTx/>
                          <a:latin typeface="+mn-lt"/>
                          <a:ea typeface="+mn-ea"/>
                          <a:cs typeface="+mn-cs"/>
                        </a:rPr>
                        <a:t>malesuada</a:t>
                      </a:r>
                      <a:r>
                        <a:rPr kumimoji="0" lang="en-US" sz="1200" b="0" i="0" u="none" strike="noStrike" kern="1200" cap="none" spc="0" normalizeH="0" baseline="0" noProof="0" dirty="0" smtClean="0">
                          <a:ln>
                            <a:noFill/>
                          </a:ln>
                          <a:solidFill>
                            <a:schemeClr val="tx1"/>
                          </a:solidFill>
                          <a:effectLst/>
                          <a:uLnTx/>
                          <a:uFillTx/>
                          <a:latin typeface="+mn-lt"/>
                          <a:ea typeface="+mn-ea"/>
                          <a:cs typeface="+mn-cs"/>
                        </a:rPr>
                        <a:t> libero, sit </a:t>
                      </a:r>
                      <a:r>
                        <a:rPr kumimoji="0" lang="en-US" sz="1200" b="0" i="0" u="none" strike="noStrike" kern="1200" cap="none" spc="0" normalizeH="0" baseline="0" noProof="0" dirty="0" err="1" smtClean="0">
                          <a:ln>
                            <a:noFill/>
                          </a:ln>
                          <a:solidFill>
                            <a:schemeClr val="tx1"/>
                          </a:solidFill>
                          <a:effectLst/>
                          <a:uLnTx/>
                          <a:uFillTx/>
                          <a:latin typeface="+mn-lt"/>
                          <a:ea typeface="+mn-ea"/>
                          <a:cs typeface="+mn-cs"/>
                        </a:rPr>
                        <a:t>amet</a:t>
                      </a:r>
                      <a:r>
                        <a:rPr kumimoji="0" lang="en-US" sz="12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1200" b="0" i="0" u="none" strike="noStrike" kern="1200" cap="none" spc="0" normalizeH="0" baseline="0" noProof="0" dirty="0" err="1" smtClean="0">
                          <a:ln>
                            <a:noFill/>
                          </a:ln>
                          <a:solidFill>
                            <a:schemeClr val="tx1"/>
                          </a:solidFill>
                          <a:effectLst/>
                          <a:uLnTx/>
                          <a:uFillTx/>
                          <a:latin typeface="+mn-lt"/>
                          <a:ea typeface="+mn-ea"/>
                          <a:cs typeface="+mn-cs"/>
                        </a:rPr>
                        <a:t>commodo</a:t>
                      </a:r>
                      <a:r>
                        <a:rPr kumimoji="0" lang="en-US" sz="1200" b="0" i="0" u="none" strike="noStrike" kern="1200" cap="none" spc="0" normalizeH="0" baseline="0" noProof="0" dirty="0" smtClean="0">
                          <a:ln>
                            <a:noFill/>
                          </a:ln>
                          <a:solidFill>
                            <a:schemeClr val="tx1"/>
                          </a:solidFill>
                          <a:effectLst/>
                          <a:uLnTx/>
                          <a:uFillTx/>
                          <a:latin typeface="+mn-lt"/>
                          <a:ea typeface="+mn-ea"/>
                          <a:cs typeface="+mn-cs"/>
                        </a:rPr>
                        <a:t> magna </a:t>
                      </a:r>
                      <a:r>
                        <a:rPr kumimoji="0" lang="en-US" sz="1200" b="0" i="0" u="none" strike="noStrike" kern="1200" cap="none" spc="0" normalizeH="0" baseline="0" noProof="0" dirty="0" err="1" smtClean="0">
                          <a:ln>
                            <a:noFill/>
                          </a:ln>
                          <a:solidFill>
                            <a:schemeClr val="tx1"/>
                          </a:solidFill>
                          <a:effectLst/>
                          <a:uLnTx/>
                          <a:uFillTx/>
                          <a:latin typeface="+mn-lt"/>
                          <a:ea typeface="+mn-ea"/>
                          <a:cs typeface="+mn-cs"/>
                        </a:rPr>
                        <a:t>eros</a:t>
                      </a:r>
                      <a:r>
                        <a:rPr kumimoji="0" lang="en-US" sz="12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1200" b="0" i="0" u="none" strike="noStrike" kern="1200" cap="none" spc="0" normalizeH="0" baseline="0" noProof="0" dirty="0" err="1" smtClean="0">
                          <a:ln>
                            <a:noFill/>
                          </a:ln>
                          <a:solidFill>
                            <a:schemeClr val="tx1"/>
                          </a:solidFill>
                          <a:effectLst/>
                          <a:uLnTx/>
                          <a:uFillTx/>
                          <a:latin typeface="+mn-lt"/>
                          <a:ea typeface="+mn-ea"/>
                          <a:cs typeface="+mn-cs"/>
                        </a:rPr>
                        <a:t>quis</a:t>
                      </a:r>
                      <a:r>
                        <a:rPr kumimoji="0" lang="en-US" sz="12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1200" b="0" i="0" u="none" strike="noStrike" kern="1200" cap="none" spc="0" normalizeH="0" baseline="0" noProof="0" dirty="0" err="1" smtClean="0">
                          <a:ln>
                            <a:noFill/>
                          </a:ln>
                          <a:solidFill>
                            <a:schemeClr val="tx1"/>
                          </a:solidFill>
                          <a:effectLst/>
                          <a:uLnTx/>
                          <a:uFillTx/>
                          <a:latin typeface="+mn-lt"/>
                          <a:ea typeface="+mn-ea"/>
                          <a:cs typeface="+mn-cs"/>
                        </a:rPr>
                        <a:t>urna</a:t>
                      </a:r>
                      <a:r>
                        <a:rPr kumimoji="0" lang="en-US" sz="1200" b="0" i="0" u="none" strike="noStrike" kern="1200" cap="none" spc="0" normalizeH="0" baseline="0" noProof="0" dirty="0" smtClean="0">
                          <a:ln>
                            <a:noFill/>
                          </a:ln>
                          <a:solidFill>
                            <a:schemeClr val="tx1"/>
                          </a:solidFill>
                          <a:effectLst/>
                          <a:uLnTx/>
                          <a:uFillTx/>
                          <a:latin typeface="+mn-lt"/>
                          <a:ea typeface="+mn-ea"/>
                          <a:cs typeface="+mn-cs"/>
                        </a:rPr>
                        <a:t>.</a:t>
                      </a:r>
                    </a:p>
                  </a:txBody>
                  <a:tcPr marL="0" marR="182880">
                    <a:lnR w="635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chemeClr val="tx1"/>
                          </a:solidFill>
                          <a:effectLst/>
                          <a:uLnTx/>
                          <a:uFillTx/>
                          <a:latin typeface="+mn-lt"/>
                          <a:ea typeface="+mn-ea"/>
                          <a:cs typeface="+mn-cs"/>
                        </a:rPr>
                        <a:t>Lorem ipsum dolor sit </a:t>
                      </a:r>
                      <a:r>
                        <a:rPr kumimoji="0" lang="en-US" sz="1200" b="0" i="0" u="none" strike="noStrike" kern="1200" cap="none" spc="0" normalizeH="0" baseline="0" noProof="0" dirty="0" err="1" smtClean="0">
                          <a:ln>
                            <a:noFill/>
                          </a:ln>
                          <a:solidFill>
                            <a:schemeClr val="tx1"/>
                          </a:solidFill>
                          <a:effectLst/>
                          <a:uLnTx/>
                          <a:uFillTx/>
                          <a:latin typeface="+mn-lt"/>
                          <a:ea typeface="+mn-ea"/>
                          <a:cs typeface="+mn-cs"/>
                        </a:rPr>
                        <a:t>amet</a:t>
                      </a:r>
                      <a:r>
                        <a:rPr kumimoji="0" lang="en-US" sz="12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1200" b="0" i="0" u="none" strike="noStrike" kern="1200" cap="none" spc="0" normalizeH="0" baseline="0" noProof="0" dirty="0" err="1" smtClean="0">
                          <a:ln>
                            <a:noFill/>
                          </a:ln>
                          <a:solidFill>
                            <a:schemeClr val="tx1"/>
                          </a:solidFill>
                          <a:effectLst/>
                          <a:uLnTx/>
                          <a:uFillTx/>
                          <a:latin typeface="+mn-lt"/>
                          <a:ea typeface="+mn-ea"/>
                          <a:cs typeface="+mn-cs"/>
                        </a:rPr>
                        <a:t>consectetuer</a:t>
                      </a:r>
                      <a:r>
                        <a:rPr kumimoji="0" lang="en-US" sz="12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1200" b="0" i="0" u="none" strike="noStrike" kern="1200" cap="none" spc="0" normalizeH="0" baseline="0" noProof="0" dirty="0" err="1" smtClean="0">
                          <a:ln>
                            <a:noFill/>
                          </a:ln>
                          <a:solidFill>
                            <a:schemeClr val="tx1"/>
                          </a:solidFill>
                          <a:effectLst/>
                          <a:uLnTx/>
                          <a:uFillTx/>
                          <a:latin typeface="+mn-lt"/>
                          <a:ea typeface="+mn-ea"/>
                          <a:cs typeface="+mn-cs"/>
                        </a:rPr>
                        <a:t>adipiscing</a:t>
                      </a:r>
                      <a:r>
                        <a:rPr kumimoji="0" lang="en-US" sz="12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1200" b="0" i="0" u="none" strike="noStrike" kern="1200" cap="none" spc="0" normalizeH="0" baseline="0" noProof="0" dirty="0" err="1" smtClean="0">
                          <a:ln>
                            <a:noFill/>
                          </a:ln>
                          <a:solidFill>
                            <a:schemeClr val="tx1"/>
                          </a:solidFill>
                          <a:effectLst/>
                          <a:uLnTx/>
                          <a:uFillTx/>
                          <a:latin typeface="+mn-lt"/>
                          <a:ea typeface="+mn-ea"/>
                          <a:cs typeface="+mn-cs"/>
                        </a:rPr>
                        <a:t>elit</a:t>
                      </a:r>
                      <a:r>
                        <a:rPr kumimoji="0" lang="en-US" sz="1200" b="0" i="0" u="none" strike="noStrike" kern="1200" cap="none" spc="0" normalizeH="0" baseline="0" noProof="0" dirty="0" smtClean="0">
                          <a:ln>
                            <a:noFill/>
                          </a:ln>
                          <a:solidFill>
                            <a:schemeClr val="tx1"/>
                          </a:solidFill>
                          <a:effectLst/>
                          <a:uLnTx/>
                          <a:uFillTx/>
                          <a:latin typeface="+mn-lt"/>
                          <a:ea typeface="+mn-ea"/>
                          <a:cs typeface="+mn-cs"/>
                        </a:rPr>
                        <a:t>. Maecenas </a:t>
                      </a:r>
                      <a:r>
                        <a:rPr kumimoji="0" lang="en-US" sz="1200" b="0" i="0" u="none" strike="noStrike" kern="1200" cap="none" spc="0" normalizeH="0" baseline="0" noProof="0" dirty="0" err="1" smtClean="0">
                          <a:ln>
                            <a:noFill/>
                          </a:ln>
                          <a:solidFill>
                            <a:schemeClr val="tx1"/>
                          </a:solidFill>
                          <a:effectLst/>
                          <a:uLnTx/>
                          <a:uFillTx/>
                          <a:latin typeface="+mn-lt"/>
                          <a:ea typeface="+mn-ea"/>
                          <a:cs typeface="+mn-cs"/>
                        </a:rPr>
                        <a:t>porttitor</a:t>
                      </a:r>
                      <a:r>
                        <a:rPr kumimoji="0" lang="en-US" sz="12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1200" b="0" i="0" u="none" strike="noStrike" kern="1200" cap="none" spc="0" normalizeH="0" baseline="0" noProof="0" dirty="0" err="1" smtClean="0">
                          <a:ln>
                            <a:noFill/>
                          </a:ln>
                          <a:solidFill>
                            <a:schemeClr val="tx1"/>
                          </a:solidFill>
                          <a:effectLst/>
                          <a:uLnTx/>
                          <a:uFillTx/>
                          <a:latin typeface="+mn-lt"/>
                          <a:ea typeface="+mn-ea"/>
                          <a:cs typeface="+mn-cs"/>
                        </a:rPr>
                        <a:t>congue</a:t>
                      </a:r>
                      <a:r>
                        <a:rPr kumimoji="0" lang="en-US" sz="12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1200" b="0" i="0" u="none" strike="noStrike" kern="1200" cap="none" spc="0" normalizeH="0" baseline="0" noProof="0" dirty="0" err="1" smtClean="0">
                          <a:ln>
                            <a:noFill/>
                          </a:ln>
                          <a:solidFill>
                            <a:schemeClr val="tx1"/>
                          </a:solidFill>
                          <a:effectLst/>
                          <a:uLnTx/>
                          <a:uFillTx/>
                          <a:latin typeface="+mn-lt"/>
                          <a:ea typeface="+mn-ea"/>
                          <a:cs typeface="+mn-cs"/>
                        </a:rPr>
                        <a:t>massa</a:t>
                      </a:r>
                      <a:r>
                        <a:rPr kumimoji="0" lang="en-US" sz="12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1200" b="0" i="0" u="none" strike="noStrike" kern="1200" cap="none" spc="0" normalizeH="0" baseline="0" noProof="0" dirty="0" err="1" smtClean="0">
                          <a:ln>
                            <a:noFill/>
                          </a:ln>
                          <a:solidFill>
                            <a:schemeClr val="tx1"/>
                          </a:solidFill>
                          <a:effectLst/>
                          <a:uLnTx/>
                          <a:uFillTx/>
                          <a:latin typeface="+mn-lt"/>
                          <a:ea typeface="+mn-ea"/>
                          <a:cs typeface="+mn-cs"/>
                        </a:rPr>
                        <a:t>Fusce</a:t>
                      </a:r>
                      <a:r>
                        <a:rPr kumimoji="0" lang="en-US" sz="12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1200" b="0" i="0" u="none" strike="noStrike" kern="1200" cap="none" spc="0" normalizeH="0" baseline="0" noProof="0" dirty="0" err="1" smtClean="0">
                          <a:ln>
                            <a:noFill/>
                          </a:ln>
                          <a:solidFill>
                            <a:schemeClr val="tx1"/>
                          </a:solidFill>
                          <a:effectLst/>
                          <a:uLnTx/>
                          <a:uFillTx/>
                          <a:latin typeface="+mn-lt"/>
                          <a:ea typeface="+mn-ea"/>
                          <a:cs typeface="+mn-cs"/>
                        </a:rPr>
                        <a:t>posuere</a:t>
                      </a:r>
                      <a:r>
                        <a:rPr kumimoji="0" lang="en-US" sz="1200" b="0" i="0" u="none" strike="noStrike" kern="1200" cap="none" spc="0" normalizeH="0" baseline="0" noProof="0" dirty="0" smtClean="0">
                          <a:ln>
                            <a:noFill/>
                          </a:ln>
                          <a:solidFill>
                            <a:schemeClr val="tx1"/>
                          </a:solidFill>
                          <a:effectLst/>
                          <a:uLnTx/>
                          <a:uFillTx/>
                          <a:latin typeface="+mn-lt"/>
                          <a:ea typeface="+mn-ea"/>
                          <a:cs typeface="+mn-cs"/>
                        </a:rPr>
                        <a:t>, magna </a:t>
                      </a:r>
                      <a:r>
                        <a:rPr kumimoji="0" lang="en-US" sz="1200" b="0" i="0" u="none" strike="noStrike" kern="1200" cap="none" spc="0" normalizeH="0" baseline="0" noProof="0" dirty="0" err="1" smtClean="0">
                          <a:ln>
                            <a:noFill/>
                          </a:ln>
                          <a:solidFill>
                            <a:schemeClr val="tx1"/>
                          </a:solidFill>
                          <a:effectLst/>
                          <a:uLnTx/>
                          <a:uFillTx/>
                          <a:latin typeface="+mn-lt"/>
                          <a:ea typeface="+mn-ea"/>
                          <a:cs typeface="+mn-cs"/>
                        </a:rPr>
                        <a:t>sed</a:t>
                      </a:r>
                      <a:r>
                        <a:rPr kumimoji="0" lang="en-US" sz="12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1200" b="0" i="0" u="none" strike="noStrike" kern="1200" cap="none" spc="0" normalizeH="0" baseline="0" noProof="0" dirty="0" err="1" smtClean="0">
                          <a:ln>
                            <a:noFill/>
                          </a:ln>
                          <a:solidFill>
                            <a:schemeClr val="tx1"/>
                          </a:solidFill>
                          <a:effectLst/>
                          <a:uLnTx/>
                          <a:uFillTx/>
                          <a:latin typeface="+mn-lt"/>
                          <a:ea typeface="+mn-ea"/>
                          <a:cs typeface="+mn-cs"/>
                        </a:rPr>
                        <a:t>pulvinar</a:t>
                      </a:r>
                      <a:r>
                        <a:rPr kumimoji="0" lang="en-US" sz="12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1200" b="0" i="0" u="none" strike="noStrike" kern="1200" cap="none" spc="0" normalizeH="0" baseline="0" noProof="0" dirty="0" err="1" smtClean="0">
                          <a:ln>
                            <a:noFill/>
                          </a:ln>
                          <a:solidFill>
                            <a:schemeClr val="tx1"/>
                          </a:solidFill>
                          <a:effectLst/>
                          <a:uLnTx/>
                          <a:uFillTx/>
                          <a:latin typeface="+mn-lt"/>
                          <a:ea typeface="+mn-ea"/>
                          <a:cs typeface="+mn-cs"/>
                        </a:rPr>
                        <a:t>ultricies</a:t>
                      </a:r>
                      <a:r>
                        <a:rPr kumimoji="0" lang="en-US" sz="12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1200" b="0" i="0" u="none" strike="noStrike" kern="1200" cap="none" spc="0" normalizeH="0" baseline="0" noProof="0" dirty="0" err="1" smtClean="0">
                          <a:ln>
                            <a:noFill/>
                          </a:ln>
                          <a:solidFill>
                            <a:schemeClr val="tx1"/>
                          </a:solidFill>
                          <a:effectLst/>
                          <a:uLnTx/>
                          <a:uFillTx/>
                          <a:latin typeface="+mn-lt"/>
                          <a:ea typeface="+mn-ea"/>
                          <a:cs typeface="+mn-cs"/>
                        </a:rPr>
                        <a:t>purus</a:t>
                      </a:r>
                      <a:r>
                        <a:rPr kumimoji="0" lang="en-US" sz="12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1200" b="0" i="0" u="none" strike="noStrike" kern="1200" cap="none" spc="0" normalizeH="0" baseline="0" noProof="0" dirty="0" err="1" smtClean="0">
                          <a:ln>
                            <a:noFill/>
                          </a:ln>
                          <a:solidFill>
                            <a:schemeClr val="tx1"/>
                          </a:solidFill>
                          <a:effectLst/>
                          <a:uLnTx/>
                          <a:uFillTx/>
                          <a:latin typeface="+mn-lt"/>
                          <a:ea typeface="+mn-ea"/>
                          <a:cs typeface="+mn-cs"/>
                        </a:rPr>
                        <a:t>lectus</a:t>
                      </a:r>
                      <a:r>
                        <a:rPr kumimoji="0" lang="en-US" sz="12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1200" b="0" i="0" u="none" strike="noStrike" kern="1200" cap="none" spc="0" normalizeH="0" baseline="0" noProof="0" dirty="0" err="1" smtClean="0">
                          <a:ln>
                            <a:noFill/>
                          </a:ln>
                          <a:solidFill>
                            <a:schemeClr val="tx1"/>
                          </a:solidFill>
                          <a:effectLst/>
                          <a:uLnTx/>
                          <a:uFillTx/>
                          <a:latin typeface="+mn-lt"/>
                          <a:ea typeface="+mn-ea"/>
                          <a:cs typeface="+mn-cs"/>
                        </a:rPr>
                        <a:t>malesuada</a:t>
                      </a:r>
                      <a:r>
                        <a:rPr kumimoji="0" lang="en-US" sz="1200" b="0" i="0" u="none" strike="noStrike" kern="1200" cap="none" spc="0" normalizeH="0" baseline="0" noProof="0" dirty="0" smtClean="0">
                          <a:ln>
                            <a:noFill/>
                          </a:ln>
                          <a:solidFill>
                            <a:schemeClr val="tx1"/>
                          </a:solidFill>
                          <a:effectLst/>
                          <a:uLnTx/>
                          <a:uFillTx/>
                          <a:latin typeface="+mn-lt"/>
                          <a:ea typeface="+mn-ea"/>
                          <a:cs typeface="+mn-cs"/>
                        </a:rPr>
                        <a:t> libero, sit </a:t>
                      </a:r>
                      <a:r>
                        <a:rPr kumimoji="0" lang="en-US" sz="1200" b="0" i="0" u="none" strike="noStrike" kern="1200" cap="none" spc="0" normalizeH="0" baseline="0" noProof="0" dirty="0" err="1" smtClean="0">
                          <a:ln>
                            <a:noFill/>
                          </a:ln>
                          <a:solidFill>
                            <a:schemeClr val="tx1"/>
                          </a:solidFill>
                          <a:effectLst/>
                          <a:uLnTx/>
                          <a:uFillTx/>
                          <a:latin typeface="+mn-lt"/>
                          <a:ea typeface="+mn-ea"/>
                          <a:cs typeface="+mn-cs"/>
                        </a:rPr>
                        <a:t>amet</a:t>
                      </a:r>
                      <a:r>
                        <a:rPr kumimoji="0" lang="en-US" sz="12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1200" b="0" i="0" u="none" strike="noStrike" kern="1200" cap="none" spc="0" normalizeH="0" baseline="0" noProof="0" dirty="0" err="1" smtClean="0">
                          <a:ln>
                            <a:noFill/>
                          </a:ln>
                          <a:solidFill>
                            <a:schemeClr val="tx1"/>
                          </a:solidFill>
                          <a:effectLst/>
                          <a:uLnTx/>
                          <a:uFillTx/>
                          <a:latin typeface="+mn-lt"/>
                          <a:ea typeface="+mn-ea"/>
                          <a:cs typeface="+mn-cs"/>
                        </a:rPr>
                        <a:t>commodo</a:t>
                      </a:r>
                      <a:r>
                        <a:rPr kumimoji="0" lang="en-US" sz="1200" b="0" i="0" u="none" strike="noStrike" kern="1200" cap="none" spc="0" normalizeH="0" baseline="0" noProof="0" dirty="0" smtClean="0">
                          <a:ln>
                            <a:noFill/>
                          </a:ln>
                          <a:solidFill>
                            <a:schemeClr val="tx1"/>
                          </a:solidFill>
                          <a:effectLst/>
                          <a:uLnTx/>
                          <a:uFillTx/>
                          <a:latin typeface="+mn-lt"/>
                          <a:ea typeface="+mn-ea"/>
                          <a:cs typeface="+mn-cs"/>
                        </a:rPr>
                        <a:t> magna </a:t>
                      </a:r>
                      <a:r>
                        <a:rPr kumimoji="0" lang="en-US" sz="1200" b="0" i="0" u="none" strike="noStrike" kern="1200" cap="none" spc="0" normalizeH="0" baseline="0" noProof="0" dirty="0" err="1" smtClean="0">
                          <a:ln>
                            <a:noFill/>
                          </a:ln>
                          <a:solidFill>
                            <a:schemeClr val="tx1"/>
                          </a:solidFill>
                          <a:effectLst/>
                          <a:uLnTx/>
                          <a:uFillTx/>
                          <a:latin typeface="+mn-lt"/>
                          <a:ea typeface="+mn-ea"/>
                          <a:cs typeface="+mn-cs"/>
                        </a:rPr>
                        <a:t>eros</a:t>
                      </a:r>
                      <a:r>
                        <a:rPr kumimoji="0" lang="en-US" sz="12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1200" b="0" i="0" u="none" strike="noStrike" kern="1200" cap="none" spc="0" normalizeH="0" baseline="0" noProof="0" dirty="0" err="1" smtClean="0">
                          <a:ln>
                            <a:noFill/>
                          </a:ln>
                          <a:solidFill>
                            <a:schemeClr val="tx1"/>
                          </a:solidFill>
                          <a:effectLst/>
                          <a:uLnTx/>
                          <a:uFillTx/>
                          <a:latin typeface="+mn-lt"/>
                          <a:ea typeface="+mn-ea"/>
                          <a:cs typeface="+mn-cs"/>
                        </a:rPr>
                        <a:t>quis</a:t>
                      </a:r>
                      <a:r>
                        <a:rPr kumimoji="0" lang="en-US" sz="12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1200" b="0" i="0" u="none" strike="noStrike" kern="1200" cap="none" spc="0" normalizeH="0" baseline="0" noProof="0" dirty="0" err="1" smtClean="0">
                          <a:ln>
                            <a:noFill/>
                          </a:ln>
                          <a:solidFill>
                            <a:schemeClr val="tx1"/>
                          </a:solidFill>
                          <a:effectLst/>
                          <a:uLnTx/>
                          <a:uFillTx/>
                          <a:latin typeface="+mn-lt"/>
                          <a:ea typeface="+mn-ea"/>
                          <a:cs typeface="+mn-cs"/>
                        </a:rPr>
                        <a:t>urna</a:t>
                      </a:r>
                      <a:r>
                        <a:rPr kumimoji="0" lang="en-US" sz="1200" b="0" i="0" u="none" strike="noStrike" kern="1200" cap="none" spc="0" normalizeH="0" baseline="0" noProof="0" dirty="0" smtClean="0">
                          <a:ln>
                            <a:noFill/>
                          </a:ln>
                          <a:solidFill>
                            <a:schemeClr val="tx1"/>
                          </a:solidFill>
                          <a:effectLst/>
                          <a:uLnTx/>
                          <a:uFillTx/>
                          <a:latin typeface="+mn-lt"/>
                          <a:ea typeface="+mn-ea"/>
                          <a:cs typeface="+mn-cs"/>
                        </a:rPr>
                        <a:t>.</a:t>
                      </a:r>
                    </a:p>
                  </a:txBody>
                  <a:tcPr marR="182880">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chemeClr val="tx1"/>
                          </a:solidFill>
                          <a:effectLst/>
                          <a:uLnTx/>
                          <a:uFillTx/>
                          <a:latin typeface="+mn-lt"/>
                          <a:ea typeface="+mn-ea"/>
                          <a:cs typeface="+mn-cs"/>
                        </a:rPr>
                        <a:t>Lorem ipsum dolor sit </a:t>
                      </a:r>
                      <a:r>
                        <a:rPr kumimoji="0" lang="en-US" sz="1200" b="0" i="0" u="none" strike="noStrike" kern="1200" cap="none" spc="0" normalizeH="0" baseline="0" noProof="0" dirty="0" err="1" smtClean="0">
                          <a:ln>
                            <a:noFill/>
                          </a:ln>
                          <a:solidFill>
                            <a:schemeClr val="tx1"/>
                          </a:solidFill>
                          <a:effectLst/>
                          <a:uLnTx/>
                          <a:uFillTx/>
                          <a:latin typeface="+mn-lt"/>
                          <a:ea typeface="+mn-ea"/>
                          <a:cs typeface="+mn-cs"/>
                        </a:rPr>
                        <a:t>amet</a:t>
                      </a:r>
                      <a:r>
                        <a:rPr kumimoji="0" lang="en-US" sz="12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1200" b="0" i="0" u="none" strike="noStrike" kern="1200" cap="none" spc="0" normalizeH="0" baseline="0" noProof="0" dirty="0" err="1" smtClean="0">
                          <a:ln>
                            <a:noFill/>
                          </a:ln>
                          <a:solidFill>
                            <a:schemeClr val="tx1"/>
                          </a:solidFill>
                          <a:effectLst/>
                          <a:uLnTx/>
                          <a:uFillTx/>
                          <a:latin typeface="+mn-lt"/>
                          <a:ea typeface="+mn-ea"/>
                          <a:cs typeface="+mn-cs"/>
                        </a:rPr>
                        <a:t>consectetuer</a:t>
                      </a:r>
                      <a:r>
                        <a:rPr kumimoji="0" lang="en-US" sz="12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1200" b="0" i="0" u="none" strike="noStrike" kern="1200" cap="none" spc="0" normalizeH="0" baseline="0" noProof="0" dirty="0" err="1" smtClean="0">
                          <a:ln>
                            <a:noFill/>
                          </a:ln>
                          <a:solidFill>
                            <a:schemeClr val="tx1"/>
                          </a:solidFill>
                          <a:effectLst/>
                          <a:uLnTx/>
                          <a:uFillTx/>
                          <a:latin typeface="+mn-lt"/>
                          <a:ea typeface="+mn-ea"/>
                          <a:cs typeface="+mn-cs"/>
                        </a:rPr>
                        <a:t>adipiscing</a:t>
                      </a:r>
                      <a:r>
                        <a:rPr kumimoji="0" lang="en-US" sz="12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1200" b="0" i="0" u="none" strike="noStrike" kern="1200" cap="none" spc="0" normalizeH="0" baseline="0" noProof="0" dirty="0" err="1" smtClean="0">
                          <a:ln>
                            <a:noFill/>
                          </a:ln>
                          <a:solidFill>
                            <a:schemeClr val="tx1"/>
                          </a:solidFill>
                          <a:effectLst/>
                          <a:uLnTx/>
                          <a:uFillTx/>
                          <a:latin typeface="+mn-lt"/>
                          <a:ea typeface="+mn-ea"/>
                          <a:cs typeface="+mn-cs"/>
                        </a:rPr>
                        <a:t>elit</a:t>
                      </a:r>
                      <a:r>
                        <a:rPr kumimoji="0" lang="en-US" sz="1200" b="0" i="0" u="none" strike="noStrike" kern="1200" cap="none" spc="0" normalizeH="0" baseline="0" noProof="0" dirty="0" smtClean="0">
                          <a:ln>
                            <a:noFill/>
                          </a:ln>
                          <a:solidFill>
                            <a:schemeClr val="tx1"/>
                          </a:solidFill>
                          <a:effectLst/>
                          <a:uLnTx/>
                          <a:uFillTx/>
                          <a:latin typeface="+mn-lt"/>
                          <a:ea typeface="+mn-ea"/>
                          <a:cs typeface="+mn-cs"/>
                        </a:rPr>
                        <a:t>. Maecenas </a:t>
                      </a:r>
                      <a:r>
                        <a:rPr kumimoji="0" lang="en-US" sz="1200" b="0" i="0" u="none" strike="noStrike" kern="1200" cap="none" spc="0" normalizeH="0" baseline="0" noProof="0" dirty="0" err="1" smtClean="0">
                          <a:ln>
                            <a:noFill/>
                          </a:ln>
                          <a:solidFill>
                            <a:schemeClr val="tx1"/>
                          </a:solidFill>
                          <a:effectLst/>
                          <a:uLnTx/>
                          <a:uFillTx/>
                          <a:latin typeface="+mn-lt"/>
                          <a:ea typeface="+mn-ea"/>
                          <a:cs typeface="+mn-cs"/>
                        </a:rPr>
                        <a:t>porttitor</a:t>
                      </a:r>
                      <a:r>
                        <a:rPr kumimoji="0" lang="en-US" sz="12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1200" b="0" i="0" u="none" strike="noStrike" kern="1200" cap="none" spc="0" normalizeH="0" baseline="0" noProof="0" dirty="0" err="1" smtClean="0">
                          <a:ln>
                            <a:noFill/>
                          </a:ln>
                          <a:solidFill>
                            <a:schemeClr val="tx1"/>
                          </a:solidFill>
                          <a:effectLst/>
                          <a:uLnTx/>
                          <a:uFillTx/>
                          <a:latin typeface="+mn-lt"/>
                          <a:ea typeface="+mn-ea"/>
                          <a:cs typeface="+mn-cs"/>
                        </a:rPr>
                        <a:t>congue</a:t>
                      </a:r>
                      <a:r>
                        <a:rPr kumimoji="0" lang="en-US" sz="12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1200" b="0" i="0" u="none" strike="noStrike" kern="1200" cap="none" spc="0" normalizeH="0" baseline="0" noProof="0" dirty="0" err="1" smtClean="0">
                          <a:ln>
                            <a:noFill/>
                          </a:ln>
                          <a:solidFill>
                            <a:schemeClr val="tx1"/>
                          </a:solidFill>
                          <a:effectLst/>
                          <a:uLnTx/>
                          <a:uFillTx/>
                          <a:latin typeface="+mn-lt"/>
                          <a:ea typeface="+mn-ea"/>
                          <a:cs typeface="+mn-cs"/>
                        </a:rPr>
                        <a:t>massa</a:t>
                      </a:r>
                      <a:r>
                        <a:rPr kumimoji="0" lang="en-US" sz="12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1200" b="0" i="0" u="none" strike="noStrike" kern="1200" cap="none" spc="0" normalizeH="0" baseline="0" noProof="0" dirty="0" err="1" smtClean="0">
                          <a:ln>
                            <a:noFill/>
                          </a:ln>
                          <a:solidFill>
                            <a:schemeClr val="tx1"/>
                          </a:solidFill>
                          <a:effectLst/>
                          <a:uLnTx/>
                          <a:uFillTx/>
                          <a:latin typeface="+mn-lt"/>
                          <a:ea typeface="+mn-ea"/>
                          <a:cs typeface="+mn-cs"/>
                        </a:rPr>
                        <a:t>Fusce</a:t>
                      </a:r>
                      <a:r>
                        <a:rPr kumimoji="0" lang="en-US" sz="12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1200" b="0" i="0" u="none" strike="noStrike" kern="1200" cap="none" spc="0" normalizeH="0" baseline="0" noProof="0" dirty="0" err="1" smtClean="0">
                          <a:ln>
                            <a:noFill/>
                          </a:ln>
                          <a:solidFill>
                            <a:schemeClr val="tx1"/>
                          </a:solidFill>
                          <a:effectLst/>
                          <a:uLnTx/>
                          <a:uFillTx/>
                          <a:latin typeface="+mn-lt"/>
                          <a:ea typeface="+mn-ea"/>
                          <a:cs typeface="+mn-cs"/>
                        </a:rPr>
                        <a:t>posuere</a:t>
                      </a:r>
                      <a:r>
                        <a:rPr kumimoji="0" lang="en-US" sz="1200" b="0" i="0" u="none" strike="noStrike" kern="1200" cap="none" spc="0" normalizeH="0" baseline="0" noProof="0" dirty="0" smtClean="0">
                          <a:ln>
                            <a:noFill/>
                          </a:ln>
                          <a:solidFill>
                            <a:schemeClr val="tx1"/>
                          </a:solidFill>
                          <a:effectLst/>
                          <a:uLnTx/>
                          <a:uFillTx/>
                          <a:latin typeface="+mn-lt"/>
                          <a:ea typeface="+mn-ea"/>
                          <a:cs typeface="+mn-cs"/>
                        </a:rPr>
                        <a:t>, magna </a:t>
                      </a:r>
                      <a:r>
                        <a:rPr kumimoji="0" lang="en-US" sz="1200" b="0" i="0" u="none" strike="noStrike" kern="1200" cap="none" spc="0" normalizeH="0" baseline="0" noProof="0" dirty="0" err="1" smtClean="0">
                          <a:ln>
                            <a:noFill/>
                          </a:ln>
                          <a:solidFill>
                            <a:schemeClr val="tx1"/>
                          </a:solidFill>
                          <a:effectLst/>
                          <a:uLnTx/>
                          <a:uFillTx/>
                          <a:latin typeface="+mn-lt"/>
                          <a:ea typeface="+mn-ea"/>
                          <a:cs typeface="+mn-cs"/>
                        </a:rPr>
                        <a:t>sed</a:t>
                      </a:r>
                      <a:r>
                        <a:rPr kumimoji="0" lang="en-US" sz="12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1200" b="0" i="0" u="none" strike="noStrike" kern="1200" cap="none" spc="0" normalizeH="0" baseline="0" noProof="0" dirty="0" err="1" smtClean="0">
                          <a:ln>
                            <a:noFill/>
                          </a:ln>
                          <a:solidFill>
                            <a:schemeClr val="tx1"/>
                          </a:solidFill>
                          <a:effectLst/>
                          <a:uLnTx/>
                          <a:uFillTx/>
                          <a:latin typeface="+mn-lt"/>
                          <a:ea typeface="+mn-ea"/>
                          <a:cs typeface="+mn-cs"/>
                        </a:rPr>
                        <a:t>pulvinar</a:t>
                      </a:r>
                      <a:r>
                        <a:rPr kumimoji="0" lang="en-US" sz="12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1200" b="0" i="0" u="none" strike="noStrike" kern="1200" cap="none" spc="0" normalizeH="0" baseline="0" noProof="0" dirty="0" err="1" smtClean="0">
                          <a:ln>
                            <a:noFill/>
                          </a:ln>
                          <a:solidFill>
                            <a:schemeClr val="tx1"/>
                          </a:solidFill>
                          <a:effectLst/>
                          <a:uLnTx/>
                          <a:uFillTx/>
                          <a:latin typeface="+mn-lt"/>
                          <a:ea typeface="+mn-ea"/>
                          <a:cs typeface="+mn-cs"/>
                        </a:rPr>
                        <a:t>ultricies</a:t>
                      </a:r>
                      <a:r>
                        <a:rPr kumimoji="0" lang="en-US" sz="12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1200" b="0" i="0" u="none" strike="noStrike" kern="1200" cap="none" spc="0" normalizeH="0" baseline="0" noProof="0" dirty="0" err="1" smtClean="0">
                          <a:ln>
                            <a:noFill/>
                          </a:ln>
                          <a:solidFill>
                            <a:schemeClr val="tx1"/>
                          </a:solidFill>
                          <a:effectLst/>
                          <a:uLnTx/>
                          <a:uFillTx/>
                          <a:latin typeface="+mn-lt"/>
                          <a:ea typeface="+mn-ea"/>
                          <a:cs typeface="+mn-cs"/>
                        </a:rPr>
                        <a:t>purus</a:t>
                      </a:r>
                      <a:r>
                        <a:rPr kumimoji="0" lang="en-US" sz="12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1200" b="0" i="0" u="none" strike="noStrike" kern="1200" cap="none" spc="0" normalizeH="0" baseline="0" noProof="0" dirty="0" err="1" smtClean="0">
                          <a:ln>
                            <a:noFill/>
                          </a:ln>
                          <a:solidFill>
                            <a:schemeClr val="tx1"/>
                          </a:solidFill>
                          <a:effectLst/>
                          <a:uLnTx/>
                          <a:uFillTx/>
                          <a:latin typeface="+mn-lt"/>
                          <a:ea typeface="+mn-ea"/>
                          <a:cs typeface="+mn-cs"/>
                        </a:rPr>
                        <a:t>lectus</a:t>
                      </a:r>
                      <a:r>
                        <a:rPr kumimoji="0" lang="en-US" sz="12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1200" b="0" i="0" u="none" strike="noStrike" kern="1200" cap="none" spc="0" normalizeH="0" baseline="0" noProof="0" dirty="0" err="1" smtClean="0">
                          <a:ln>
                            <a:noFill/>
                          </a:ln>
                          <a:solidFill>
                            <a:schemeClr val="tx1"/>
                          </a:solidFill>
                          <a:effectLst/>
                          <a:uLnTx/>
                          <a:uFillTx/>
                          <a:latin typeface="+mn-lt"/>
                          <a:ea typeface="+mn-ea"/>
                          <a:cs typeface="+mn-cs"/>
                        </a:rPr>
                        <a:t>malesuada</a:t>
                      </a:r>
                      <a:r>
                        <a:rPr kumimoji="0" lang="en-US" sz="1200" b="0" i="0" u="none" strike="noStrike" kern="1200" cap="none" spc="0" normalizeH="0" baseline="0" noProof="0" dirty="0" smtClean="0">
                          <a:ln>
                            <a:noFill/>
                          </a:ln>
                          <a:solidFill>
                            <a:schemeClr val="tx1"/>
                          </a:solidFill>
                          <a:effectLst/>
                          <a:uLnTx/>
                          <a:uFillTx/>
                          <a:latin typeface="+mn-lt"/>
                          <a:ea typeface="+mn-ea"/>
                          <a:cs typeface="+mn-cs"/>
                        </a:rPr>
                        <a:t> libero, sit </a:t>
                      </a:r>
                      <a:r>
                        <a:rPr kumimoji="0" lang="en-US" sz="1200" b="0" i="0" u="none" strike="noStrike" kern="1200" cap="none" spc="0" normalizeH="0" baseline="0" noProof="0" dirty="0" err="1" smtClean="0">
                          <a:ln>
                            <a:noFill/>
                          </a:ln>
                          <a:solidFill>
                            <a:schemeClr val="tx1"/>
                          </a:solidFill>
                          <a:effectLst/>
                          <a:uLnTx/>
                          <a:uFillTx/>
                          <a:latin typeface="+mn-lt"/>
                          <a:ea typeface="+mn-ea"/>
                          <a:cs typeface="+mn-cs"/>
                        </a:rPr>
                        <a:t>amet</a:t>
                      </a:r>
                      <a:r>
                        <a:rPr kumimoji="0" lang="en-US" sz="12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1200" b="0" i="0" u="none" strike="noStrike" kern="1200" cap="none" spc="0" normalizeH="0" baseline="0" noProof="0" dirty="0" err="1" smtClean="0">
                          <a:ln>
                            <a:noFill/>
                          </a:ln>
                          <a:solidFill>
                            <a:schemeClr val="tx1"/>
                          </a:solidFill>
                          <a:effectLst/>
                          <a:uLnTx/>
                          <a:uFillTx/>
                          <a:latin typeface="+mn-lt"/>
                          <a:ea typeface="+mn-ea"/>
                          <a:cs typeface="+mn-cs"/>
                        </a:rPr>
                        <a:t>commodo</a:t>
                      </a:r>
                      <a:r>
                        <a:rPr kumimoji="0" lang="en-US" sz="1200" b="0" i="0" u="none" strike="noStrike" kern="1200" cap="none" spc="0" normalizeH="0" baseline="0" noProof="0" dirty="0" smtClean="0">
                          <a:ln>
                            <a:noFill/>
                          </a:ln>
                          <a:solidFill>
                            <a:schemeClr val="tx1"/>
                          </a:solidFill>
                          <a:effectLst/>
                          <a:uLnTx/>
                          <a:uFillTx/>
                          <a:latin typeface="+mn-lt"/>
                          <a:ea typeface="+mn-ea"/>
                          <a:cs typeface="+mn-cs"/>
                        </a:rPr>
                        <a:t> magna </a:t>
                      </a:r>
                      <a:r>
                        <a:rPr kumimoji="0" lang="en-US" sz="1200" b="0" i="0" u="none" strike="noStrike" kern="1200" cap="none" spc="0" normalizeH="0" baseline="0" noProof="0" dirty="0" err="1" smtClean="0">
                          <a:ln>
                            <a:noFill/>
                          </a:ln>
                          <a:solidFill>
                            <a:schemeClr val="tx1"/>
                          </a:solidFill>
                          <a:effectLst/>
                          <a:uLnTx/>
                          <a:uFillTx/>
                          <a:latin typeface="+mn-lt"/>
                          <a:ea typeface="+mn-ea"/>
                          <a:cs typeface="+mn-cs"/>
                        </a:rPr>
                        <a:t>eros</a:t>
                      </a:r>
                      <a:r>
                        <a:rPr kumimoji="0" lang="en-US" sz="12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1200" b="0" i="0" u="none" strike="noStrike" kern="1200" cap="none" spc="0" normalizeH="0" baseline="0" noProof="0" dirty="0" err="1" smtClean="0">
                          <a:ln>
                            <a:noFill/>
                          </a:ln>
                          <a:solidFill>
                            <a:schemeClr val="tx1"/>
                          </a:solidFill>
                          <a:effectLst/>
                          <a:uLnTx/>
                          <a:uFillTx/>
                          <a:latin typeface="+mn-lt"/>
                          <a:ea typeface="+mn-ea"/>
                          <a:cs typeface="+mn-cs"/>
                        </a:rPr>
                        <a:t>quis</a:t>
                      </a:r>
                      <a:r>
                        <a:rPr kumimoji="0" lang="en-US" sz="12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1200" b="0" i="0" u="none" strike="noStrike" kern="1200" cap="none" spc="0" normalizeH="0" baseline="0" noProof="0" dirty="0" err="1" smtClean="0">
                          <a:ln>
                            <a:noFill/>
                          </a:ln>
                          <a:solidFill>
                            <a:schemeClr val="tx1"/>
                          </a:solidFill>
                          <a:effectLst/>
                          <a:uLnTx/>
                          <a:uFillTx/>
                          <a:latin typeface="+mn-lt"/>
                          <a:ea typeface="+mn-ea"/>
                          <a:cs typeface="+mn-cs"/>
                        </a:rPr>
                        <a:t>urna</a:t>
                      </a:r>
                      <a:r>
                        <a:rPr kumimoji="0" lang="en-US" sz="1200" b="0" i="0" u="none" strike="noStrike" kern="1200" cap="none" spc="0" normalizeH="0" baseline="0" noProof="0" dirty="0" smtClean="0">
                          <a:ln>
                            <a:noFill/>
                          </a:ln>
                          <a:solidFill>
                            <a:schemeClr val="tx1"/>
                          </a:solidFill>
                          <a:effectLst/>
                          <a:uLnTx/>
                          <a:uFillTx/>
                          <a:latin typeface="+mn-lt"/>
                          <a:ea typeface="+mn-ea"/>
                          <a:cs typeface="+mn-cs"/>
                        </a:rPr>
                        <a:t>.</a:t>
                      </a:r>
                    </a:p>
                  </a:txBody>
                  <a:tcPr marR="182880">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chemeClr val="tx1"/>
                          </a:solidFill>
                          <a:effectLst/>
                          <a:uLnTx/>
                          <a:uFillTx/>
                          <a:latin typeface="+mn-lt"/>
                          <a:ea typeface="+mn-ea"/>
                          <a:cs typeface="+mn-cs"/>
                        </a:rPr>
                        <a:t>Lorem ipsum dolor sit </a:t>
                      </a:r>
                      <a:r>
                        <a:rPr kumimoji="0" lang="en-US" sz="1200" b="0" i="0" u="none" strike="noStrike" kern="1200" cap="none" spc="0" normalizeH="0" baseline="0" noProof="0" dirty="0" err="1" smtClean="0">
                          <a:ln>
                            <a:noFill/>
                          </a:ln>
                          <a:solidFill>
                            <a:schemeClr val="tx1"/>
                          </a:solidFill>
                          <a:effectLst/>
                          <a:uLnTx/>
                          <a:uFillTx/>
                          <a:latin typeface="+mn-lt"/>
                          <a:ea typeface="+mn-ea"/>
                          <a:cs typeface="+mn-cs"/>
                        </a:rPr>
                        <a:t>amet</a:t>
                      </a:r>
                      <a:r>
                        <a:rPr kumimoji="0" lang="en-US" sz="12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1200" b="0" i="0" u="none" strike="noStrike" kern="1200" cap="none" spc="0" normalizeH="0" baseline="0" noProof="0" dirty="0" err="1" smtClean="0">
                          <a:ln>
                            <a:noFill/>
                          </a:ln>
                          <a:solidFill>
                            <a:schemeClr val="tx1"/>
                          </a:solidFill>
                          <a:effectLst/>
                          <a:uLnTx/>
                          <a:uFillTx/>
                          <a:latin typeface="+mn-lt"/>
                          <a:ea typeface="+mn-ea"/>
                          <a:cs typeface="+mn-cs"/>
                        </a:rPr>
                        <a:t>consectetuer</a:t>
                      </a:r>
                      <a:r>
                        <a:rPr kumimoji="0" lang="en-US" sz="12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1200" b="0" i="0" u="none" strike="noStrike" kern="1200" cap="none" spc="0" normalizeH="0" baseline="0" noProof="0" dirty="0" err="1" smtClean="0">
                          <a:ln>
                            <a:noFill/>
                          </a:ln>
                          <a:solidFill>
                            <a:schemeClr val="tx1"/>
                          </a:solidFill>
                          <a:effectLst/>
                          <a:uLnTx/>
                          <a:uFillTx/>
                          <a:latin typeface="+mn-lt"/>
                          <a:ea typeface="+mn-ea"/>
                          <a:cs typeface="+mn-cs"/>
                        </a:rPr>
                        <a:t>adipiscing</a:t>
                      </a:r>
                      <a:r>
                        <a:rPr kumimoji="0" lang="en-US" sz="12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1200" b="0" i="0" u="none" strike="noStrike" kern="1200" cap="none" spc="0" normalizeH="0" baseline="0" noProof="0" dirty="0" err="1" smtClean="0">
                          <a:ln>
                            <a:noFill/>
                          </a:ln>
                          <a:solidFill>
                            <a:schemeClr val="tx1"/>
                          </a:solidFill>
                          <a:effectLst/>
                          <a:uLnTx/>
                          <a:uFillTx/>
                          <a:latin typeface="+mn-lt"/>
                          <a:ea typeface="+mn-ea"/>
                          <a:cs typeface="+mn-cs"/>
                        </a:rPr>
                        <a:t>elit</a:t>
                      </a:r>
                      <a:r>
                        <a:rPr kumimoji="0" lang="en-US" sz="1200" b="0" i="0" u="none" strike="noStrike" kern="1200" cap="none" spc="0" normalizeH="0" baseline="0" noProof="0" dirty="0" smtClean="0">
                          <a:ln>
                            <a:noFill/>
                          </a:ln>
                          <a:solidFill>
                            <a:schemeClr val="tx1"/>
                          </a:solidFill>
                          <a:effectLst/>
                          <a:uLnTx/>
                          <a:uFillTx/>
                          <a:latin typeface="+mn-lt"/>
                          <a:ea typeface="+mn-ea"/>
                          <a:cs typeface="+mn-cs"/>
                        </a:rPr>
                        <a:t>. Maecenas </a:t>
                      </a:r>
                      <a:r>
                        <a:rPr kumimoji="0" lang="en-US" sz="1200" b="0" i="0" u="none" strike="noStrike" kern="1200" cap="none" spc="0" normalizeH="0" baseline="0" noProof="0" dirty="0" err="1" smtClean="0">
                          <a:ln>
                            <a:noFill/>
                          </a:ln>
                          <a:solidFill>
                            <a:schemeClr val="tx1"/>
                          </a:solidFill>
                          <a:effectLst/>
                          <a:uLnTx/>
                          <a:uFillTx/>
                          <a:latin typeface="+mn-lt"/>
                          <a:ea typeface="+mn-ea"/>
                          <a:cs typeface="+mn-cs"/>
                        </a:rPr>
                        <a:t>porttitor</a:t>
                      </a:r>
                      <a:r>
                        <a:rPr kumimoji="0" lang="en-US" sz="12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1200" b="0" i="0" u="none" strike="noStrike" kern="1200" cap="none" spc="0" normalizeH="0" baseline="0" noProof="0" dirty="0" err="1" smtClean="0">
                          <a:ln>
                            <a:noFill/>
                          </a:ln>
                          <a:solidFill>
                            <a:schemeClr val="tx1"/>
                          </a:solidFill>
                          <a:effectLst/>
                          <a:uLnTx/>
                          <a:uFillTx/>
                          <a:latin typeface="+mn-lt"/>
                          <a:ea typeface="+mn-ea"/>
                          <a:cs typeface="+mn-cs"/>
                        </a:rPr>
                        <a:t>congue</a:t>
                      </a:r>
                      <a:r>
                        <a:rPr kumimoji="0" lang="en-US" sz="12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1200" b="0" i="0" u="none" strike="noStrike" kern="1200" cap="none" spc="0" normalizeH="0" baseline="0" noProof="0" dirty="0" err="1" smtClean="0">
                          <a:ln>
                            <a:noFill/>
                          </a:ln>
                          <a:solidFill>
                            <a:schemeClr val="tx1"/>
                          </a:solidFill>
                          <a:effectLst/>
                          <a:uLnTx/>
                          <a:uFillTx/>
                          <a:latin typeface="+mn-lt"/>
                          <a:ea typeface="+mn-ea"/>
                          <a:cs typeface="+mn-cs"/>
                        </a:rPr>
                        <a:t>massa</a:t>
                      </a:r>
                      <a:r>
                        <a:rPr kumimoji="0" lang="en-US" sz="12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1200" b="0" i="0" u="none" strike="noStrike" kern="1200" cap="none" spc="0" normalizeH="0" baseline="0" noProof="0" dirty="0" err="1" smtClean="0">
                          <a:ln>
                            <a:noFill/>
                          </a:ln>
                          <a:solidFill>
                            <a:schemeClr val="tx1"/>
                          </a:solidFill>
                          <a:effectLst/>
                          <a:uLnTx/>
                          <a:uFillTx/>
                          <a:latin typeface="+mn-lt"/>
                          <a:ea typeface="+mn-ea"/>
                          <a:cs typeface="+mn-cs"/>
                        </a:rPr>
                        <a:t>Fusce</a:t>
                      </a:r>
                      <a:r>
                        <a:rPr kumimoji="0" lang="en-US" sz="12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1200" b="0" i="0" u="none" strike="noStrike" kern="1200" cap="none" spc="0" normalizeH="0" baseline="0" noProof="0" dirty="0" err="1" smtClean="0">
                          <a:ln>
                            <a:noFill/>
                          </a:ln>
                          <a:solidFill>
                            <a:schemeClr val="tx1"/>
                          </a:solidFill>
                          <a:effectLst/>
                          <a:uLnTx/>
                          <a:uFillTx/>
                          <a:latin typeface="+mn-lt"/>
                          <a:ea typeface="+mn-ea"/>
                          <a:cs typeface="+mn-cs"/>
                        </a:rPr>
                        <a:t>posuere</a:t>
                      </a:r>
                      <a:r>
                        <a:rPr kumimoji="0" lang="en-US" sz="1200" b="0" i="0" u="none" strike="noStrike" kern="1200" cap="none" spc="0" normalizeH="0" baseline="0" noProof="0" dirty="0" smtClean="0">
                          <a:ln>
                            <a:noFill/>
                          </a:ln>
                          <a:solidFill>
                            <a:schemeClr val="tx1"/>
                          </a:solidFill>
                          <a:effectLst/>
                          <a:uLnTx/>
                          <a:uFillTx/>
                          <a:latin typeface="+mn-lt"/>
                          <a:ea typeface="+mn-ea"/>
                          <a:cs typeface="+mn-cs"/>
                        </a:rPr>
                        <a:t>, magna </a:t>
                      </a:r>
                      <a:r>
                        <a:rPr kumimoji="0" lang="en-US" sz="1200" b="0" i="0" u="none" strike="noStrike" kern="1200" cap="none" spc="0" normalizeH="0" baseline="0" noProof="0" dirty="0" err="1" smtClean="0">
                          <a:ln>
                            <a:noFill/>
                          </a:ln>
                          <a:solidFill>
                            <a:schemeClr val="tx1"/>
                          </a:solidFill>
                          <a:effectLst/>
                          <a:uLnTx/>
                          <a:uFillTx/>
                          <a:latin typeface="+mn-lt"/>
                          <a:ea typeface="+mn-ea"/>
                          <a:cs typeface="+mn-cs"/>
                        </a:rPr>
                        <a:t>sed</a:t>
                      </a:r>
                      <a:r>
                        <a:rPr kumimoji="0" lang="en-US" sz="12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1200" b="0" i="0" u="none" strike="noStrike" kern="1200" cap="none" spc="0" normalizeH="0" baseline="0" noProof="0" dirty="0" err="1" smtClean="0">
                          <a:ln>
                            <a:noFill/>
                          </a:ln>
                          <a:solidFill>
                            <a:schemeClr val="tx1"/>
                          </a:solidFill>
                          <a:effectLst/>
                          <a:uLnTx/>
                          <a:uFillTx/>
                          <a:latin typeface="+mn-lt"/>
                          <a:ea typeface="+mn-ea"/>
                          <a:cs typeface="+mn-cs"/>
                        </a:rPr>
                        <a:t>pulvinar</a:t>
                      </a:r>
                      <a:r>
                        <a:rPr kumimoji="0" lang="en-US" sz="12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1200" b="0" i="0" u="none" strike="noStrike" kern="1200" cap="none" spc="0" normalizeH="0" baseline="0" noProof="0" dirty="0" err="1" smtClean="0">
                          <a:ln>
                            <a:noFill/>
                          </a:ln>
                          <a:solidFill>
                            <a:schemeClr val="tx1"/>
                          </a:solidFill>
                          <a:effectLst/>
                          <a:uLnTx/>
                          <a:uFillTx/>
                          <a:latin typeface="+mn-lt"/>
                          <a:ea typeface="+mn-ea"/>
                          <a:cs typeface="+mn-cs"/>
                        </a:rPr>
                        <a:t>ultricies</a:t>
                      </a:r>
                      <a:r>
                        <a:rPr kumimoji="0" lang="en-US" sz="12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1200" b="0" i="0" u="none" strike="noStrike" kern="1200" cap="none" spc="0" normalizeH="0" baseline="0" noProof="0" dirty="0" err="1" smtClean="0">
                          <a:ln>
                            <a:noFill/>
                          </a:ln>
                          <a:solidFill>
                            <a:schemeClr val="tx1"/>
                          </a:solidFill>
                          <a:effectLst/>
                          <a:uLnTx/>
                          <a:uFillTx/>
                          <a:latin typeface="+mn-lt"/>
                          <a:ea typeface="+mn-ea"/>
                          <a:cs typeface="+mn-cs"/>
                        </a:rPr>
                        <a:t>purus</a:t>
                      </a:r>
                      <a:r>
                        <a:rPr kumimoji="0" lang="en-US" sz="12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1200" b="0" i="0" u="none" strike="noStrike" kern="1200" cap="none" spc="0" normalizeH="0" baseline="0" noProof="0" dirty="0" err="1" smtClean="0">
                          <a:ln>
                            <a:noFill/>
                          </a:ln>
                          <a:solidFill>
                            <a:schemeClr val="tx1"/>
                          </a:solidFill>
                          <a:effectLst/>
                          <a:uLnTx/>
                          <a:uFillTx/>
                          <a:latin typeface="+mn-lt"/>
                          <a:ea typeface="+mn-ea"/>
                          <a:cs typeface="+mn-cs"/>
                        </a:rPr>
                        <a:t>lectus</a:t>
                      </a:r>
                      <a:r>
                        <a:rPr kumimoji="0" lang="en-US" sz="12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1200" b="0" i="0" u="none" strike="noStrike" kern="1200" cap="none" spc="0" normalizeH="0" baseline="0" noProof="0" dirty="0" err="1" smtClean="0">
                          <a:ln>
                            <a:noFill/>
                          </a:ln>
                          <a:solidFill>
                            <a:schemeClr val="tx1"/>
                          </a:solidFill>
                          <a:effectLst/>
                          <a:uLnTx/>
                          <a:uFillTx/>
                          <a:latin typeface="+mn-lt"/>
                          <a:ea typeface="+mn-ea"/>
                          <a:cs typeface="+mn-cs"/>
                        </a:rPr>
                        <a:t>malesuada</a:t>
                      </a:r>
                      <a:r>
                        <a:rPr kumimoji="0" lang="en-US" sz="1200" b="0" i="0" u="none" strike="noStrike" kern="1200" cap="none" spc="0" normalizeH="0" baseline="0" noProof="0" dirty="0" smtClean="0">
                          <a:ln>
                            <a:noFill/>
                          </a:ln>
                          <a:solidFill>
                            <a:schemeClr val="tx1"/>
                          </a:solidFill>
                          <a:effectLst/>
                          <a:uLnTx/>
                          <a:uFillTx/>
                          <a:latin typeface="+mn-lt"/>
                          <a:ea typeface="+mn-ea"/>
                          <a:cs typeface="+mn-cs"/>
                        </a:rPr>
                        <a:t> libero, sit </a:t>
                      </a:r>
                      <a:r>
                        <a:rPr kumimoji="0" lang="en-US" sz="1200" b="0" i="0" u="none" strike="noStrike" kern="1200" cap="none" spc="0" normalizeH="0" baseline="0" noProof="0" dirty="0" err="1" smtClean="0">
                          <a:ln>
                            <a:noFill/>
                          </a:ln>
                          <a:solidFill>
                            <a:schemeClr val="tx1"/>
                          </a:solidFill>
                          <a:effectLst/>
                          <a:uLnTx/>
                          <a:uFillTx/>
                          <a:latin typeface="+mn-lt"/>
                          <a:ea typeface="+mn-ea"/>
                          <a:cs typeface="+mn-cs"/>
                        </a:rPr>
                        <a:t>amet</a:t>
                      </a:r>
                      <a:r>
                        <a:rPr kumimoji="0" lang="en-US" sz="12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1200" b="0" i="0" u="none" strike="noStrike" kern="1200" cap="none" spc="0" normalizeH="0" baseline="0" noProof="0" dirty="0" err="1" smtClean="0">
                          <a:ln>
                            <a:noFill/>
                          </a:ln>
                          <a:solidFill>
                            <a:schemeClr val="tx1"/>
                          </a:solidFill>
                          <a:effectLst/>
                          <a:uLnTx/>
                          <a:uFillTx/>
                          <a:latin typeface="+mn-lt"/>
                          <a:ea typeface="+mn-ea"/>
                          <a:cs typeface="+mn-cs"/>
                        </a:rPr>
                        <a:t>commodo</a:t>
                      </a:r>
                      <a:r>
                        <a:rPr kumimoji="0" lang="en-US" sz="1200" b="0" i="0" u="none" strike="noStrike" kern="1200" cap="none" spc="0" normalizeH="0" baseline="0" noProof="0" dirty="0" smtClean="0">
                          <a:ln>
                            <a:noFill/>
                          </a:ln>
                          <a:solidFill>
                            <a:schemeClr val="tx1"/>
                          </a:solidFill>
                          <a:effectLst/>
                          <a:uLnTx/>
                          <a:uFillTx/>
                          <a:latin typeface="+mn-lt"/>
                          <a:ea typeface="+mn-ea"/>
                          <a:cs typeface="+mn-cs"/>
                        </a:rPr>
                        <a:t> magna </a:t>
                      </a:r>
                      <a:r>
                        <a:rPr kumimoji="0" lang="en-US" sz="1200" b="0" i="0" u="none" strike="noStrike" kern="1200" cap="none" spc="0" normalizeH="0" baseline="0" noProof="0" dirty="0" err="1" smtClean="0">
                          <a:ln>
                            <a:noFill/>
                          </a:ln>
                          <a:solidFill>
                            <a:schemeClr val="tx1"/>
                          </a:solidFill>
                          <a:effectLst/>
                          <a:uLnTx/>
                          <a:uFillTx/>
                          <a:latin typeface="+mn-lt"/>
                          <a:ea typeface="+mn-ea"/>
                          <a:cs typeface="+mn-cs"/>
                        </a:rPr>
                        <a:t>eros</a:t>
                      </a:r>
                      <a:r>
                        <a:rPr kumimoji="0" lang="en-US" sz="12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1200" b="0" i="0" u="none" strike="noStrike" kern="1200" cap="none" spc="0" normalizeH="0" baseline="0" noProof="0" dirty="0" err="1" smtClean="0">
                          <a:ln>
                            <a:noFill/>
                          </a:ln>
                          <a:solidFill>
                            <a:schemeClr val="tx1"/>
                          </a:solidFill>
                          <a:effectLst/>
                          <a:uLnTx/>
                          <a:uFillTx/>
                          <a:latin typeface="+mn-lt"/>
                          <a:ea typeface="+mn-ea"/>
                          <a:cs typeface="+mn-cs"/>
                        </a:rPr>
                        <a:t>quis</a:t>
                      </a:r>
                      <a:r>
                        <a:rPr kumimoji="0" lang="en-US" sz="12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1200" b="0" i="0" u="none" strike="noStrike" kern="1200" cap="none" spc="0" normalizeH="0" baseline="0" noProof="0" dirty="0" err="1" smtClean="0">
                          <a:ln>
                            <a:noFill/>
                          </a:ln>
                          <a:solidFill>
                            <a:schemeClr val="tx1"/>
                          </a:solidFill>
                          <a:effectLst/>
                          <a:uLnTx/>
                          <a:uFillTx/>
                          <a:latin typeface="+mn-lt"/>
                          <a:ea typeface="+mn-ea"/>
                          <a:cs typeface="+mn-cs"/>
                        </a:rPr>
                        <a:t>urna</a:t>
                      </a:r>
                      <a:r>
                        <a:rPr kumimoji="0" lang="en-US" sz="1200" b="0" i="0" u="none" strike="noStrike" kern="1200" cap="none" spc="0" normalizeH="0" baseline="0" noProof="0" dirty="0" smtClean="0">
                          <a:ln>
                            <a:noFill/>
                          </a:ln>
                          <a:solidFill>
                            <a:schemeClr val="tx1"/>
                          </a:solidFill>
                          <a:effectLst/>
                          <a:uLnTx/>
                          <a:uFillTx/>
                          <a:latin typeface="+mn-lt"/>
                          <a:ea typeface="+mn-ea"/>
                          <a:cs typeface="+mn-cs"/>
                        </a:rPr>
                        <a:t>.</a:t>
                      </a:r>
                    </a:p>
                  </a:txBody>
                  <a:tcPr marR="182880">
                    <a:lnL w="6350" cap="flat" cmpd="sng" algn="ctr">
                      <a:solidFill>
                        <a:schemeClr val="bg2"/>
                      </a:solid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51248882"/>
      </p:ext>
    </p:extLst>
  </p:cSld>
  <p:clrMapOvr>
    <a:masterClrMapping/>
  </p:clrMapOvr>
  <p:transition spd="med">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Template Chart Slides</a:t>
            </a:r>
            <a:endParaRPr lang="en-US" dirty="0"/>
          </a:p>
        </p:txBody>
      </p:sp>
      <p:sp>
        <p:nvSpPr>
          <p:cNvPr id="3" name="Text Placeholder 2"/>
          <p:cNvSpPr>
            <a:spLocks noGrp="1"/>
          </p:cNvSpPr>
          <p:nvPr>
            <p:ph type="body" idx="1"/>
          </p:nvPr>
        </p:nvSpPr>
        <p:spPr/>
        <p:txBody>
          <a:bodyPr/>
          <a:lstStyle/>
          <a:p>
            <a:r>
              <a:rPr lang="en-US" dirty="0" smtClean="0"/>
              <a:t>Section 3</a:t>
            </a:r>
            <a:endParaRPr lang="en-US" dirty="0"/>
          </a:p>
        </p:txBody>
      </p:sp>
      <p:sp>
        <p:nvSpPr>
          <p:cNvPr id="4" name="Text Placeholder 3"/>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191146491"/>
      </p:ext>
    </p:extLst>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half" idx="12"/>
          </p:nvPr>
        </p:nvSpPr>
        <p:spPr/>
        <p:txBody>
          <a:bodyPr/>
          <a:lstStyle/>
          <a:p>
            <a:r>
              <a:rPr lang="en-US" dirty="0" smtClean="0"/>
              <a:t>This template is available </a:t>
            </a:r>
            <a:br>
              <a:rPr lang="en-US" dirty="0" smtClean="0"/>
            </a:br>
            <a:r>
              <a:rPr lang="en-US" dirty="0" smtClean="0"/>
              <a:t>in two different files for </a:t>
            </a:r>
            <a:br>
              <a:rPr lang="en-US" dirty="0" smtClean="0"/>
            </a:br>
            <a:r>
              <a:rPr lang="en-US" dirty="0" smtClean="0"/>
              <a:t>two different aspect ratios. </a:t>
            </a:r>
            <a:br>
              <a:rPr lang="en-US" dirty="0" smtClean="0"/>
            </a:br>
            <a:r>
              <a:rPr lang="en-US" dirty="0" smtClean="0"/>
              <a:t>Choose the option that </a:t>
            </a:r>
            <a:br>
              <a:rPr lang="en-US" dirty="0" smtClean="0"/>
            </a:br>
            <a:r>
              <a:rPr lang="en-US" dirty="0" smtClean="0"/>
              <a:t>fits your screen and </a:t>
            </a:r>
            <a:br>
              <a:rPr lang="en-US" dirty="0" smtClean="0"/>
            </a:br>
            <a:r>
              <a:rPr lang="en-US" dirty="0" smtClean="0"/>
              <a:t>printing needs.</a:t>
            </a:r>
          </a:p>
          <a:p>
            <a:endParaRPr lang="en-US" dirty="0"/>
          </a:p>
        </p:txBody>
      </p:sp>
      <p:sp>
        <p:nvSpPr>
          <p:cNvPr id="20" name="Content Placeholder 8"/>
          <p:cNvSpPr>
            <a:spLocks noGrp="1"/>
          </p:cNvSpPr>
          <p:nvPr>
            <p:ph sz="half" idx="13"/>
          </p:nvPr>
        </p:nvSpPr>
        <p:spPr/>
        <p:txBody>
          <a:bodyPr/>
          <a:lstStyle/>
          <a:p>
            <a:endParaRPr lang="en-US" dirty="0" smtClean="0"/>
          </a:p>
          <a:p>
            <a:endParaRPr lang="en-US" dirty="0" smtClean="0"/>
          </a:p>
          <a:p>
            <a:endParaRPr lang="en-US" dirty="0" smtClean="0"/>
          </a:p>
          <a:p>
            <a:endParaRPr lang="en-US" dirty="0" smtClean="0"/>
          </a:p>
          <a:p>
            <a:r>
              <a:rPr lang="en-US" dirty="0" smtClean="0"/>
              <a:t>STANDARD – 4:3</a:t>
            </a:r>
          </a:p>
          <a:p>
            <a:pPr lvl="1"/>
            <a:r>
              <a:rPr lang="en-US" dirty="0" smtClean="0"/>
              <a:t>This version of the template </a:t>
            </a:r>
            <a:br>
              <a:rPr lang="en-US" dirty="0" smtClean="0"/>
            </a:br>
            <a:r>
              <a:rPr lang="en-US" dirty="0" smtClean="0"/>
              <a:t>will fit 4:3 aspect ratio projectors </a:t>
            </a:r>
            <a:br>
              <a:rPr lang="en-US" dirty="0" smtClean="0"/>
            </a:br>
            <a:r>
              <a:rPr lang="en-US" dirty="0" smtClean="0"/>
              <a:t>and screens. </a:t>
            </a:r>
          </a:p>
          <a:p>
            <a:endParaRPr lang="en-US" dirty="0"/>
          </a:p>
        </p:txBody>
      </p:sp>
      <p:sp>
        <p:nvSpPr>
          <p:cNvPr id="9" name="Content Placeholder 8"/>
          <p:cNvSpPr>
            <a:spLocks noGrp="1"/>
          </p:cNvSpPr>
          <p:nvPr>
            <p:ph sz="half" idx="14"/>
          </p:nvPr>
        </p:nvSpPr>
        <p:spPr/>
        <p:txBody>
          <a:bodyPr/>
          <a:lstStyle/>
          <a:p>
            <a:pPr lvl="0"/>
            <a:endParaRPr lang="en-US" dirty="0" smtClean="0"/>
          </a:p>
          <a:p>
            <a:pPr lvl="0"/>
            <a:endParaRPr lang="en-US" dirty="0" smtClean="0"/>
          </a:p>
          <a:p>
            <a:pPr lvl="0"/>
            <a:endParaRPr lang="en-US" dirty="0" smtClean="0"/>
          </a:p>
          <a:p>
            <a:pPr lvl="0"/>
            <a:endParaRPr lang="en-US" dirty="0" smtClean="0"/>
          </a:p>
          <a:p>
            <a:pPr lvl="0"/>
            <a:r>
              <a:rPr lang="en-US" dirty="0" smtClean="0"/>
              <a:t>WIDESCREEN – 16:9</a:t>
            </a:r>
          </a:p>
          <a:p>
            <a:pPr lvl="1"/>
            <a:r>
              <a:rPr lang="en-US" dirty="0" smtClean="0"/>
              <a:t>If you do not need to print and </a:t>
            </a:r>
            <a:br>
              <a:rPr lang="en-US" dirty="0" smtClean="0"/>
            </a:br>
            <a:r>
              <a:rPr lang="en-US" dirty="0" smtClean="0"/>
              <a:t>you know that your venue has </a:t>
            </a:r>
            <a:br>
              <a:rPr lang="en-US" dirty="0" smtClean="0"/>
            </a:br>
            <a:r>
              <a:rPr lang="en-US" dirty="0" smtClean="0"/>
              <a:t>a 16:9 aspect ratio screen, we suggest you use the widescreen version of the template. </a:t>
            </a:r>
          </a:p>
          <a:p>
            <a:pPr lvl="1"/>
            <a:endParaRPr lang="en-US" dirty="0"/>
          </a:p>
        </p:txBody>
      </p:sp>
      <p:sp>
        <p:nvSpPr>
          <p:cNvPr id="2" name="Title 1"/>
          <p:cNvSpPr>
            <a:spLocks noGrp="1"/>
          </p:cNvSpPr>
          <p:nvPr>
            <p:ph type="title"/>
          </p:nvPr>
        </p:nvSpPr>
        <p:spPr/>
        <p:txBody>
          <a:bodyPr/>
          <a:lstStyle/>
          <a:p>
            <a:r>
              <a:rPr lang="en-US" smtClean="0"/>
              <a:t>Choose the Correct Aspect Ratio</a:t>
            </a:r>
            <a:endParaRPr lang="en-US" dirty="0"/>
          </a:p>
        </p:txBody>
      </p:sp>
      <p:cxnSp>
        <p:nvCxnSpPr>
          <p:cNvPr id="8" name="Straight Connector 7"/>
          <p:cNvCxnSpPr/>
          <p:nvPr/>
        </p:nvCxnSpPr>
        <p:spPr>
          <a:xfrm>
            <a:off x="3017838" y="1554163"/>
            <a:ext cx="0" cy="3749357"/>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pic>
        <p:nvPicPr>
          <p:cNvPr id="10" name="Picture 9" descr="PowerPoint Slide Show - [Firmwide_Template_All-Purpose_Standard_Ratio_Arial_4_22.pptx]"/>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3293049" y="1554163"/>
            <a:ext cx="1929384" cy="1443609"/>
          </a:xfrm>
          <a:prstGeom prst="rect">
            <a:avLst/>
          </a:prstGeom>
          <a:noFill/>
          <a:ln w="3175">
            <a:solidFill>
              <a:schemeClr val="bg2"/>
            </a:solidFill>
            <a:miter lim="800000"/>
            <a:headEnd/>
            <a:tailEnd/>
          </a:ln>
          <a:effectLst/>
        </p:spPr>
      </p:pic>
      <p:pic>
        <p:nvPicPr>
          <p:cNvPr id="5" name="Picture 4" descr="PowerPoint Slide Show - [Firmwide_Template_Auditorium_Widescreen_4_20_16_Calibri.pptx]"/>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6117809" y="1554163"/>
            <a:ext cx="2569464" cy="1441972"/>
          </a:xfrm>
          <a:prstGeom prst="rect">
            <a:avLst/>
          </a:prstGeom>
          <a:noFill/>
          <a:ln w="3175">
            <a:solidFill>
              <a:schemeClr val="bg2"/>
            </a:solidFill>
            <a:miter lim="800000"/>
            <a:headEnd/>
            <a:tailEnd/>
          </a:ln>
          <a:effectLst/>
        </p:spPr>
      </p:pic>
    </p:spTree>
    <p:extLst>
      <p:ext uri="{BB962C8B-B14F-4D97-AF65-F5344CB8AC3E}">
        <p14:creationId xmlns:p14="http://schemas.microsoft.com/office/powerpoint/2010/main" val="2458488718"/>
      </p:ext>
    </p:extLst>
  </p:cSld>
  <p:clrMapOvr>
    <a:masterClrMapping/>
  </p:clrMapOvr>
  <p:transition spd="med">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en-US" dirty="0" smtClean="0"/>
              <a:t>Chart Title – Arial 16 pt.</a:t>
            </a:r>
            <a:endParaRPr lang="en-US" dirty="0"/>
          </a:p>
        </p:txBody>
      </p:sp>
      <p:sp>
        <p:nvSpPr>
          <p:cNvPr id="16" name="Text Placeholder 15"/>
          <p:cNvSpPr>
            <a:spLocks noGrp="1"/>
          </p:cNvSpPr>
          <p:nvPr>
            <p:ph type="body" idx="2"/>
          </p:nvPr>
        </p:nvSpPr>
        <p:spPr/>
        <p:txBody>
          <a:bodyPr/>
          <a:lstStyle/>
          <a:p>
            <a:r>
              <a:rPr lang="en-US" dirty="0" smtClean="0"/>
              <a:t>Chart Subtitle – Arial 14 pt.</a:t>
            </a:r>
            <a:endParaRPr lang="en-US" dirty="0"/>
          </a:p>
        </p:txBody>
      </p:sp>
      <p:graphicFrame>
        <p:nvGraphicFramePr>
          <p:cNvPr id="9" name="Content Placeholder 8"/>
          <p:cNvGraphicFramePr>
            <a:graphicFrameLocks noGrp="1"/>
          </p:cNvGraphicFramePr>
          <p:nvPr>
            <p:ph sz="quarter" idx="12"/>
            <p:extLst>
              <p:ext uri="{D42A27DB-BD31-4B8C-83A1-F6EECF244321}">
                <p14:modId xmlns:p14="http://schemas.microsoft.com/office/powerpoint/2010/main" val="1064192069"/>
              </p:ext>
            </p:extLst>
          </p:nvPr>
        </p:nvGraphicFramePr>
        <p:xfrm>
          <a:off x="460375" y="2103438"/>
          <a:ext cx="8220075" cy="3794125"/>
        </p:xfrm>
        <a:graphic>
          <a:graphicData uri="http://schemas.openxmlformats.org/drawingml/2006/chart">
            <c:chart xmlns:c="http://schemas.openxmlformats.org/drawingml/2006/chart" xmlns:r="http://schemas.openxmlformats.org/officeDocument/2006/relationships" r:id="rId3"/>
          </a:graphicData>
        </a:graphic>
      </p:graphicFrame>
      <p:sp>
        <p:nvSpPr>
          <p:cNvPr id="2" name="Title 1"/>
          <p:cNvSpPr>
            <a:spLocks noGrp="1"/>
          </p:cNvSpPr>
          <p:nvPr>
            <p:ph type="title"/>
          </p:nvPr>
        </p:nvSpPr>
        <p:spPr/>
        <p:txBody>
          <a:bodyPr/>
          <a:lstStyle/>
          <a:p>
            <a:r>
              <a:rPr lang="en-US" smtClean="0"/>
              <a:t>Bar Chart With One Category</a:t>
            </a:r>
            <a:endParaRPr lang="en-US" dirty="0"/>
          </a:p>
        </p:txBody>
      </p:sp>
      <p:sp>
        <p:nvSpPr>
          <p:cNvPr id="13" name="Text Placeholder FN"/>
          <p:cNvSpPr txBox="1">
            <a:spLocks/>
          </p:cNvSpPr>
          <p:nvPr/>
        </p:nvSpPr>
        <p:spPr>
          <a:xfrm>
            <a:off x="457200" y="6172009"/>
            <a:ext cx="8220456" cy="295466"/>
          </a:xfrm>
          <a:prstGeom prst="rect">
            <a:avLst/>
          </a:prstGeom>
        </p:spPr>
        <p:txBody>
          <a:bodyPr vert="horz" lIns="0" tIns="0" rIns="0" bIns="18288" rtlCol="0" anchor="b" anchorCtr="0">
            <a:noAutofit/>
          </a:bodyPr>
          <a:lstStyle>
            <a:lvl1pPr marL="182880" indent="-182880" algn="l" defTabSz="914400" rtl="0" eaLnBrk="1" latinLnBrk="0" hangingPunct="1">
              <a:lnSpc>
                <a:spcPct val="100000"/>
              </a:lnSpc>
              <a:spcBef>
                <a:spcPts val="0"/>
              </a:spcBef>
              <a:spcAft>
                <a:spcPts val="0"/>
              </a:spcAft>
              <a:buClr>
                <a:srgbClr val="58595B"/>
              </a:buClr>
              <a:buFont typeface="+mj-lt"/>
              <a:buAutoNum type="arabicPeriod"/>
              <a:defRPr sz="900" b="1" kern="1200" baseline="0">
                <a:solidFill>
                  <a:srgbClr val="58595B"/>
                </a:solidFill>
                <a:latin typeface="+mn-lt"/>
                <a:ea typeface="+mn-ea"/>
                <a:cs typeface="+mn-cs"/>
              </a:defRPr>
            </a:lvl1pPr>
            <a:lvl2pPr marL="0" indent="0" algn="l" defTabSz="914400" rtl="0" eaLnBrk="1" latinLnBrk="0" hangingPunct="1">
              <a:lnSpc>
                <a:spcPct val="110000"/>
              </a:lnSpc>
              <a:spcBef>
                <a:spcPts val="0"/>
              </a:spcBef>
              <a:spcAft>
                <a:spcPts val="600"/>
              </a:spcAft>
              <a:buClr>
                <a:schemeClr val="accent2"/>
              </a:buClr>
              <a:buFont typeface="Arial" panose="020B0604020202020204" pitchFamily="34" charset="0"/>
              <a:buNone/>
              <a:defRPr sz="1600" kern="1200" baseline="0">
                <a:solidFill>
                  <a:schemeClr val="tx1"/>
                </a:solidFill>
                <a:latin typeface="+mn-lt"/>
                <a:ea typeface="+mn-ea"/>
                <a:cs typeface="+mn-cs"/>
              </a:defRPr>
            </a:lvl2pPr>
            <a:lvl3pPr marL="227013" indent="-227013" algn="l" defTabSz="914400" rtl="0" eaLnBrk="1" latinLnBrk="0" hangingPunct="1">
              <a:lnSpc>
                <a:spcPct val="110000"/>
              </a:lnSpc>
              <a:spcBef>
                <a:spcPts val="0"/>
              </a:spcBef>
              <a:spcAft>
                <a:spcPts val="600"/>
              </a:spcAft>
              <a:buClr>
                <a:schemeClr val="accent2"/>
              </a:buClr>
              <a:buFont typeface="Arial" panose="020B0604020202020204" pitchFamily="34" charset="0"/>
              <a:buChar char="•"/>
              <a:defRPr sz="1600" kern="1200" baseline="0">
                <a:solidFill>
                  <a:schemeClr val="tx1"/>
                </a:solidFill>
                <a:latin typeface="+mn-lt"/>
                <a:ea typeface="+mn-ea"/>
                <a:cs typeface="+mn-cs"/>
              </a:defRPr>
            </a:lvl3pPr>
            <a:lvl4pPr marL="461963" indent="-234950" algn="l" defTabSz="914400" rtl="0" eaLnBrk="1" latinLnBrk="0" hangingPunct="1">
              <a:lnSpc>
                <a:spcPct val="110000"/>
              </a:lnSpc>
              <a:spcBef>
                <a:spcPts val="0"/>
              </a:spcBef>
              <a:spcAft>
                <a:spcPts val="0"/>
              </a:spcAft>
              <a:buClr>
                <a:schemeClr val="accent2"/>
              </a:buClr>
              <a:buFont typeface="Arial" panose="020B0604020202020204" pitchFamily="34" charset="0"/>
              <a:buChar char="–"/>
              <a:defRPr sz="1600" kern="1200" baseline="0">
                <a:solidFill>
                  <a:schemeClr val="tx1"/>
                </a:solidFill>
                <a:latin typeface="+mn-lt"/>
                <a:ea typeface="+mn-ea"/>
                <a:cs typeface="+mn-cs"/>
              </a:defRPr>
            </a:lvl4pPr>
            <a:lvl5pPr marL="687388" indent="-225425" algn="l" defTabSz="914400" rtl="0" eaLnBrk="1" latinLnBrk="0" hangingPunct="1">
              <a:lnSpc>
                <a:spcPct val="110000"/>
              </a:lnSpc>
              <a:spcBef>
                <a:spcPts val="0"/>
              </a:spcBef>
              <a:spcAft>
                <a:spcPts val="0"/>
              </a:spcAft>
              <a:buClr>
                <a:schemeClr val="accent2"/>
              </a:buClr>
              <a:buFont typeface="Arial" panose="020B0604020202020204" pitchFamily="34" charset="0"/>
              <a:buChar char="•"/>
              <a:defRPr sz="1600" kern="1200" baseline="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90000"/>
              </a:lnSpc>
              <a:buFont typeface="+mj-lt"/>
              <a:buNone/>
            </a:pPr>
            <a:r>
              <a:rPr lang="en-US" sz="1000" b="0" dirty="0" smtClean="0">
                <a:solidFill>
                  <a:schemeClr val="tx1"/>
                </a:solidFill>
              </a:rPr>
              <a:t>Source: Source text same as footnote; no hanging indent</a:t>
            </a:r>
          </a:p>
          <a:p>
            <a:pPr marL="171450" indent="-171450">
              <a:lnSpc>
                <a:spcPct val="90000"/>
              </a:lnSpc>
              <a:buClr>
                <a:schemeClr val="tx1"/>
              </a:buClr>
            </a:pPr>
            <a:r>
              <a:rPr lang="en-US" sz="1000" b="0" dirty="0" smtClean="0">
                <a:solidFill>
                  <a:schemeClr val="tx1"/>
                </a:solidFill>
              </a:rPr>
              <a:t>Footnotes are Arial 10 pt. </a:t>
            </a:r>
          </a:p>
        </p:txBody>
      </p:sp>
      <p:sp>
        <p:nvSpPr>
          <p:cNvPr id="14" name="TextBox 13"/>
          <p:cNvSpPr txBox="1"/>
          <p:nvPr/>
        </p:nvSpPr>
        <p:spPr>
          <a:xfrm>
            <a:off x="453866" y="1097280"/>
            <a:ext cx="8220456" cy="246221"/>
          </a:xfrm>
          <a:prstGeom prst="rect">
            <a:avLst/>
          </a:prstGeom>
        </p:spPr>
        <p:txBody>
          <a:bodyPr vert="horz" lIns="0" tIns="0" rIns="0" bIns="0" rtlCol="0">
            <a:spAutoFit/>
          </a:bodyPr>
          <a:lstStyle>
            <a:lvl1pPr lvl="0" indent="0" defTabSz="914293">
              <a:lnSpc>
                <a:spcPct val="100000"/>
              </a:lnSpc>
              <a:spcBef>
                <a:spcPts val="1000"/>
              </a:spcBef>
              <a:spcAft>
                <a:spcPts val="600"/>
              </a:spcAft>
              <a:buClr>
                <a:schemeClr val="accent2"/>
              </a:buClr>
              <a:buFont typeface="Arial" panose="020B0604020202020204" pitchFamily="34" charset="0"/>
              <a:buNone/>
              <a:defRPr lang="en-US" sz="1600" b="1" baseline="0" dirty="0" smtClean="0">
                <a:solidFill>
                  <a:schemeClr val="accent2"/>
                </a:solidFill>
                <a:latin typeface="Corbel" panose="020B0503020204020204" pitchFamily="34" charset="0"/>
                <a:ea typeface="Tahoma" panose="020B0604030504040204" pitchFamily="34" charset="0"/>
                <a:cs typeface="Tahoma" panose="020B0604030504040204" pitchFamily="34" charset="0"/>
              </a:defRPr>
            </a:lvl1pPr>
            <a:lvl2pPr marL="0" indent="0">
              <a:lnSpc>
                <a:spcPct val="110000"/>
              </a:lnSpc>
              <a:spcBef>
                <a:spcPts val="0"/>
              </a:spcBef>
              <a:spcAft>
                <a:spcPts val="600"/>
              </a:spcAft>
              <a:buClr>
                <a:schemeClr val="accent2"/>
              </a:buClr>
              <a:buFont typeface="Arial" panose="020B0604020202020204" pitchFamily="34" charset="0"/>
              <a:buNone/>
              <a:defRPr sz="1600" baseline="0"/>
            </a:lvl2pPr>
            <a:lvl3pPr marL="227013" indent="-227013">
              <a:lnSpc>
                <a:spcPct val="110000"/>
              </a:lnSpc>
              <a:spcBef>
                <a:spcPts val="0"/>
              </a:spcBef>
              <a:spcAft>
                <a:spcPts val="600"/>
              </a:spcAft>
              <a:buClr>
                <a:schemeClr val="accent2"/>
              </a:buClr>
              <a:buFont typeface="Arial" panose="020B0604020202020204" pitchFamily="34" charset="0"/>
              <a:buChar char="•"/>
              <a:defRPr sz="1600" baseline="0"/>
            </a:lvl3pPr>
            <a:lvl4pPr marL="461963" indent="-234950">
              <a:lnSpc>
                <a:spcPct val="110000"/>
              </a:lnSpc>
              <a:spcBef>
                <a:spcPts val="0"/>
              </a:spcBef>
              <a:spcAft>
                <a:spcPts val="0"/>
              </a:spcAft>
              <a:buClr>
                <a:schemeClr val="accent2"/>
              </a:buClr>
              <a:buFont typeface="Arial" panose="020B0604020202020204" pitchFamily="34" charset="0"/>
              <a:buChar char="–"/>
              <a:defRPr sz="1600" baseline="0"/>
            </a:lvl4pPr>
            <a:lvl5pPr marL="687388" indent="-225425">
              <a:lnSpc>
                <a:spcPct val="110000"/>
              </a:lnSpc>
              <a:spcBef>
                <a:spcPts val="0"/>
              </a:spcBef>
              <a:spcAft>
                <a:spcPts val="0"/>
              </a:spcAft>
              <a:buClr>
                <a:schemeClr val="accent2"/>
              </a:buClr>
              <a:buFont typeface="Arial" panose="020B0604020202020204" pitchFamily="34" charset="0"/>
              <a:buChar char="•"/>
              <a:defRPr sz="1600" baseline="0"/>
            </a:lvl5pPr>
            <a:lvl6pPr marL="2514600" indent="-228600">
              <a:spcBef>
                <a:spcPct val="20000"/>
              </a:spcBef>
              <a:buFont typeface="Arial" panose="020B0604020202020204" pitchFamily="34" charset="0"/>
              <a:buChar char="•"/>
              <a:defRPr sz="2000"/>
            </a:lvl6pPr>
            <a:lvl7pPr marL="2971800" indent="-228600">
              <a:spcBef>
                <a:spcPct val="20000"/>
              </a:spcBef>
              <a:buFont typeface="Arial" panose="020B0604020202020204" pitchFamily="34" charset="0"/>
              <a:buChar char="•"/>
              <a:defRPr sz="2000"/>
            </a:lvl7pPr>
            <a:lvl8pPr marL="3429000" indent="-228600">
              <a:spcBef>
                <a:spcPct val="20000"/>
              </a:spcBef>
              <a:buFont typeface="Arial" panose="020B0604020202020204" pitchFamily="34" charset="0"/>
              <a:buChar char="•"/>
              <a:defRPr sz="2000"/>
            </a:lvl8pPr>
            <a:lvl9pPr marL="3886200" indent="-228600">
              <a:spcBef>
                <a:spcPct val="20000"/>
              </a:spcBef>
              <a:buFont typeface="Arial" panose="020B0604020202020204" pitchFamily="34" charset="0"/>
              <a:buChar char="•"/>
              <a:defRPr sz="2000"/>
            </a:lvl9pPr>
          </a:lstStyle>
          <a:p>
            <a:r>
              <a:rPr lang="en-US" dirty="0" smtClean="0">
                <a:latin typeface="+mn-lt"/>
              </a:rPr>
              <a:t>Placeholder for Optional Subtitle</a:t>
            </a:r>
            <a:endParaRPr lang="en-US" dirty="0">
              <a:latin typeface="+mn-lt"/>
            </a:endParaRPr>
          </a:p>
        </p:txBody>
      </p:sp>
    </p:spTree>
    <p:extLst>
      <p:ext uri="{BB962C8B-B14F-4D97-AF65-F5344CB8AC3E}">
        <p14:creationId xmlns:p14="http://schemas.microsoft.com/office/powerpoint/2010/main" val="1370487003"/>
      </p:ext>
    </p:extLst>
  </p:cSld>
  <p:clrMapOvr>
    <a:masterClrMapping/>
  </p:clrMapOvr>
  <p:transition spd="med">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en-US" smtClean="0"/>
              <a:t>Chart Title – Arial 16 pt.</a:t>
            </a:r>
            <a:endParaRPr lang="en-US" dirty="0"/>
          </a:p>
        </p:txBody>
      </p:sp>
      <p:sp>
        <p:nvSpPr>
          <p:cNvPr id="16" name="Text Placeholder 15"/>
          <p:cNvSpPr>
            <a:spLocks noGrp="1"/>
          </p:cNvSpPr>
          <p:nvPr>
            <p:ph type="body" idx="2"/>
          </p:nvPr>
        </p:nvSpPr>
        <p:spPr/>
        <p:txBody>
          <a:bodyPr/>
          <a:lstStyle/>
          <a:p>
            <a:r>
              <a:rPr lang="en-US" smtClean="0"/>
              <a:t>Chart Subtitle – Arial 14 pt.</a:t>
            </a:r>
            <a:endParaRPr lang="en-US" dirty="0"/>
          </a:p>
        </p:txBody>
      </p:sp>
      <p:graphicFrame>
        <p:nvGraphicFramePr>
          <p:cNvPr id="9" name="Content Placeholder 8"/>
          <p:cNvGraphicFramePr>
            <a:graphicFrameLocks noGrp="1"/>
          </p:cNvGraphicFramePr>
          <p:nvPr>
            <p:ph sz="quarter" idx="12"/>
            <p:extLst>
              <p:ext uri="{D42A27DB-BD31-4B8C-83A1-F6EECF244321}">
                <p14:modId xmlns:p14="http://schemas.microsoft.com/office/powerpoint/2010/main" val="2141214458"/>
              </p:ext>
            </p:extLst>
          </p:nvPr>
        </p:nvGraphicFramePr>
        <p:xfrm>
          <a:off x="460375" y="2103438"/>
          <a:ext cx="8220075" cy="3794125"/>
        </p:xfrm>
        <a:graphic>
          <a:graphicData uri="http://schemas.openxmlformats.org/drawingml/2006/chart">
            <c:chart xmlns:c="http://schemas.openxmlformats.org/drawingml/2006/chart" xmlns:r="http://schemas.openxmlformats.org/officeDocument/2006/relationships" r:id="rId3"/>
          </a:graphicData>
        </a:graphic>
      </p:graphicFrame>
      <p:sp>
        <p:nvSpPr>
          <p:cNvPr id="2" name="Title 1"/>
          <p:cNvSpPr>
            <a:spLocks noGrp="1"/>
          </p:cNvSpPr>
          <p:nvPr>
            <p:ph type="title"/>
          </p:nvPr>
        </p:nvSpPr>
        <p:spPr/>
        <p:txBody>
          <a:bodyPr/>
          <a:lstStyle/>
          <a:p>
            <a:r>
              <a:rPr lang="en-US" smtClean="0"/>
              <a:t>Bar Chart Without Y-Axis Labels</a:t>
            </a:r>
            <a:endParaRPr lang="en-US" dirty="0"/>
          </a:p>
        </p:txBody>
      </p:sp>
      <p:sp>
        <p:nvSpPr>
          <p:cNvPr id="12" name="TextBox 11"/>
          <p:cNvSpPr txBox="1"/>
          <p:nvPr/>
        </p:nvSpPr>
        <p:spPr>
          <a:xfrm>
            <a:off x="457200" y="1097280"/>
            <a:ext cx="8220456" cy="246221"/>
          </a:xfrm>
          <a:prstGeom prst="rect">
            <a:avLst/>
          </a:prstGeom>
        </p:spPr>
        <p:txBody>
          <a:bodyPr vert="horz" lIns="0" tIns="0" rIns="0" bIns="0" rtlCol="0">
            <a:spAutoFit/>
          </a:bodyPr>
          <a:lstStyle>
            <a:defPPr>
              <a:defRPr lang="en-US"/>
            </a:defPPr>
            <a:lvl1pPr lvl="0" indent="0" defTabSz="914293">
              <a:lnSpc>
                <a:spcPct val="100000"/>
              </a:lnSpc>
              <a:spcBef>
                <a:spcPts val="1000"/>
              </a:spcBef>
              <a:spcAft>
                <a:spcPts val="600"/>
              </a:spcAft>
              <a:buClr>
                <a:schemeClr val="accent2"/>
              </a:buClr>
              <a:buFont typeface="Arial" panose="020B0604020202020204" pitchFamily="34" charset="0"/>
              <a:buNone/>
              <a:defRPr sz="1600" b="1" baseline="0">
                <a:solidFill>
                  <a:schemeClr val="accent2"/>
                </a:solidFill>
                <a:ea typeface="Tahoma" panose="020B0604030504040204" pitchFamily="34" charset="0"/>
                <a:cs typeface="Tahoma" panose="020B0604030504040204" pitchFamily="34" charset="0"/>
              </a:defRPr>
            </a:lvl1pPr>
            <a:lvl2pPr marL="0" indent="0">
              <a:lnSpc>
                <a:spcPct val="110000"/>
              </a:lnSpc>
              <a:spcBef>
                <a:spcPts val="0"/>
              </a:spcBef>
              <a:spcAft>
                <a:spcPts val="600"/>
              </a:spcAft>
              <a:buClr>
                <a:schemeClr val="accent2"/>
              </a:buClr>
              <a:buFont typeface="Arial" panose="020B0604020202020204" pitchFamily="34" charset="0"/>
              <a:buNone/>
              <a:defRPr sz="1600" baseline="0"/>
            </a:lvl2pPr>
            <a:lvl3pPr marL="227013" indent="-227013">
              <a:lnSpc>
                <a:spcPct val="110000"/>
              </a:lnSpc>
              <a:spcBef>
                <a:spcPts val="0"/>
              </a:spcBef>
              <a:spcAft>
                <a:spcPts val="600"/>
              </a:spcAft>
              <a:buClr>
                <a:schemeClr val="accent2"/>
              </a:buClr>
              <a:buFont typeface="Arial" panose="020B0604020202020204" pitchFamily="34" charset="0"/>
              <a:buChar char="•"/>
              <a:defRPr sz="1600" baseline="0"/>
            </a:lvl3pPr>
            <a:lvl4pPr marL="461963" indent="-234950">
              <a:lnSpc>
                <a:spcPct val="110000"/>
              </a:lnSpc>
              <a:spcBef>
                <a:spcPts val="0"/>
              </a:spcBef>
              <a:spcAft>
                <a:spcPts val="0"/>
              </a:spcAft>
              <a:buClr>
                <a:schemeClr val="accent2"/>
              </a:buClr>
              <a:buFont typeface="Arial" panose="020B0604020202020204" pitchFamily="34" charset="0"/>
              <a:buChar char="–"/>
              <a:defRPr sz="1600" baseline="0"/>
            </a:lvl4pPr>
            <a:lvl5pPr marL="687388" indent="-225425">
              <a:lnSpc>
                <a:spcPct val="110000"/>
              </a:lnSpc>
              <a:spcBef>
                <a:spcPts val="0"/>
              </a:spcBef>
              <a:spcAft>
                <a:spcPts val="0"/>
              </a:spcAft>
              <a:buClr>
                <a:schemeClr val="accent2"/>
              </a:buClr>
              <a:buFont typeface="Arial" panose="020B0604020202020204" pitchFamily="34" charset="0"/>
              <a:buChar char="•"/>
              <a:defRPr sz="1600" baseline="0"/>
            </a:lvl5pPr>
            <a:lvl6pPr marL="2514600" indent="-228600">
              <a:spcBef>
                <a:spcPct val="20000"/>
              </a:spcBef>
              <a:buFont typeface="Arial" panose="020B0604020202020204" pitchFamily="34" charset="0"/>
              <a:buChar char="•"/>
              <a:defRPr sz="2000"/>
            </a:lvl6pPr>
            <a:lvl7pPr marL="2971800" indent="-228600">
              <a:spcBef>
                <a:spcPct val="20000"/>
              </a:spcBef>
              <a:buFont typeface="Arial" panose="020B0604020202020204" pitchFamily="34" charset="0"/>
              <a:buChar char="•"/>
              <a:defRPr sz="2000"/>
            </a:lvl7pPr>
            <a:lvl8pPr marL="3429000" indent="-228600">
              <a:spcBef>
                <a:spcPct val="20000"/>
              </a:spcBef>
              <a:buFont typeface="Arial" panose="020B0604020202020204" pitchFamily="34" charset="0"/>
              <a:buChar char="•"/>
              <a:defRPr sz="2000"/>
            </a:lvl8pPr>
            <a:lvl9pPr marL="3886200" indent="-228600">
              <a:spcBef>
                <a:spcPct val="20000"/>
              </a:spcBef>
              <a:buFont typeface="Arial" panose="020B0604020202020204" pitchFamily="34" charset="0"/>
              <a:buChar char="•"/>
              <a:defRPr sz="2000"/>
            </a:lvl9pPr>
          </a:lstStyle>
          <a:p>
            <a:r>
              <a:rPr lang="en-US" dirty="0"/>
              <a:t>For a Cleaner Look, You May Eliminate the Y-Axis Labels on Charts </a:t>
            </a:r>
          </a:p>
        </p:txBody>
      </p:sp>
      <p:sp>
        <p:nvSpPr>
          <p:cNvPr id="7" name="Text Placeholder FN"/>
          <p:cNvSpPr txBox="1">
            <a:spLocks/>
          </p:cNvSpPr>
          <p:nvPr/>
        </p:nvSpPr>
        <p:spPr>
          <a:xfrm>
            <a:off x="457200" y="6172009"/>
            <a:ext cx="8220456" cy="295466"/>
          </a:xfrm>
          <a:prstGeom prst="rect">
            <a:avLst/>
          </a:prstGeom>
        </p:spPr>
        <p:txBody>
          <a:bodyPr vert="horz" lIns="0" tIns="0" rIns="0" bIns="18288" rtlCol="0" anchor="b" anchorCtr="0">
            <a:noAutofit/>
          </a:bodyPr>
          <a:lstStyle>
            <a:lvl1pPr marL="182880" indent="-182880" algn="l" defTabSz="914400" rtl="0" eaLnBrk="1" latinLnBrk="0" hangingPunct="1">
              <a:lnSpc>
                <a:spcPct val="100000"/>
              </a:lnSpc>
              <a:spcBef>
                <a:spcPts val="0"/>
              </a:spcBef>
              <a:spcAft>
                <a:spcPts val="0"/>
              </a:spcAft>
              <a:buClr>
                <a:srgbClr val="58595B"/>
              </a:buClr>
              <a:buFont typeface="+mj-lt"/>
              <a:buAutoNum type="arabicPeriod"/>
              <a:defRPr sz="900" b="1" kern="1200" baseline="0">
                <a:solidFill>
                  <a:srgbClr val="58595B"/>
                </a:solidFill>
                <a:latin typeface="+mn-lt"/>
                <a:ea typeface="+mn-ea"/>
                <a:cs typeface="+mn-cs"/>
              </a:defRPr>
            </a:lvl1pPr>
            <a:lvl2pPr marL="0" indent="0" algn="l" defTabSz="914400" rtl="0" eaLnBrk="1" latinLnBrk="0" hangingPunct="1">
              <a:lnSpc>
                <a:spcPct val="110000"/>
              </a:lnSpc>
              <a:spcBef>
                <a:spcPts val="0"/>
              </a:spcBef>
              <a:spcAft>
                <a:spcPts val="600"/>
              </a:spcAft>
              <a:buClr>
                <a:schemeClr val="accent2"/>
              </a:buClr>
              <a:buFont typeface="Arial" panose="020B0604020202020204" pitchFamily="34" charset="0"/>
              <a:buNone/>
              <a:defRPr sz="1600" kern="1200" baseline="0">
                <a:solidFill>
                  <a:schemeClr val="tx1"/>
                </a:solidFill>
                <a:latin typeface="+mn-lt"/>
                <a:ea typeface="+mn-ea"/>
                <a:cs typeface="+mn-cs"/>
              </a:defRPr>
            </a:lvl2pPr>
            <a:lvl3pPr marL="227013" indent="-227013" algn="l" defTabSz="914400" rtl="0" eaLnBrk="1" latinLnBrk="0" hangingPunct="1">
              <a:lnSpc>
                <a:spcPct val="110000"/>
              </a:lnSpc>
              <a:spcBef>
                <a:spcPts val="0"/>
              </a:spcBef>
              <a:spcAft>
                <a:spcPts val="600"/>
              </a:spcAft>
              <a:buClr>
                <a:schemeClr val="accent2"/>
              </a:buClr>
              <a:buFont typeface="Arial" panose="020B0604020202020204" pitchFamily="34" charset="0"/>
              <a:buChar char="•"/>
              <a:defRPr sz="1600" kern="1200" baseline="0">
                <a:solidFill>
                  <a:schemeClr val="tx1"/>
                </a:solidFill>
                <a:latin typeface="+mn-lt"/>
                <a:ea typeface="+mn-ea"/>
                <a:cs typeface="+mn-cs"/>
              </a:defRPr>
            </a:lvl3pPr>
            <a:lvl4pPr marL="461963" indent="-234950" algn="l" defTabSz="914400" rtl="0" eaLnBrk="1" latinLnBrk="0" hangingPunct="1">
              <a:lnSpc>
                <a:spcPct val="110000"/>
              </a:lnSpc>
              <a:spcBef>
                <a:spcPts val="0"/>
              </a:spcBef>
              <a:spcAft>
                <a:spcPts val="0"/>
              </a:spcAft>
              <a:buClr>
                <a:schemeClr val="accent2"/>
              </a:buClr>
              <a:buFont typeface="Arial" panose="020B0604020202020204" pitchFamily="34" charset="0"/>
              <a:buChar char="–"/>
              <a:defRPr sz="1600" kern="1200" baseline="0">
                <a:solidFill>
                  <a:schemeClr val="tx1"/>
                </a:solidFill>
                <a:latin typeface="+mn-lt"/>
                <a:ea typeface="+mn-ea"/>
                <a:cs typeface="+mn-cs"/>
              </a:defRPr>
            </a:lvl4pPr>
            <a:lvl5pPr marL="687388" indent="-225425" algn="l" defTabSz="914400" rtl="0" eaLnBrk="1" latinLnBrk="0" hangingPunct="1">
              <a:lnSpc>
                <a:spcPct val="110000"/>
              </a:lnSpc>
              <a:spcBef>
                <a:spcPts val="0"/>
              </a:spcBef>
              <a:spcAft>
                <a:spcPts val="0"/>
              </a:spcAft>
              <a:buClr>
                <a:schemeClr val="accent2"/>
              </a:buClr>
              <a:buFont typeface="Arial" panose="020B0604020202020204" pitchFamily="34" charset="0"/>
              <a:buChar char="•"/>
              <a:defRPr sz="1600" kern="1200" baseline="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90000"/>
              </a:lnSpc>
              <a:buFont typeface="+mj-lt"/>
              <a:buNone/>
            </a:pPr>
            <a:r>
              <a:rPr lang="en-US" sz="1000" b="0" dirty="0" smtClean="0">
                <a:solidFill>
                  <a:schemeClr val="tx1"/>
                </a:solidFill>
              </a:rPr>
              <a:t>Source: Source text same as footnote; no hanging indent</a:t>
            </a:r>
          </a:p>
          <a:p>
            <a:pPr marL="171450" indent="-171450">
              <a:lnSpc>
                <a:spcPct val="90000"/>
              </a:lnSpc>
              <a:buClr>
                <a:schemeClr val="tx1"/>
              </a:buClr>
            </a:pPr>
            <a:r>
              <a:rPr lang="en-US" sz="1000" b="0" dirty="0" smtClean="0">
                <a:solidFill>
                  <a:schemeClr val="tx1"/>
                </a:solidFill>
              </a:rPr>
              <a:t>Footnotes are Arial 10 pt. </a:t>
            </a:r>
          </a:p>
        </p:txBody>
      </p:sp>
    </p:spTree>
    <p:extLst>
      <p:ext uri="{BB962C8B-B14F-4D97-AF65-F5344CB8AC3E}">
        <p14:creationId xmlns:p14="http://schemas.microsoft.com/office/powerpoint/2010/main" val="3929017813"/>
      </p:ext>
    </p:extLst>
  </p:cSld>
  <p:clrMapOvr>
    <a:masterClrMapping/>
  </p:clrMapOvr>
  <p:transition spd="med">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en-US" smtClean="0"/>
              <a:t>Chart Title – Arial 16 pt.</a:t>
            </a:r>
            <a:endParaRPr lang="en-US" dirty="0"/>
          </a:p>
        </p:txBody>
      </p:sp>
      <p:sp>
        <p:nvSpPr>
          <p:cNvPr id="5" name="Text Placeholder 4"/>
          <p:cNvSpPr>
            <a:spLocks noGrp="1"/>
          </p:cNvSpPr>
          <p:nvPr>
            <p:ph type="body" idx="2"/>
          </p:nvPr>
        </p:nvSpPr>
        <p:spPr/>
        <p:txBody>
          <a:bodyPr/>
          <a:lstStyle/>
          <a:p>
            <a:r>
              <a:rPr lang="en-US" smtClean="0"/>
              <a:t>Chart Subtitle – Arial 14 pt.</a:t>
            </a:r>
            <a:endParaRPr lang="en-US" dirty="0"/>
          </a:p>
        </p:txBody>
      </p:sp>
      <p:graphicFrame>
        <p:nvGraphicFramePr>
          <p:cNvPr id="11" name="Content Placeholder 10"/>
          <p:cNvGraphicFramePr>
            <a:graphicFrameLocks noGrp="1"/>
          </p:cNvGraphicFramePr>
          <p:nvPr>
            <p:ph sz="quarter" idx="12"/>
            <p:extLst>
              <p:ext uri="{D42A27DB-BD31-4B8C-83A1-F6EECF244321}">
                <p14:modId xmlns:p14="http://schemas.microsoft.com/office/powerpoint/2010/main" val="3507077611"/>
              </p:ext>
            </p:extLst>
          </p:nvPr>
        </p:nvGraphicFramePr>
        <p:xfrm>
          <a:off x="460375" y="2103438"/>
          <a:ext cx="8220075" cy="3794125"/>
        </p:xfrm>
        <a:graphic>
          <a:graphicData uri="http://schemas.openxmlformats.org/drawingml/2006/chart">
            <c:chart xmlns:c="http://schemas.openxmlformats.org/drawingml/2006/chart" xmlns:r="http://schemas.openxmlformats.org/officeDocument/2006/relationships" r:id="rId3"/>
          </a:graphicData>
        </a:graphic>
      </p:graphicFrame>
      <p:sp>
        <p:nvSpPr>
          <p:cNvPr id="2" name="Title 1"/>
          <p:cNvSpPr>
            <a:spLocks noGrp="1"/>
          </p:cNvSpPr>
          <p:nvPr>
            <p:ph type="title"/>
          </p:nvPr>
        </p:nvSpPr>
        <p:spPr/>
        <p:txBody>
          <a:bodyPr/>
          <a:lstStyle/>
          <a:p>
            <a:r>
              <a:rPr lang="en-US" smtClean="0"/>
              <a:t>Clustered Bar Chart</a:t>
            </a:r>
            <a:endParaRPr lang="en-US" dirty="0"/>
          </a:p>
        </p:txBody>
      </p:sp>
      <p:sp>
        <p:nvSpPr>
          <p:cNvPr id="10" name="Text Placeholder FN"/>
          <p:cNvSpPr txBox="1">
            <a:spLocks/>
          </p:cNvSpPr>
          <p:nvPr/>
        </p:nvSpPr>
        <p:spPr>
          <a:xfrm>
            <a:off x="457200" y="6172009"/>
            <a:ext cx="8220456" cy="295466"/>
          </a:xfrm>
          <a:prstGeom prst="rect">
            <a:avLst/>
          </a:prstGeom>
        </p:spPr>
        <p:txBody>
          <a:bodyPr vert="horz" lIns="0" tIns="0" rIns="0" bIns="18288" rtlCol="0" anchor="b" anchorCtr="0">
            <a:noAutofit/>
          </a:bodyPr>
          <a:lstStyle>
            <a:lvl1pPr marL="182880" indent="-182880" algn="l" defTabSz="914400" rtl="0" eaLnBrk="1" latinLnBrk="0" hangingPunct="1">
              <a:lnSpc>
                <a:spcPct val="100000"/>
              </a:lnSpc>
              <a:spcBef>
                <a:spcPts val="0"/>
              </a:spcBef>
              <a:spcAft>
                <a:spcPts val="0"/>
              </a:spcAft>
              <a:buClr>
                <a:srgbClr val="58595B"/>
              </a:buClr>
              <a:buFont typeface="+mj-lt"/>
              <a:buAutoNum type="arabicPeriod"/>
              <a:defRPr sz="900" b="1" kern="1200" baseline="0">
                <a:solidFill>
                  <a:srgbClr val="58595B"/>
                </a:solidFill>
                <a:latin typeface="+mn-lt"/>
                <a:ea typeface="+mn-ea"/>
                <a:cs typeface="+mn-cs"/>
              </a:defRPr>
            </a:lvl1pPr>
            <a:lvl2pPr marL="0" indent="0" algn="l" defTabSz="914400" rtl="0" eaLnBrk="1" latinLnBrk="0" hangingPunct="1">
              <a:lnSpc>
                <a:spcPct val="110000"/>
              </a:lnSpc>
              <a:spcBef>
                <a:spcPts val="0"/>
              </a:spcBef>
              <a:spcAft>
                <a:spcPts val="600"/>
              </a:spcAft>
              <a:buClr>
                <a:schemeClr val="accent2"/>
              </a:buClr>
              <a:buFont typeface="Arial" panose="020B0604020202020204" pitchFamily="34" charset="0"/>
              <a:buNone/>
              <a:defRPr sz="1600" kern="1200" baseline="0">
                <a:solidFill>
                  <a:schemeClr val="tx1"/>
                </a:solidFill>
                <a:latin typeface="+mn-lt"/>
                <a:ea typeface="+mn-ea"/>
                <a:cs typeface="+mn-cs"/>
              </a:defRPr>
            </a:lvl2pPr>
            <a:lvl3pPr marL="227013" indent="-227013" algn="l" defTabSz="914400" rtl="0" eaLnBrk="1" latinLnBrk="0" hangingPunct="1">
              <a:lnSpc>
                <a:spcPct val="110000"/>
              </a:lnSpc>
              <a:spcBef>
                <a:spcPts val="0"/>
              </a:spcBef>
              <a:spcAft>
                <a:spcPts val="600"/>
              </a:spcAft>
              <a:buClr>
                <a:schemeClr val="accent2"/>
              </a:buClr>
              <a:buFont typeface="Arial" panose="020B0604020202020204" pitchFamily="34" charset="0"/>
              <a:buChar char="•"/>
              <a:defRPr sz="1600" kern="1200" baseline="0">
                <a:solidFill>
                  <a:schemeClr val="tx1"/>
                </a:solidFill>
                <a:latin typeface="+mn-lt"/>
                <a:ea typeface="+mn-ea"/>
                <a:cs typeface="+mn-cs"/>
              </a:defRPr>
            </a:lvl3pPr>
            <a:lvl4pPr marL="461963" indent="-234950" algn="l" defTabSz="914400" rtl="0" eaLnBrk="1" latinLnBrk="0" hangingPunct="1">
              <a:lnSpc>
                <a:spcPct val="110000"/>
              </a:lnSpc>
              <a:spcBef>
                <a:spcPts val="0"/>
              </a:spcBef>
              <a:spcAft>
                <a:spcPts val="0"/>
              </a:spcAft>
              <a:buClr>
                <a:schemeClr val="accent2"/>
              </a:buClr>
              <a:buFont typeface="Arial" panose="020B0604020202020204" pitchFamily="34" charset="0"/>
              <a:buChar char="–"/>
              <a:defRPr sz="1600" kern="1200" baseline="0">
                <a:solidFill>
                  <a:schemeClr val="tx1"/>
                </a:solidFill>
                <a:latin typeface="+mn-lt"/>
                <a:ea typeface="+mn-ea"/>
                <a:cs typeface="+mn-cs"/>
              </a:defRPr>
            </a:lvl4pPr>
            <a:lvl5pPr marL="687388" indent="-225425" algn="l" defTabSz="914400" rtl="0" eaLnBrk="1" latinLnBrk="0" hangingPunct="1">
              <a:lnSpc>
                <a:spcPct val="110000"/>
              </a:lnSpc>
              <a:spcBef>
                <a:spcPts val="0"/>
              </a:spcBef>
              <a:spcAft>
                <a:spcPts val="0"/>
              </a:spcAft>
              <a:buClr>
                <a:schemeClr val="accent2"/>
              </a:buClr>
              <a:buFont typeface="Arial" panose="020B0604020202020204" pitchFamily="34" charset="0"/>
              <a:buChar char="•"/>
              <a:defRPr sz="1600" kern="1200" baseline="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90000"/>
              </a:lnSpc>
              <a:buFont typeface="+mj-lt"/>
              <a:buNone/>
            </a:pPr>
            <a:r>
              <a:rPr lang="en-US" sz="1000" b="0" dirty="0" smtClean="0">
                <a:solidFill>
                  <a:schemeClr val="tx1"/>
                </a:solidFill>
              </a:rPr>
              <a:t>Source: Source text same as footnote; no hanging indent</a:t>
            </a:r>
          </a:p>
          <a:p>
            <a:pPr marL="171450" indent="-171450">
              <a:lnSpc>
                <a:spcPct val="90000"/>
              </a:lnSpc>
              <a:buClr>
                <a:schemeClr val="tx1"/>
              </a:buClr>
            </a:pPr>
            <a:r>
              <a:rPr lang="en-US" sz="1000" b="0" dirty="0" smtClean="0">
                <a:solidFill>
                  <a:schemeClr val="tx1"/>
                </a:solidFill>
              </a:rPr>
              <a:t>Footnotes are Arial 10 pt. </a:t>
            </a:r>
          </a:p>
        </p:txBody>
      </p:sp>
      <p:sp>
        <p:nvSpPr>
          <p:cNvPr id="13" name="TextBox 12"/>
          <p:cNvSpPr txBox="1"/>
          <p:nvPr/>
        </p:nvSpPr>
        <p:spPr>
          <a:xfrm>
            <a:off x="453866" y="1097280"/>
            <a:ext cx="8220456" cy="246221"/>
          </a:xfrm>
          <a:prstGeom prst="rect">
            <a:avLst/>
          </a:prstGeom>
        </p:spPr>
        <p:txBody>
          <a:bodyPr vert="horz" lIns="0" tIns="0" rIns="0" bIns="0" rtlCol="0">
            <a:spAutoFit/>
          </a:bodyPr>
          <a:lstStyle>
            <a:defPPr>
              <a:defRPr lang="en-US"/>
            </a:defPPr>
            <a:lvl1pPr lvl="0" indent="0" defTabSz="914293">
              <a:lnSpc>
                <a:spcPct val="100000"/>
              </a:lnSpc>
              <a:spcBef>
                <a:spcPts val="1000"/>
              </a:spcBef>
              <a:spcAft>
                <a:spcPts val="600"/>
              </a:spcAft>
              <a:buClr>
                <a:schemeClr val="accent2"/>
              </a:buClr>
              <a:buFont typeface="Arial" panose="020B0604020202020204" pitchFamily="34" charset="0"/>
              <a:buNone/>
              <a:defRPr sz="1600" b="1" baseline="0">
                <a:solidFill>
                  <a:schemeClr val="accent2"/>
                </a:solidFill>
                <a:ea typeface="Tahoma" panose="020B0604030504040204" pitchFamily="34" charset="0"/>
                <a:cs typeface="Tahoma" panose="020B0604030504040204" pitchFamily="34" charset="0"/>
              </a:defRPr>
            </a:lvl1pPr>
            <a:lvl2pPr marL="0" indent="0">
              <a:lnSpc>
                <a:spcPct val="110000"/>
              </a:lnSpc>
              <a:spcBef>
                <a:spcPts val="0"/>
              </a:spcBef>
              <a:spcAft>
                <a:spcPts val="600"/>
              </a:spcAft>
              <a:buClr>
                <a:schemeClr val="accent2"/>
              </a:buClr>
              <a:buFont typeface="Arial" panose="020B0604020202020204" pitchFamily="34" charset="0"/>
              <a:buNone/>
              <a:defRPr sz="1600" baseline="0"/>
            </a:lvl2pPr>
            <a:lvl3pPr marL="227013" indent="-227013">
              <a:lnSpc>
                <a:spcPct val="110000"/>
              </a:lnSpc>
              <a:spcBef>
                <a:spcPts val="0"/>
              </a:spcBef>
              <a:spcAft>
                <a:spcPts val="600"/>
              </a:spcAft>
              <a:buClr>
                <a:schemeClr val="accent2"/>
              </a:buClr>
              <a:buFont typeface="Arial" panose="020B0604020202020204" pitchFamily="34" charset="0"/>
              <a:buChar char="•"/>
              <a:defRPr sz="1600" baseline="0"/>
            </a:lvl3pPr>
            <a:lvl4pPr marL="461963" indent="-234950">
              <a:lnSpc>
                <a:spcPct val="110000"/>
              </a:lnSpc>
              <a:spcBef>
                <a:spcPts val="0"/>
              </a:spcBef>
              <a:spcAft>
                <a:spcPts val="0"/>
              </a:spcAft>
              <a:buClr>
                <a:schemeClr val="accent2"/>
              </a:buClr>
              <a:buFont typeface="Arial" panose="020B0604020202020204" pitchFamily="34" charset="0"/>
              <a:buChar char="–"/>
              <a:defRPr sz="1600" baseline="0"/>
            </a:lvl4pPr>
            <a:lvl5pPr marL="687388" indent="-225425">
              <a:lnSpc>
                <a:spcPct val="110000"/>
              </a:lnSpc>
              <a:spcBef>
                <a:spcPts val="0"/>
              </a:spcBef>
              <a:spcAft>
                <a:spcPts val="0"/>
              </a:spcAft>
              <a:buClr>
                <a:schemeClr val="accent2"/>
              </a:buClr>
              <a:buFont typeface="Arial" panose="020B0604020202020204" pitchFamily="34" charset="0"/>
              <a:buChar char="•"/>
              <a:defRPr sz="1600" baseline="0"/>
            </a:lvl5pPr>
            <a:lvl6pPr marL="2514600" indent="-228600">
              <a:spcBef>
                <a:spcPct val="20000"/>
              </a:spcBef>
              <a:buFont typeface="Arial" panose="020B0604020202020204" pitchFamily="34" charset="0"/>
              <a:buChar char="•"/>
              <a:defRPr sz="2000"/>
            </a:lvl6pPr>
            <a:lvl7pPr marL="2971800" indent="-228600">
              <a:spcBef>
                <a:spcPct val="20000"/>
              </a:spcBef>
              <a:buFont typeface="Arial" panose="020B0604020202020204" pitchFamily="34" charset="0"/>
              <a:buChar char="•"/>
              <a:defRPr sz="2000"/>
            </a:lvl7pPr>
            <a:lvl8pPr marL="3429000" indent="-228600">
              <a:spcBef>
                <a:spcPct val="20000"/>
              </a:spcBef>
              <a:buFont typeface="Arial" panose="020B0604020202020204" pitchFamily="34" charset="0"/>
              <a:buChar char="•"/>
              <a:defRPr sz="2000"/>
            </a:lvl8pPr>
            <a:lvl9pPr marL="3886200" indent="-228600">
              <a:spcBef>
                <a:spcPct val="20000"/>
              </a:spcBef>
              <a:buFont typeface="Arial" panose="020B0604020202020204" pitchFamily="34" charset="0"/>
              <a:buChar char="•"/>
              <a:defRPr sz="2000"/>
            </a:lvl9pPr>
          </a:lstStyle>
          <a:p>
            <a:r>
              <a:rPr lang="en-US" dirty="0"/>
              <a:t>Placeholder for Optional Subtitle</a:t>
            </a:r>
          </a:p>
        </p:txBody>
      </p:sp>
    </p:spTree>
    <p:extLst>
      <p:ext uri="{BB962C8B-B14F-4D97-AF65-F5344CB8AC3E}">
        <p14:creationId xmlns:p14="http://schemas.microsoft.com/office/powerpoint/2010/main" val="4265659900"/>
      </p:ext>
    </p:extLst>
  </p:cSld>
  <p:clrMapOvr>
    <a:masterClrMapping/>
  </p:clrMapOvr>
  <p:transition spd="med">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en-US" smtClean="0"/>
              <a:t>Chart Title – Arial 16 pt.</a:t>
            </a:r>
            <a:endParaRPr lang="en-US" dirty="0"/>
          </a:p>
        </p:txBody>
      </p:sp>
      <p:sp>
        <p:nvSpPr>
          <p:cNvPr id="5" name="Text Placeholder 4"/>
          <p:cNvSpPr>
            <a:spLocks noGrp="1"/>
          </p:cNvSpPr>
          <p:nvPr>
            <p:ph type="body" idx="2"/>
          </p:nvPr>
        </p:nvSpPr>
        <p:spPr/>
        <p:txBody>
          <a:bodyPr/>
          <a:lstStyle/>
          <a:p>
            <a:r>
              <a:rPr lang="en-US" smtClean="0"/>
              <a:t>Chart Subtitle – Arial 14 pt.</a:t>
            </a:r>
            <a:endParaRPr lang="en-US" dirty="0"/>
          </a:p>
        </p:txBody>
      </p:sp>
      <p:graphicFrame>
        <p:nvGraphicFramePr>
          <p:cNvPr id="11" name="Content Placeholder 10"/>
          <p:cNvGraphicFramePr>
            <a:graphicFrameLocks noGrp="1"/>
          </p:cNvGraphicFramePr>
          <p:nvPr>
            <p:ph sz="quarter" idx="12"/>
            <p:extLst>
              <p:ext uri="{D42A27DB-BD31-4B8C-83A1-F6EECF244321}">
                <p14:modId xmlns:p14="http://schemas.microsoft.com/office/powerpoint/2010/main" val="1530636729"/>
              </p:ext>
            </p:extLst>
          </p:nvPr>
        </p:nvGraphicFramePr>
        <p:xfrm>
          <a:off x="460375" y="2103438"/>
          <a:ext cx="8220075" cy="3794125"/>
        </p:xfrm>
        <a:graphic>
          <a:graphicData uri="http://schemas.openxmlformats.org/drawingml/2006/chart">
            <c:chart xmlns:c="http://schemas.openxmlformats.org/drawingml/2006/chart" xmlns:r="http://schemas.openxmlformats.org/officeDocument/2006/relationships" r:id="rId3"/>
          </a:graphicData>
        </a:graphic>
      </p:graphicFrame>
      <p:sp>
        <p:nvSpPr>
          <p:cNvPr id="2" name="Title 1"/>
          <p:cNvSpPr>
            <a:spLocks noGrp="1"/>
          </p:cNvSpPr>
          <p:nvPr>
            <p:ph type="title"/>
          </p:nvPr>
        </p:nvSpPr>
        <p:spPr/>
        <p:txBody>
          <a:bodyPr/>
          <a:lstStyle/>
          <a:p>
            <a:r>
              <a:rPr lang="en-US" smtClean="0"/>
              <a:t>Clustered Bar Chart Showing Extended Color Palette</a:t>
            </a:r>
            <a:endParaRPr lang="en-US" dirty="0"/>
          </a:p>
        </p:txBody>
      </p:sp>
      <p:sp>
        <p:nvSpPr>
          <p:cNvPr id="10" name="Text Placeholder FN"/>
          <p:cNvSpPr txBox="1">
            <a:spLocks/>
          </p:cNvSpPr>
          <p:nvPr/>
        </p:nvSpPr>
        <p:spPr>
          <a:xfrm>
            <a:off x="457200" y="6172009"/>
            <a:ext cx="8220456" cy="295466"/>
          </a:xfrm>
          <a:prstGeom prst="rect">
            <a:avLst/>
          </a:prstGeom>
        </p:spPr>
        <p:txBody>
          <a:bodyPr vert="horz" lIns="0" tIns="0" rIns="0" bIns="18288" rtlCol="0" anchor="b" anchorCtr="0">
            <a:noAutofit/>
          </a:bodyPr>
          <a:lstStyle>
            <a:lvl1pPr marL="182880" indent="-182880" algn="l" defTabSz="914400" rtl="0" eaLnBrk="1" latinLnBrk="0" hangingPunct="1">
              <a:lnSpc>
                <a:spcPct val="100000"/>
              </a:lnSpc>
              <a:spcBef>
                <a:spcPts val="0"/>
              </a:spcBef>
              <a:spcAft>
                <a:spcPts val="0"/>
              </a:spcAft>
              <a:buClr>
                <a:srgbClr val="58595B"/>
              </a:buClr>
              <a:buFont typeface="+mj-lt"/>
              <a:buAutoNum type="arabicPeriod"/>
              <a:defRPr sz="900" b="1" kern="1200" baseline="0">
                <a:solidFill>
                  <a:srgbClr val="58595B"/>
                </a:solidFill>
                <a:latin typeface="+mn-lt"/>
                <a:ea typeface="+mn-ea"/>
                <a:cs typeface="+mn-cs"/>
              </a:defRPr>
            </a:lvl1pPr>
            <a:lvl2pPr marL="0" indent="0" algn="l" defTabSz="914400" rtl="0" eaLnBrk="1" latinLnBrk="0" hangingPunct="1">
              <a:lnSpc>
                <a:spcPct val="110000"/>
              </a:lnSpc>
              <a:spcBef>
                <a:spcPts val="0"/>
              </a:spcBef>
              <a:spcAft>
                <a:spcPts val="600"/>
              </a:spcAft>
              <a:buClr>
                <a:schemeClr val="accent2"/>
              </a:buClr>
              <a:buFont typeface="Arial" panose="020B0604020202020204" pitchFamily="34" charset="0"/>
              <a:buNone/>
              <a:defRPr sz="1600" kern="1200" baseline="0">
                <a:solidFill>
                  <a:schemeClr val="tx1"/>
                </a:solidFill>
                <a:latin typeface="+mn-lt"/>
                <a:ea typeface="+mn-ea"/>
                <a:cs typeface="+mn-cs"/>
              </a:defRPr>
            </a:lvl2pPr>
            <a:lvl3pPr marL="227013" indent="-227013" algn="l" defTabSz="914400" rtl="0" eaLnBrk="1" latinLnBrk="0" hangingPunct="1">
              <a:lnSpc>
                <a:spcPct val="110000"/>
              </a:lnSpc>
              <a:spcBef>
                <a:spcPts val="0"/>
              </a:spcBef>
              <a:spcAft>
                <a:spcPts val="600"/>
              </a:spcAft>
              <a:buClr>
                <a:schemeClr val="accent2"/>
              </a:buClr>
              <a:buFont typeface="Arial" panose="020B0604020202020204" pitchFamily="34" charset="0"/>
              <a:buChar char="•"/>
              <a:defRPr sz="1600" kern="1200" baseline="0">
                <a:solidFill>
                  <a:schemeClr val="tx1"/>
                </a:solidFill>
                <a:latin typeface="+mn-lt"/>
                <a:ea typeface="+mn-ea"/>
                <a:cs typeface="+mn-cs"/>
              </a:defRPr>
            </a:lvl3pPr>
            <a:lvl4pPr marL="461963" indent="-234950" algn="l" defTabSz="914400" rtl="0" eaLnBrk="1" latinLnBrk="0" hangingPunct="1">
              <a:lnSpc>
                <a:spcPct val="110000"/>
              </a:lnSpc>
              <a:spcBef>
                <a:spcPts val="0"/>
              </a:spcBef>
              <a:spcAft>
                <a:spcPts val="0"/>
              </a:spcAft>
              <a:buClr>
                <a:schemeClr val="accent2"/>
              </a:buClr>
              <a:buFont typeface="Arial" panose="020B0604020202020204" pitchFamily="34" charset="0"/>
              <a:buChar char="–"/>
              <a:defRPr sz="1600" kern="1200" baseline="0">
                <a:solidFill>
                  <a:schemeClr val="tx1"/>
                </a:solidFill>
                <a:latin typeface="+mn-lt"/>
                <a:ea typeface="+mn-ea"/>
                <a:cs typeface="+mn-cs"/>
              </a:defRPr>
            </a:lvl4pPr>
            <a:lvl5pPr marL="687388" indent="-225425" algn="l" defTabSz="914400" rtl="0" eaLnBrk="1" latinLnBrk="0" hangingPunct="1">
              <a:lnSpc>
                <a:spcPct val="110000"/>
              </a:lnSpc>
              <a:spcBef>
                <a:spcPts val="0"/>
              </a:spcBef>
              <a:spcAft>
                <a:spcPts val="0"/>
              </a:spcAft>
              <a:buClr>
                <a:schemeClr val="accent2"/>
              </a:buClr>
              <a:buFont typeface="Arial" panose="020B0604020202020204" pitchFamily="34" charset="0"/>
              <a:buChar char="•"/>
              <a:defRPr sz="1600" kern="1200" baseline="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90000"/>
              </a:lnSpc>
              <a:buFont typeface="+mj-lt"/>
              <a:buNone/>
            </a:pPr>
            <a:r>
              <a:rPr lang="en-US" sz="1000" b="0" dirty="0" smtClean="0">
                <a:solidFill>
                  <a:schemeClr val="tx1"/>
                </a:solidFill>
              </a:rPr>
              <a:t>Source: Source text same as footnote; no hanging indent</a:t>
            </a:r>
          </a:p>
          <a:p>
            <a:pPr marL="171450" indent="-171450">
              <a:lnSpc>
                <a:spcPct val="90000"/>
              </a:lnSpc>
              <a:buClr>
                <a:schemeClr val="tx1"/>
              </a:buClr>
            </a:pPr>
            <a:r>
              <a:rPr lang="en-US" sz="1000" b="0" dirty="0" smtClean="0">
                <a:solidFill>
                  <a:schemeClr val="tx1"/>
                </a:solidFill>
              </a:rPr>
              <a:t>Footnotes are Arial 10 pt. </a:t>
            </a:r>
          </a:p>
        </p:txBody>
      </p:sp>
      <p:sp>
        <p:nvSpPr>
          <p:cNvPr id="13" name="TextBox 12"/>
          <p:cNvSpPr txBox="1"/>
          <p:nvPr/>
        </p:nvSpPr>
        <p:spPr>
          <a:xfrm>
            <a:off x="453390" y="1098233"/>
            <a:ext cx="8220456" cy="246221"/>
          </a:xfrm>
          <a:prstGeom prst="rect">
            <a:avLst/>
          </a:prstGeom>
        </p:spPr>
        <p:txBody>
          <a:bodyPr vert="horz" lIns="0" tIns="0" rIns="0" bIns="0" rtlCol="0">
            <a:spAutoFit/>
          </a:bodyPr>
          <a:lstStyle>
            <a:defPPr>
              <a:defRPr lang="en-US"/>
            </a:defPPr>
            <a:lvl1pPr lvl="0" indent="0" defTabSz="914293">
              <a:lnSpc>
                <a:spcPct val="100000"/>
              </a:lnSpc>
              <a:spcBef>
                <a:spcPts val="1000"/>
              </a:spcBef>
              <a:spcAft>
                <a:spcPts val="600"/>
              </a:spcAft>
              <a:buClr>
                <a:schemeClr val="accent2"/>
              </a:buClr>
              <a:buFont typeface="Arial" panose="020B0604020202020204" pitchFamily="34" charset="0"/>
              <a:buNone/>
              <a:defRPr sz="1600" b="1" baseline="0">
                <a:solidFill>
                  <a:schemeClr val="accent2"/>
                </a:solidFill>
                <a:ea typeface="Tahoma" panose="020B0604030504040204" pitchFamily="34" charset="0"/>
                <a:cs typeface="Tahoma" panose="020B0604030504040204" pitchFamily="34" charset="0"/>
              </a:defRPr>
            </a:lvl1pPr>
            <a:lvl2pPr marL="0" indent="0">
              <a:lnSpc>
                <a:spcPct val="110000"/>
              </a:lnSpc>
              <a:spcBef>
                <a:spcPts val="0"/>
              </a:spcBef>
              <a:spcAft>
                <a:spcPts val="600"/>
              </a:spcAft>
              <a:buClr>
                <a:schemeClr val="accent2"/>
              </a:buClr>
              <a:buFont typeface="Arial" panose="020B0604020202020204" pitchFamily="34" charset="0"/>
              <a:buNone/>
              <a:defRPr sz="1600" baseline="0"/>
            </a:lvl2pPr>
            <a:lvl3pPr marL="227013" indent="-227013">
              <a:lnSpc>
                <a:spcPct val="110000"/>
              </a:lnSpc>
              <a:spcBef>
                <a:spcPts val="0"/>
              </a:spcBef>
              <a:spcAft>
                <a:spcPts val="600"/>
              </a:spcAft>
              <a:buClr>
                <a:schemeClr val="accent2"/>
              </a:buClr>
              <a:buFont typeface="Arial" panose="020B0604020202020204" pitchFamily="34" charset="0"/>
              <a:buChar char="•"/>
              <a:defRPr sz="1600" baseline="0"/>
            </a:lvl3pPr>
            <a:lvl4pPr marL="461963" indent="-234950">
              <a:lnSpc>
                <a:spcPct val="110000"/>
              </a:lnSpc>
              <a:spcBef>
                <a:spcPts val="0"/>
              </a:spcBef>
              <a:spcAft>
                <a:spcPts val="0"/>
              </a:spcAft>
              <a:buClr>
                <a:schemeClr val="accent2"/>
              </a:buClr>
              <a:buFont typeface="Arial" panose="020B0604020202020204" pitchFamily="34" charset="0"/>
              <a:buChar char="–"/>
              <a:defRPr sz="1600" baseline="0"/>
            </a:lvl4pPr>
            <a:lvl5pPr marL="687388" indent="-225425">
              <a:lnSpc>
                <a:spcPct val="110000"/>
              </a:lnSpc>
              <a:spcBef>
                <a:spcPts val="0"/>
              </a:spcBef>
              <a:spcAft>
                <a:spcPts val="0"/>
              </a:spcAft>
              <a:buClr>
                <a:schemeClr val="accent2"/>
              </a:buClr>
              <a:buFont typeface="Arial" panose="020B0604020202020204" pitchFamily="34" charset="0"/>
              <a:buChar char="•"/>
              <a:defRPr sz="1600" baseline="0"/>
            </a:lvl5pPr>
            <a:lvl6pPr marL="2514600" indent="-228600">
              <a:spcBef>
                <a:spcPct val="20000"/>
              </a:spcBef>
              <a:buFont typeface="Arial" panose="020B0604020202020204" pitchFamily="34" charset="0"/>
              <a:buChar char="•"/>
              <a:defRPr sz="2000"/>
            </a:lvl6pPr>
            <a:lvl7pPr marL="2971800" indent="-228600">
              <a:spcBef>
                <a:spcPct val="20000"/>
              </a:spcBef>
              <a:buFont typeface="Arial" panose="020B0604020202020204" pitchFamily="34" charset="0"/>
              <a:buChar char="•"/>
              <a:defRPr sz="2000"/>
            </a:lvl7pPr>
            <a:lvl8pPr marL="3429000" indent="-228600">
              <a:spcBef>
                <a:spcPct val="20000"/>
              </a:spcBef>
              <a:buFont typeface="Arial" panose="020B0604020202020204" pitchFamily="34" charset="0"/>
              <a:buChar char="•"/>
              <a:defRPr sz="2000"/>
            </a:lvl8pPr>
            <a:lvl9pPr marL="3886200" indent="-228600">
              <a:spcBef>
                <a:spcPct val="20000"/>
              </a:spcBef>
              <a:buFont typeface="Arial" panose="020B0604020202020204" pitchFamily="34" charset="0"/>
              <a:buChar char="•"/>
              <a:defRPr sz="2000"/>
            </a:lvl9pPr>
          </a:lstStyle>
          <a:p>
            <a:r>
              <a:rPr lang="en-US" dirty="0"/>
              <a:t>Placeholder for Optional Subtitle</a:t>
            </a:r>
          </a:p>
        </p:txBody>
      </p:sp>
    </p:spTree>
    <p:extLst>
      <p:ext uri="{BB962C8B-B14F-4D97-AF65-F5344CB8AC3E}">
        <p14:creationId xmlns:p14="http://schemas.microsoft.com/office/powerpoint/2010/main" val="2778132930"/>
      </p:ext>
    </p:extLst>
  </p:cSld>
  <p:clrMapOvr>
    <a:masterClrMapping/>
  </p:clrMapOvr>
  <p:transition spd="med">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en-US" smtClean="0"/>
              <a:t>Chart Title – Arial 16 pt.</a:t>
            </a:r>
            <a:endParaRPr lang="en-US" dirty="0"/>
          </a:p>
        </p:txBody>
      </p:sp>
      <p:sp>
        <p:nvSpPr>
          <p:cNvPr id="5" name="Text Placeholder 4"/>
          <p:cNvSpPr>
            <a:spLocks noGrp="1"/>
          </p:cNvSpPr>
          <p:nvPr>
            <p:ph type="body" idx="2"/>
          </p:nvPr>
        </p:nvSpPr>
        <p:spPr/>
        <p:txBody>
          <a:bodyPr/>
          <a:lstStyle/>
          <a:p>
            <a:r>
              <a:rPr lang="en-US" smtClean="0"/>
              <a:t>Chart Subtitle – Arial 14 pt.</a:t>
            </a:r>
            <a:endParaRPr lang="en-US" dirty="0"/>
          </a:p>
        </p:txBody>
      </p:sp>
      <p:graphicFrame>
        <p:nvGraphicFramePr>
          <p:cNvPr id="9" name="Content Placeholder 8"/>
          <p:cNvGraphicFramePr>
            <a:graphicFrameLocks noGrp="1"/>
          </p:cNvGraphicFramePr>
          <p:nvPr>
            <p:ph sz="quarter" idx="12"/>
            <p:extLst>
              <p:ext uri="{D42A27DB-BD31-4B8C-83A1-F6EECF244321}">
                <p14:modId xmlns:p14="http://schemas.microsoft.com/office/powerpoint/2010/main" val="2735744490"/>
              </p:ext>
            </p:extLst>
          </p:nvPr>
        </p:nvGraphicFramePr>
        <p:xfrm>
          <a:off x="460375" y="2103438"/>
          <a:ext cx="8220075" cy="3794125"/>
        </p:xfrm>
        <a:graphic>
          <a:graphicData uri="http://schemas.openxmlformats.org/drawingml/2006/chart">
            <c:chart xmlns:c="http://schemas.openxmlformats.org/drawingml/2006/chart" xmlns:r="http://schemas.openxmlformats.org/officeDocument/2006/relationships" r:id="rId3"/>
          </a:graphicData>
        </a:graphic>
      </p:graphicFrame>
      <p:sp>
        <p:nvSpPr>
          <p:cNvPr id="2" name="Title 1"/>
          <p:cNvSpPr>
            <a:spLocks noGrp="1"/>
          </p:cNvSpPr>
          <p:nvPr>
            <p:ph type="title"/>
          </p:nvPr>
        </p:nvSpPr>
        <p:spPr/>
        <p:txBody>
          <a:bodyPr/>
          <a:lstStyle/>
          <a:p>
            <a:r>
              <a:rPr lang="en-US" smtClean="0"/>
              <a:t>Vertical Stacked Bar Chart</a:t>
            </a:r>
            <a:endParaRPr lang="en-US" dirty="0"/>
          </a:p>
        </p:txBody>
      </p:sp>
      <p:sp>
        <p:nvSpPr>
          <p:cNvPr id="13" name="Text Placeholder FN"/>
          <p:cNvSpPr txBox="1">
            <a:spLocks/>
          </p:cNvSpPr>
          <p:nvPr/>
        </p:nvSpPr>
        <p:spPr>
          <a:xfrm>
            <a:off x="457200" y="6172009"/>
            <a:ext cx="8220456" cy="295466"/>
          </a:xfrm>
          <a:prstGeom prst="rect">
            <a:avLst/>
          </a:prstGeom>
        </p:spPr>
        <p:txBody>
          <a:bodyPr vert="horz" lIns="0" tIns="0" rIns="0" bIns="18288" rtlCol="0" anchor="b" anchorCtr="0">
            <a:noAutofit/>
          </a:bodyPr>
          <a:lstStyle>
            <a:lvl1pPr marL="182880" indent="-182880" algn="l" defTabSz="914400" rtl="0" eaLnBrk="1" latinLnBrk="0" hangingPunct="1">
              <a:lnSpc>
                <a:spcPct val="100000"/>
              </a:lnSpc>
              <a:spcBef>
                <a:spcPts val="0"/>
              </a:spcBef>
              <a:spcAft>
                <a:spcPts val="0"/>
              </a:spcAft>
              <a:buClr>
                <a:srgbClr val="58595B"/>
              </a:buClr>
              <a:buFont typeface="+mj-lt"/>
              <a:buAutoNum type="arabicPeriod"/>
              <a:defRPr sz="900" b="1" kern="1200" baseline="0">
                <a:solidFill>
                  <a:srgbClr val="58595B"/>
                </a:solidFill>
                <a:latin typeface="+mn-lt"/>
                <a:ea typeface="+mn-ea"/>
                <a:cs typeface="+mn-cs"/>
              </a:defRPr>
            </a:lvl1pPr>
            <a:lvl2pPr marL="0" indent="0" algn="l" defTabSz="914400" rtl="0" eaLnBrk="1" latinLnBrk="0" hangingPunct="1">
              <a:lnSpc>
                <a:spcPct val="110000"/>
              </a:lnSpc>
              <a:spcBef>
                <a:spcPts val="0"/>
              </a:spcBef>
              <a:spcAft>
                <a:spcPts val="600"/>
              </a:spcAft>
              <a:buClr>
                <a:schemeClr val="accent2"/>
              </a:buClr>
              <a:buFont typeface="Arial" panose="020B0604020202020204" pitchFamily="34" charset="0"/>
              <a:buNone/>
              <a:defRPr sz="1600" kern="1200" baseline="0">
                <a:solidFill>
                  <a:schemeClr val="tx1"/>
                </a:solidFill>
                <a:latin typeface="+mn-lt"/>
                <a:ea typeface="+mn-ea"/>
                <a:cs typeface="+mn-cs"/>
              </a:defRPr>
            </a:lvl2pPr>
            <a:lvl3pPr marL="227013" indent="-227013" algn="l" defTabSz="914400" rtl="0" eaLnBrk="1" latinLnBrk="0" hangingPunct="1">
              <a:lnSpc>
                <a:spcPct val="110000"/>
              </a:lnSpc>
              <a:spcBef>
                <a:spcPts val="0"/>
              </a:spcBef>
              <a:spcAft>
                <a:spcPts val="600"/>
              </a:spcAft>
              <a:buClr>
                <a:schemeClr val="accent2"/>
              </a:buClr>
              <a:buFont typeface="Arial" panose="020B0604020202020204" pitchFamily="34" charset="0"/>
              <a:buChar char="•"/>
              <a:defRPr sz="1600" kern="1200" baseline="0">
                <a:solidFill>
                  <a:schemeClr val="tx1"/>
                </a:solidFill>
                <a:latin typeface="+mn-lt"/>
                <a:ea typeface="+mn-ea"/>
                <a:cs typeface="+mn-cs"/>
              </a:defRPr>
            </a:lvl3pPr>
            <a:lvl4pPr marL="461963" indent="-234950" algn="l" defTabSz="914400" rtl="0" eaLnBrk="1" latinLnBrk="0" hangingPunct="1">
              <a:lnSpc>
                <a:spcPct val="110000"/>
              </a:lnSpc>
              <a:spcBef>
                <a:spcPts val="0"/>
              </a:spcBef>
              <a:spcAft>
                <a:spcPts val="0"/>
              </a:spcAft>
              <a:buClr>
                <a:schemeClr val="accent2"/>
              </a:buClr>
              <a:buFont typeface="Arial" panose="020B0604020202020204" pitchFamily="34" charset="0"/>
              <a:buChar char="–"/>
              <a:defRPr sz="1600" kern="1200" baseline="0">
                <a:solidFill>
                  <a:schemeClr val="tx1"/>
                </a:solidFill>
                <a:latin typeface="+mn-lt"/>
                <a:ea typeface="+mn-ea"/>
                <a:cs typeface="+mn-cs"/>
              </a:defRPr>
            </a:lvl4pPr>
            <a:lvl5pPr marL="687388" indent="-225425" algn="l" defTabSz="914400" rtl="0" eaLnBrk="1" latinLnBrk="0" hangingPunct="1">
              <a:lnSpc>
                <a:spcPct val="110000"/>
              </a:lnSpc>
              <a:spcBef>
                <a:spcPts val="0"/>
              </a:spcBef>
              <a:spcAft>
                <a:spcPts val="0"/>
              </a:spcAft>
              <a:buClr>
                <a:schemeClr val="accent2"/>
              </a:buClr>
              <a:buFont typeface="Arial" panose="020B0604020202020204" pitchFamily="34" charset="0"/>
              <a:buChar char="•"/>
              <a:defRPr sz="1600" kern="1200" baseline="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90000"/>
              </a:lnSpc>
              <a:buFont typeface="+mj-lt"/>
              <a:buNone/>
            </a:pPr>
            <a:r>
              <a:rPr lang="en-US" sz="1000" b="0" dirty="0" smtClean="0">
                <a:solidFill>
                  <a:schemeClr val="tx1"/>
                </a:solidFill>
              </a:rPr>
              <a:t>Source: Source text same as footnote; no hanging indent</a:t>
            </a:r>
          </a:p>
          <a:p>
            <a:pPr marL="171450" indent="-171450">
              <a:lnSpc>
                <a:spcPct val="90000"/>
              </a:lnSpc>
              <a:buClr>
                <a:schemeClr val="tx1"/>
              </a:buClr>
            </a:pPr>
            <a:r>
              <a:rPr lang="en-US" sz="1000" b="0" dirty="0" smtClean="0">
                <a:solidFill>
                  <a:schemeClr val="tx1"/>
                </a:solidFill>
              </a:rPr>
              <a:t>Footnotes are Arial 10 pt. </a:t>
            </a:r>
          </a:p>
        </p:txBody>
      </p:sp>
      <p:sp>
        <p:nvSpPr>
          <p:cNvPr id="14" name="TextBox 13"/>
          <p:cNvSpPr txBox="1"/>
          <p:nvPr/>
        </p:nvSpPr>
        <p:spPr>
          <a:xfrm>
            <a:off x="453866" y="1097280"/>
            <a:ext cx="8220456" cy="246221"/>
          </a:xfrm>
          <a:prstGeom prst="rect">
            <a:avLst/>
          </a:prstGeom>
        </p:spPr>
        <p:txBody>
          <a:bodyPr vert="horz" lIns="0" tIns="0" rIns="0" bIns="0" rtlCol="0">
            <a:spAutoFit/>
          </a:bodyPr>
          <a:lstStyle>
            <a:defPPr>
              <a:defRPr lang="en-US"/>
            </a:defPPr>
            <a:lvl1pPr lvl="0" indent="0" defTabSz="914293">
              <a:lnSpc>
                <a:spcPct val="100000"/>
              </a:lnSpc>
              <a:spcBef>
                <a:spcPts val="1000"/>
              </a:spcBef>
              <a:spcAft>
                <a:spcPts val="600"/>
              </a:spcAft>
              <a:buClr>
                <a:schemeClr val="accent2"/>
              </a:buClr>
              <a:buFont typeface="Arial" panose="020B0604020202020204" pitchFamily="34" charset="0"/>
              <a:buNone/>
              <a:defRPr sz="1600" b="1" baseline="0">
                <a:solidFill>
                  <a:schemeClr val="accent2"/>
                </a:solidFill>
                <a:ea typeface="Tahoma" panose="020B0604030504040204" pitchFamily="34" charset="0"/>
                <a:cs typeface="Tahoma" panose="020B0604030504040204" pitchFamily="34" charset="0"/>
              </a:defRPr>
            </a:lvl1pPr>
            <a:lvl2pPr marL="0" indent="0">
              <a:lnSpc>
                <a:spcPct val="110000"/>
              </a:lnSpc>
              <a:spcBef>
                <a:spcPts val="0"/>
              </a:spcBef>
              <a:spcAft>
                <a:spcPts val="600"/>
              </a:spcAft>
              <a:buClr>
                <a:schemeClr val="accent2"/>
              </a:buClr>
              <a:buFont typeface="Arial" panose="020B0604020202020204" pitchFamily="34" charset="0"/>
              <a:buNone/>
              <a:defRPr sz="1600" baseline="0"/>
            </a:lvl2pPr>
            <a:lvl3pPr marL="227013" indent="-227013">
              <a:lnSpc>
                <a:spcPct val="110000"/>
              </a:lnSpc>
              <a:spcBef>
                <a:spcPts val="0"/>
              </a:spcBef>
              <a:spcAft>
                <a:spcPts val="600"/>
              </a:spcAft>
              <a:buClr>
                <a:schemeClr val="accent2"/>
              </a:buClr>
              <a:buFont typeface="Arial" panose="020B0604020202020204" pitchFamily="34" charset="0"/>
              <a:buChar char="•"/>
              <a:defRPr sz="1600" baseline="0"/>
            </a:lvl3pPr>
            <a:lvl4pPr marL="461963" indent="-234950">
              <a:lnSpc>
                <a:spcPct val="110000"/>
              </a:lnSpc>
              <a:spcBef>
                <a:spcPts val="0"/>
              </a:spcBef>
              <a:spcAft>
                <a:spcPts val="0"/>
              </a:spcAft>
              <a:buClr>
                <a:schemeClr val="accent2"/>
              </a:buClr>
              <a:buFont typeface="Arial" panose="020B0604020202020204" pitchFamily="34" charset="0"/>
              <a:buChar char="–"/>
              <a:defRPr sz="1600" baseline="0"/>
            </a:lvl4pPr>
            <a:lvl5pPr marL="687388" indent="-225425">
              <a:lnSpc>
                <a:spcPct val="110000"/>
              </a:lnSpc>
              <a:spcBef>
                <a:spcPts val="0"/>
              </a:spcBef>
              <a:spcAft>
                <a:spcPts val="0"/>
              </a:spcAft>
              <a:buClr>
                <a:schemeClr val="accent2"/>
              </a:buClr>
              <a:buFont typeface="Arial" panose="020B0604020202020204" pitchFamily="34" charset="0"/>
              <a:buChar char="•"/>
              <a:defRPr sz="1600" baseline="0"/>
            </a:lvl5pPr>
            <a:lvl6pPr marL="2514600" indent="-228600">
              <a:spcBef>
                <a:spcPct val="20000"/>
              </a:spcBef>
              <a:buFont typeface="Arial" panose="020B0604020202020204" pitchFamily="34" charset="0"/>
              <a:buChar char="•"/>
              <a:defRPr sz="2000"/>
            </a:lvl6pPr>
            <a:lvl7pPr marL="2971800" indent="-228600">
              <a:spcBef>
                <a:spcPct val="20000"/>
              </a:spcBef>
              <a:buFont typeface="Arial" panose="020B0604020202020204" pitchFamily="34" charset="0"/>
              <a:buChar char="•"/>
              <a:defRPr sz="2000"/>
            </a:lvl7pPr>
            <a:lvl8pPr marL="3429000" indent="-228600">
              <a:spcBef>
                <a:spcPct val="20000"/>
              </a:spcBef>
              <a:buFont typeface="Arial" panose="020B0604020202020204" pitchFamily="34" charset="0"/>
              <a:buChar char="•"/>
              <a:defRPr sz="2000"/>
            </a:lvl8pPr>
            <a:lvl9pPr marL="3886200" indent="-228600">
              <a:spcBef>
                <a:spcPct val="20000"/>
              </a:spcBef>
              <a:buFont typeface="Arial" panose="020B0604020202020204" pitchFamily="34" charset="0"/>
              <a:buChar char="•"/>
              <a:defRPr sz="2000"/>
            </a:lvl9pPr>
          </a:lstStyle>
          <a:p>
            <a:r>
              <a:rPr lang="en-US" dirty="0"/>
              <a:t>Placeholder for Optional Subtitle</a:t>
            </a:r>
          </a:p>
        </p:txBody>
      </p:sp>
    </p:spTree>
    <p:extLst>
      <p:ext uri="{BB962C8B-B14F-4D97-AF65-F5344CB8AC3E}">
        <p14:creationId xmlns:p14="http://schemas.microsoft.com/office/powerpoint/2010/main" val="3386454698"/>
      </p:ext>
    </p:extLst>
  </p:cSld>
  <p:clrMapOvr>
    <a:masterClrMapping/>
  </p:clrMapOvr>
  <p:transition spd="med">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en-US" smtClean="0"/>
              <a:t>Chart Title – Arial 16 pt.</a:t>
            </a:r>
            <a:endParaRPr lang="en-US" dirty="0"/>
          </a:p>
        </p:txBody>
      </p:sp>
      <p:sp>
        <p:nvSpPr>
          <p:cNvPr id="15" name="Text Placeholder 14"/>
          <p:cNvSpPr>
            <a:spLocks noGrp="1"/>
          </p:cNvSpPr>
          <p:nvPr>
            <p:ph type="body" idx="2"/>
          </p:nvPr>
        </p:nvSpPr>
        <p:spPr/>
        <p:txBody>
          <a:bodyPr/>
          <a:lstStyle/>
          <a:p>
            <a:r>
              <a:rPr lang="en-US" smtClean="0"/>
              <a:t>Chart Subtitle – Arial 14 pt.</a:t>
            </a:r>
            <a:endParaRPr lang="en-US" dirty="0"/>
          </a:p>
        </p:txBody>
      </p:sp>
      <p:graphicFrame>
        <p:nvGraphicFramePr>
          <p:cNvPr id="9" name="Content Placeholder 8"/>
          <p:cNvGraphicFramePr>
            <a:graphicFrameLocks noGrp="1"/>
          </p:cNvGraphicFramePr>
          <p:nvPr>
            <p:ph sz="quarter" idx="12"/>
            <p:extLst>
              <p:ext uri="{D42A27DB-BD31-4B8C-83A1-F6EECF244321}">
                <p14:modId xmlns:p14="http://schemas.microsoft.com/office/powerpoint/2010/main" val="650331493"/>
              </p:ext>
            </p:extLst>
          </p:nvPr>
        </p:nvGraphicFramePr>
        <p:xfrm>
          <a:off x="460375" y="2103438"/>
          <a:ext cx="8220075" cy="3794125"/>
        </p:xfrm>
        <a:graphic>
          <a:graphicData uri="http://schemas.openxmlformats.org/drawingml/2006/chart">
            <c:chart xmlns:c="http://schemas.openxmlformats.org/drawingml/2006/chart" xmlns:r="http://schemas.openxmlformats.org/officeDocument/2006/relationships" r:id="rId3"/>
          </a:graphicData>
        </a:graphic>
      </p:graphicFrame>
      <p:sp>
        <p:nvSpPr>
          <p:cNvPr id="2" name="Title 1"/>
          <p:cNvSpPr>
            <a:spLocks noGrp="1"/>
          </p:cNvSpPr>
          <p:nvPr>
            <p:ph type="title"/>
          </p:nvPr>
        </p:nvSpPr>
        <p:spPr/>
        <p:txBody>
          <a:bodyPr/>
          <a:lstStyle/>
          <a:p>
            <a:r>
              <a:rPr lang="en-US" smtClean="0"/>
              <a:t>Horizontal Bar Chart</a:t>
            </a:r>
            <a:endParaRPr lang="en-US" dirty="0"/>
          </a:p>
        </p:txBody>
      </p:sp>
      <p:sp>
        <p:nvSpPr>
          <p:cNvPr id="11" name="Text Placeholder FN"/>
          <p:cNvSpPr txBox="1">
            <a:spLocks/>
          </p:cNvSpPr>
          <p:nvPr/>
        </p:nvSpPr>
        <p:spPr>
          <a:xfrm>
            <a:off x="457200" y="6172009"/>
            <a:ext cx="8220456" cy="295466"/>
          </a:xfrm>
          <a:prstGeom prst="rect">
            <a:avLst/>
          </a:prstGeom>
        </p:spPr>
        <p:txBody>
          <a:bodyPr vert="horz" lIns="0" tIns="0" rIns="0" bIns="18288" rtlCol="0" anchor="b" anchorCtr="0">
            <a:noAutofit/>
          </a:bodyPr>
          <a:lstStyle>
            <a:lvl1pPr marL="182880" indent="-182880" algn="l" defTabSz="914400" rtl="0" eaLnBrk="1" latinLnBrk="0" hangingPunct="1">
              <a:lnSpc>
                <a:spcPct val="100000"/>
              </a:lnSpc>
              <a:spcBef>
                <a:spcPts val="0"/>
              </a:spcBef>
              <a:spcAft>
                <a:spcPts val="0"/>
              </a:spcAft>
              <a:buClr>
                <a:srgbClr val="58595B"/>
              </a:buClr>
              <a:buFont typeface="+mj-lt"/>
              <a:buAutoNum type="arabicPeriod"/>
              <a:defRPr sz="900" b="1" kern="1200" baseline="0">
                <a:solidFill>
                  <a:srgbClr val="58595B"/>
                </a:solidFill>
                <a:latin typeface="+mn-lt"/>
                <a:ea typeface="+mn-ea"/>
                <a:cs typeface="+mn-cs"/>
              </a:defRPr>
            </a:lvl1pPr>
            <a:lvl2pPr marL="0" indent="0" algn="l" defTabSz="914400" rtl="0" eaLnBrk="1" latinLnBrk="0" hangingPunct="1">
              <a:lnSpc>
                <a:spcPct val="110000"/>
              </a:lnSpc>
              <a:spcBef>
                <a:spcPts val="0"/>
              </a:spcBef>
              <a:spcAft>
                <a:spcPts val="600"/>
              </a:spcAft>
              <a:buClr>
                <a:schemeClr val="accent2"/>
              </a:buClr>
              <a:buFont typeface="Arial" panose="020B0604020202020204" pitchFamily="34" charset="0"/>
              <a:buNone/>
              <a:defRPr sz="1600" kern="1200" baseline="0">
                <a:solidFill>
                  <a:schemeClr val="tx1"/>
                </a:solidFill>
                <a:latin typeface="+mn-lt"/>
                <a:ea typeface="+mn-ea"/>
                <a:cs typeface="+mn-cs"/>
              </a:defRPr>
            </a:lvl2pPr>
            <a:lvl3pPr marL="227013" indent="-227013" algn="l" defTabSz="914400" rtl="0" eaLnBrk="1" latinLnBrk="0" hangingPunct="1">
              <a:lnSpc>
                <a:spcPct val="110000"/>
              </a:lnSpc>
              <a:spcBef>
                <a:spcPts val="0"/>
              </a:spcBef>
              <a:spcAft>
                <a:spcPts val="600"/>
              </a:spcAft>
              <a:buClr>
                <a:schemeClr val="accent2"/>
              </a:buClr>
              <a:buFont typeface="Arial" panose="020B0604020202020204" pitchFamily="34" charset="0"/>
              <a:buChar char="•"/>
              <a:defRPr sz="1600" kern="1200" baseline="0">
                <a:solidFill>
                  <a:schemeClr val="tx1"/>
                </a:solidFill>
                <a:latin typeface="+mn-lt"/>
                <a:ea typeface="+mn-ea"/>
                <a:cs typeface="+mn-cs"/>
              </a:defRPr>
            </a:lvl3pPr>
            <a:lvl4pPr marL="461963" indent="-234950" algn="l" defTabSz="914400" rtl="0" eaLnBrk="1" latinLnBrk="0" hangingPunct="1">
              <a:lnSpc>
                <a:spcPct val="110000"/>
              </a:lnSpc>
              <a:spcBef>
                <a:spcPts val="0"/>
              </a:spcBef>
              <a:spcAft>
                <a:spcPts val="0"/>
              </a:spcAft>
              <a:buClr>
                <a:schemeClr val="accent2"/>
              </a:buClr>
              <a:buFont typeface="Arial" panose="020B0604020202020204" pitchFamily="34" charset="0"/>
              <a:buChar char="–"/>
              <a:defRPr sz="1600" kern="1200" baseline="0">
                <a:solidFill>
                  <a:schemeClr val="tx1"/>
                </a:solidFill>
                <a:latin typeface="+mn-lt"/>
                <a:ea typeface="+mn-ea"/>
                <a:cs typeface="+mn-cs"/>
              </a:defRPr>
            </a:lvl4pPr>
            <a:lvl5pPr marL="687388" indent="-225425" algn="l" defTabSz="914400" rtl="0" eaLnBrk="1" latinLnBrk="0" hangingPunct="1">
              <a:lnSpc>
                <a:spcPct val="110000"/>
              </a:lnSpc>
              <a:spcBef>
                <a:spcPts val="0"/>
              </a:spcBef>
              <a:spcAft>
                <a:spcPts val="0"/>
              </a:spcAft>
              <a:buClr>
                <a:schemeClr val="accent2"/>
              </a:buClr>
              <a:buFont typeface="Arial" panose="020B0604020202020204" pitchFamily="34" charset="0"/>
              <a:buChar char="•"/>
              <a:defRPr sz="1600" kern="1200" baseline="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90000"/>
              </a:lnSpc>
              <a:buFont typeface="+mj-lt"/>
              <a:buNone/>
            </a:pPr>
            <a:r>
              <a:rPr lang="en-US" sz="1000" b="0" dirty="0" smtClean="0">
                <a:solidFill>
                  <a:schemeClr val="tx1"/>
                </a:solidFill>
              </a:rPr>
              <a:t>Source: Source text same as footnote; no hanging indent</a:t>
            </a:r>
          </a:p>
          <a:p>
            <a:pPr marL="171450" indent="-171450">
              <a:lnSpc>
                <a:spcPct val="90000"/>
              </a:lnSpc>
              <a:buClr>
                <a:schemeClr val="tx1"/>
              </a:buClr>
            </a:pPr>
            <a:r>
              <a:rPr lang="en-US" sz="1000" b="0" dirty="0" smtClean="0">
                <a:solidFill>
                  <a:schemeClr val="tx1"/>
                </a:solidFill>
              </a:rPr>
              <a:t>Footnotes are Arial 10 pt. </a:t>
            </a:r>
          </a:p>
        </p:txBody>
      </p:sp>
      <p:sp>
        <p:nvSpPr>
          <p:cNvPr id="13" name="TextBox 12"/>
          <p:cNvSpPr txBox="1"/>
          <p:nvPr/>
        </p:nvSpPr>
        <p:spPr>
          <a:xfrm>
            <a:off x="453866" y="1097280"/>
            <a:ext cx="8220456" cy="246221"/>
          </a:xfrm>
          <a:prstGeom prst="rect">
            <a:avLst/>
          </a:prstGeom>
        </p:spPr>
        <p:txBody>
          <a:bodyPr vert="horz" lIns="0" tIns="0" rIns="0" bIns="0" rtlCol="0">
            <a:spAutoFit/>
          </a:bodyPr>
          <a:lstStyle>
            <a:defPPr>
              <a:defRPr lang="en-US"/>
            </a:defPPr>
            <a:lvl1pPr lvl="0" indent="0" defTabSz="914293">
              <a:lnSpc>
                <a:spcPct val="100000"/>
              </a:lnSpc>
              <a:spcBef>
                <a:spcPts val="1000"/>
              </a:spcBef>
              <a:spcAft>
                <a:spcPts val="600"/>
              </a:spcAft>
              <a:buClr>
                <a:schemeClr val="accent2"/>
              </a:buClr>
              <a:buFont typeface="Arial" panose="020B0604020202020204" pitchFamily="34" charset="0"/>
              <a:buNone/>
              <a:defRPr sz="1600" b="1" baseline="0">
                <a:solidFill>
                  <a:schemeClr val="accent2"/>
                </a:solidFill>
                <a:ea typeface="Tahoma" panose="020B0604030504040204" pitchFamily="34" charset="0"/>
                <a:cs typeface="Tahoma" panose="020B0604030504040204" pitchFamily="34" charset="0"/>
              </a:defRPr>
            </a:lvl1pPr>
            <a:lvl2pPr marL="0" indent="0">
              <a:lnSpc>
                <a:spcPct val="110000"/>
              </a:lnSpc>
              <a:spcBef>
                <a:spcPts val="0"/>
              </a:spcBef>
              <a:spcAft>
                <a:spcPts val="600"/>
              </a:spcAft>
              <a:buClr>
                <a:schemeClr val="accent2"/>
              </a:buClr>
              <a:buFont typeface="Arial" panose="020B0604020202020204" pitchFamily="34" charset="0"/>
              <a:buNone/>
              <a:defRPr sz="1600" baseline="0"/>
            </a:lvl2pPr>
            <a:lvl3pPr marL="227013" indent="-227013">
              <a:lnSpc>
                <a:spcPct val="110000"/>
              </a:lnSpc>
              <a:spcBef>
                <a:spcPts val="0"/>
              </a:spcBef>
              <a:spcAft>
                <a:spcPts val="600"/>
              </a:spcAft>
              <a:buClr>
                <a:schemeClr val="accent2"/>
              </a:buClr>
              <a:buFont typeface="Arial" panose="020B0604020202020204" pitchFamily="34" charset="0"/>
              <a:buChar char="•"/>
              <a:defRPr sz="1600" baseline="0"/>
            </a:lvl3pPr>
            <a:lvl4pPr marL="461963" indent="-234950">
              <a:lnSpc>
                <a:spcPct val="110000"/>
              </a:lnSpc>
              <a:spcBef>
                <a:spcPts val="0"/>
              </a:spcBef>
              <a:spcAft>
                <a:spcPts val="0"/>
              </a:spcAft>
              <a:buClr>
                <a:schemeClr val="accent2"/>
              </a:buClr>
              <a:buFont typeface="Arial" panose="020B0604020202020204" pitchFamily="34" charset="0"/>
              <a:buChar char="–"/>
              <a:defRPr sz="1600" baseline="0"/>
            </a:lvl4pPr>
            <a:lvl5pPr marL="687388" indent="-225425">
              <a:lnSpc>
                <a:spcPct val="110000"/>
              </a:lnSpc>
              <a:spcBef>
                <a:spcPts val="0"/>
              </a:spcBef>
              <a:spcAft>
                <a:spcPts val="0"/>
              </a:spcAft>
              <a:buClr>
                <a:schemeClr val="accent2"/>
              </a:buClr>
              <a:buFont typeface="Arial" panose="020B0604020202020204" pitchFamily="34" charset="0"/>
              <a:buChar char="•"/>
              <a:defRPr sz="1600" baseline="0"/>
            </a:lvl5pPr>
            <a:lvl6pPr marL="2514600" indent="-228600">
              <a:spcBef>
                <a:spcPct val="20000"/>
              </a:spcBef>
              <a:buFont typeface="Arial" panose="020B0604020202020204" pitchFamily="34" charset="0"/>
              <a:buChar char="•"/>
              <a:defRPr sz="2000"/>
            </a:lvl6pPr>
            <a:lvl7pPr marL="2971800" indent="-228600">
              <a:spcBef>
                <a:spcPct val="20000"/>
              </a:spcBef>
              <a:buFont typeface="Arial" panose="020B0604020202020204" pitchFamily="34" charset="0"/>
              <a:buChar char="•"/>
              <a:defRPr sz="2000"/>
            </a:lvl7pPr>
            <a:lvl8pPr marL="3429000" indent="-228600">
              <a:spcBef>
                <a:spcPct val="20000"/>
              </a:spcBef>
              <a:buFont typeface="Arial" panose="020B0604020202020204" pitchFamily="34" charset="0"/>
              <a:buChar char="•"/>
              <a:defRPr sz="2000"/>
            </a:lvl8pPr>
            <a:lvl9pPr marL="3886200" indent="-228600">
              <a:spcBef>
                <a:spcPct val="20000"/>
              </a:spcBef>
              <a:buFont typeface="Arial" panose="020B0604020202020204" pitchFamily="34" charset="0"/>
              <a:buChar char="•"/>
              <a:defRPr sz="2000"/>
            </a:lvl9pPr>
          </a:lstStyle>
          <a:p>
            <a:r>
              <a:rPr lang="en-US" dirty="0"/>
              <a:t>Placeholder for Optional Subtitle</a:t>
            </a:r>
          </a:p>
        </p:txBody>
      </p:sp>
    </p:spTree>
    <p:extLst>
      <p:ext uri="{BB962C8B-B14F-4D97-AF65-F5344CB8AC3E}">
        <p14:creationId xmlns:p14="http://schemas.microsoft.com/office/powerpoint/2010/main" val="3022438670"/>
      </p:ext>
    </p:extLst>
  </p:cSld>
  <p:clrMapOvr>
    <a:masterClrMapping/>
  </p:clrMapOvr>
  <p:transition spd="med">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en-US" smtClean="0"/>
              <a:t>Chart Title – Arial 16 pt.</a:t>
            </a:r>
            <a:endParaRPr lang="en-US" dirty="0"/>
          </a:p>
        </p:txBody>
      </p:sp>
      <p:sp>
        <p:nvSpPr>
          <p:cNvPr id="15" name="Text Placeholder 14"/>
          <p:cNvSpPr>
            <a:spLocks noGrp="1"/>
          </p:cNvSpPr>
          <p:nvPr>
            <p:ph type="body" idx="2"/>
          </p:nvPr>
        </p:nvSpPr>
        <p:spPr/>
        <p:txBody>
          <a:bodyPr/>
          <a:lstStyle/>
          <a:p>
            <a:r>
              <a:rPr lang="en-US" smtClean="0"/>
              <a:t>Chart Subtitle – Arial 14 pt.</a:t>
            </a:r>
            <a:endParaRPr lang="en-US" dirty="0"/>
          </a:p>
        </p:txBody>
      </p:sp>
      <p:graphicFrame>
        <p:nvGraphicFramePr>
          <p:cNvPr id="9" name="Content Placeholder 8"/>
          <p:cNvGraphicFramePr>
            <a:graphicFrameLocks noGrp="1"/>
          </p:cNvGraphicFramePr>
          <p:nvPr>
            <p:ph sz="quarter" idx="12"/>
            <p:extLst>
              <p:ext uri="{D42A27DB-BD31-4B8C-83A1-F6EECF244321}">
                <p14:modId xmlns:p14="http://schemas.microsoft.com/office/powerpoint/2010/main" val="1647094675"/>
              </p:ext>
            </p:extLst>
          </p:nvPr>
        </p:nvGraphicFramePr>
        <p:xfrm>
          <a:off x="460375" y="2103438"/>
          <a:ext cx="8220075" cy="3794125"/>
        </p:xfrm>
        <a:graphic>
          <a:graphicData uri="http://schemas.openxmlformats.org/drawingml/2006/chart">
            <c:chart xmlns:c="http://schemas.openxmlformats.org/drawingml/2006/chart" xmlns:r="http://schemas.openxmlformats.org/officeDocument/2006/relationships" r:id="rId3"/>
          </a:graphicData>
        </a:graphic>
      </p:graphicFrame>
      <p:sp>
        <p:nvSpPr>
          <p:cNvPr id="2" name="Title 1"/>
          <p:cNvSpPr>
            <a:spLocks noGrp="1"/>
          </p:cNvSpPr>
          <p:nvPr>
            <p:ph type="title"/>
          </p:nvPr>
        </p:nvSpPr>
        <p:spPr/>
        <p:txBody>
          <a:bodyPr/>
          <a:lstStyle/>
          <a:p>
            <a:r>
              <a:rPr lang="en-US" smtClean="0"/>
              <a:t>Horizontal Clustered Bar Chart</a:t>
            </a:r>
            <a:endParaRPr lang="en-US" dirty="0"/>
          </a:p>
        </p:txBody>
      </p:sp>
      <p:sp>
        <p:nvSpPr>
          <p:cNvPr id="13" name="Text Placeholder FN"/>
          <p:cNvSpPr txBox="1">
            <a:spLocks/>
          </p:cNvSpPr>
          <p:nvPr/>
        </p:nvSpPr>
        <p:spPr>
          <a:xfrm>
            <a:off x="457200" y="6172009"/>
            <a:ext cx="8220456" cy="295466"/>
          </a:xfrm>
          <a:prstGeom prst="rect">
            <a:avLst/>
          </a:prstGeom>
        </p:spPr>
        <p:txBody>
          <a:bodyPr vert="horz" lIns="0" tIns="0" rIns="0" bIns="18288" rtlCol="0" anchor="b" anchorCtr="0">
            <a:noAutofit/>
          </a:bodyPr>
          <a:lstStyle>
            <a:lvl1pPr marL="182880" indent="-182880" algn="l" defTabSz="914400" rtl="0" eaLnBrk="1" latinLnBrk="0" hangingPunct="1">
              <a:lnSpc>
                <a:spcPct val="100000"/>
              </a:lnSpc>
              <a:spcBef>
                <a:spcPts val="0"/>
              </a:spcBef>
              <a:spcAft>
                <a:spcPts val="0"/>
              </a:spcAft>
              <a:buClr>
                <a:srgbClr val="58595B"/>
              </a:buClr>
              <a:buFont typeface="+mj-lt"/>
              <a:buAutoNum type="arabicPeriod"/>
              <a:defRPr sz="900" b="1" kern="1200" baseline="0">
                <a:solidFill>
                  <a:srgbClr val="58595B"/>
                </a:solidFill>
                <a:latin typeface="+mn-lt"/>
                <a:ea typeface="+mn-ea"/>
                <a:cs typeface="+mn-cs"/>
              </a:defRPr>
            </a:lvl1pPr>
            <a:lvl2pPr marL="0" indent="0" algn="l" defTabSz="914400" rtl="0" eaLnBrk="1" latinLnBrk="0" hangingPunct="1">
              <a:lnSpc>
                <a:spcPct val="110000"/>
              </a:lnSpc>
              <a:spcBef>
                <a:spcPts val="0"/>
              </a:spcBef>
              <a:spcAft>
                <a:spcPts val="600"/>
              </a:spcAft>
              <a:buClr>
                <a:schemeClr val="accent2"/>
              </a:buClr>
              <a:buFont typeface="Arial" panose="020B0604020202020204" pitchFamily="34" charset="0"/>
              <a:buNone/>
              <a:defRPr sz="1600" kern="1200" baseline="0">
                <a:solidFill>
                  <a:schemeClr val="tx1"/>
                </a:solidFill>
                <a:latin typeface="+mn-lt"/>
                <a:ea typeface="+mn-ea"/>
                <a:cs typeface="+mn-cs"/>
              </a:defRPr>
            </a:lvl2pPr>
            <a:lvl3pPr marL="227013" indent="-227013" algn="l" defTabSz="914400" rtl="0" eaLnBrk="1" latinLnBrk="0" hangingPunct="1">
              <a:lnSpc>
                <a:spcPct val="110000"/>
              </a:lnSpc>
              <a:spcBef>
                <a:spcPts val="0"/>
              </a:spcBef>
              <a:spcAft>
                <a:spcPts val="600"/>
              </a:spcAft>
              <a:buClr>
                <a:schemeClr val="accent2"/>
              </a:buClr>
              <a:buFont typeface="Arial" panose="020B0604020202020204" pitchFamily="34" charset="0"/>
              <a:buChar char="•"/>
              <a:defRPr sz="1600" kern="1200" baseline="0">
                <a:solidFill>
                  <a:schemeClr val="tx1"/>
                </a:solidFill>
                <a:latin typeface="+mn-lt"/>
                <a:ea typeface="+mn-ea"/>
                <a:cs typeface="+mn-cs"/>
              </a:defRPr>
            </a:lvl3pPr>
            <a:lvl4pPr marL="461963" indent="-234950" algn="l" defTabSz="914400" rtl="0" eaLnBrk="1" latinLnBrk="0" hangingPunct="1">
              <a:lnSpc>
                <a:spcPct val="110000"/>
              </a:lnSpc>
              <a:spcBef>
                <a:spcPts val="0"/>
              </a:spcBef>
              <a:spcAft>
                <a:spcPts val="0"/>
              </a:spcAft>
              <a:buClr>
                <a:schemeClr val="accent2"/>
              </a:buClr>
              <a:buFont typeface="Arial" panose="020B0604020202020204" pitchFamily="34" charset="0"/>
              <a:buChar char="–"/>
              <a:defRPr sz="1600" kern="1200" baseline="0">
                <a:solidFill>
                  <a:schemeClr val="tx1"/>
                </a:solidFill>
                <a:latin typeface="+mn-lt"/>
                <a:ea typeface="+mn-ea"/>
                <a:cs typeface="+mn-cs"/>
              </a:defRPr>
            </a:lvl4pPr>
            <a:lvl5pPr marL="687388" indent="-225425" algn="l" defTabSz="914400" rtl="0" eaLnBrk="1" latinLnBrk="0" hangingPunct="1">
              <a:lnSpc>
                <a:spcPct val="110000"/>
              </a:lnSpc>
              <a:spcBef>
                <a:spcPts val="0"/>
              </a:spcBef>
              <a:spcAft>
                <a:spcPts val="0"/>
              </a:spcAft>
              <a:buClr>
                <a:schemeClr val="accent2"/>
              </a:buClr>
              <a:buFont typeface="Arial" panose="020B0604020202020204" pitchFamily="34" charset="0"/>
              <a:buChar char="•"/>
              <a:defRPr sz="1600" kern="1200" baseline="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90000"/>
              </a:lnSpc>
              <a:buFont typeface="+mj-lt"/>
              <a:buNone/>
            </a:pPr>
            <a:r>
              <a:rPr lang="en-US" sz="1000" b="0" dirty="0" smtClean="0">
                <a:solidFill>
                  <a:schemeClr val="tx1"/>
                </a:solidFill>
              </a:rPr>
              <a:t>Source: Source text same as footnote; no hanging indent</a:t>
            </a:r>
          </a:p>
          <a:p>
            <a:pPr marL="171450" indent="-171450">
              <a:lnSpc>
                <a:spcPct val="90000"/>
              </a:lnSpc>
              <a:buClr>
                <a:schemeClr val="tx1"/>
              </a:buClr>
            </a:pPr>
            <a:r>
              <a:rPr lang="en-US" sz="1000" b="0" dirty="0" smtClean="0">
                <a:solidFill>
                  <a:schemeClr val="tx1"/>
                </a:solidFill>
              </a:rPr>
              <a:t>Footnotes are Arial 10 pt. </a:t>
            </a:r>
          </a:p>
        </p:txBody>
      </p:sp>
      <p:sp>
        <p:nvSpPr>
          <p:cNvPr id="8" name="TextBox 7"/>
          <p:cNvSpPr txBox="1"/>
          <p:nvPr/>
        </p:nvSpPr>
        <p:spPr>
          <a:xfrm>
            <a:off x="453866" y="1097280"/>
            <a:ext cx="8220456" cy="246221"/>
          </a:xfrm>
          <a:prstGeom prst="rect">
            <a:avLst/>
          </a:prstGeom>
        </p:spPr>
        <p:txBody>
          <a:bodyPr vert="horz" lIns="0" tIns="0" rIns="0" bIns="0" rtlCol="0">
            <a:spAutoFit/>
          </a:bodyPr>
          <a:lstStyle>
            <a:defPPr>
              <a:defRPr lang="en-US"/>
            </a:defPPr>
            <a:lvl1pPr lvl="0" indent="0" defTabSz="914293">
              <a:lnSpc>
                <a:spcPct val="100000"/>
              </a:lnSpc>
              <a:spcBef>
                <a:spcPts val="1000"/>
              </a:spcBef>
              <a:spcAft>
                <a:spcPts val="600"/>
              </a:spcAft>
              <a:buClr>
                <a:schemeClr val="accent2"/>
              </a:buClr>
              <a:buFont typeface="Arial" panose="020B0604020202020204" pitchFamily="34" charset="0"/>
              <a:buNone/>
              <a:defRPr sz="1600" b="1" baseline="0">
                <a:solidFill>
                  <a:schemeClr val="accent2"/>
                </a:solidFill>
                <a:ea typeface="Tahoma" panose="020B0604030504040204" pitchFamily="34" charset="0"/>
                <a:cs typeface="Tahoma" panose="020B0604030504040204" pitchFamily="34" charset="0"/>
              </a:defRPr>
            </a:lvl1pPr>
            <a:lvl2pPr marL="0" indent="0">
              <a:lnSpc>
                <a:spcPct val="110000"/>
              </a:lnSpc>
              <a:spcBef>
                <a:spcPts val="0"/>
              </a:spcBef>
              <a:spcAft>
                <a:spcPts val="600"/>
              </a:spcAft>
              <a:buClr>
                <a:schemeClr val="accent2"/>
              </a:buClr>
              <a:buFont typeface="Arial" panose="020B0604020202020204" pitchFamily="34" charset="0"/>
              <a:buNone/>
              <a:defRPr sz="1600" baseline="0"/>
            </a:lvl2pPr>
            <a:lvl3pPr marL="227013" indent="-227013">
              <a:lnSpc>
                <a:spcPct val="110000"/>
              </a:lnSpc>
              <a:spcBef>
                <a:spcPts val="0"/>
              </a:spcBef>
              <a:spcAft>
                <a:spcPts val="600"/>
              </a:spcAft>
              <a:buClr>
                <a:schemeClr val="accent2"/>
              </a:buClr>
              <a:buFont typeface="Arial" panose="020B0604020202020204" pitchFamily="34" charset="0"/>
              <a:buChar char="•"/>
              <a:defRPr sz="1600" baseline="0"/>
            </a:lvl3pPr>
            <a:lvl4pPr marL="461963" indent="-234950">
              <a:lnSpc>
                <a:spcPct val="110000"/>
              </a:lnSpc>
              <a:spcBef>
                <a:spcPts val="0"/>
              </a:spcBef>
              <a:spcAft>
                <a:spcPts val="0"/>
              </a:spcAft>
              <a:buClr>
                <a:schemeClr val="accent2"/>
              </a:buClr>
              <a:buFont typeface="Arial" panose="020B0604020202020204" pitchFamily="34" charset="0"/>
              <a:buChar char="–"/>
              <a:defRPr sz="1600" baseline="0"/>
            </a:lvl4pPr>
            <a:lvl5pPr marL="687388" indent="-225425">
              <a:lnSpc>
                <a:spcPct val="110000"/>
              </a:lnSpc>
              <a:spcBef>
                <a:spcPts val="0"/>
              </a:spcBef>
              <a:spcAft>
                <a:spcPts val="0"/>
              </a:spcAft>
              <a:buClr>
                <a:schemeClr val="accent2"/>
              </a:buClr>
              <a:buFont typeface="Arial" panose="020B0604020202020204" pitchFamily="34" charset="0"/>
              <a:buChar char="•"/>
              <a:defRPr sz="1600" baseline="0"/>
            </a:lvl5pPr>
            <a:lvl6pPr marL="2514600" indent="-228600">
              <a:spcBef>
                <a:spcPct val="20000"/>
              </a:spcBef>
              <a:buFont typeface="Arial" panose="020B0604020202020204" pitchFamily="34" charset="0"/>
              <a:buChar char="•"/>
              <a:defRPr sz="2000"/>
            </a:lvl6pPr>
            <a:lvl7pPr marL="2971800" indent="-228600">
              <a:spcBef>
                <a:spcPct val="20000"/>
              </a:spcBef>
              <a:buFont typeface="Arial" panose="020B0604020202020204" pitchFamily="34" charset="0"/>
              <a:buChar char="•"/>
              <a:defRPr sz="2000"/>
            </a:lvl7pPr>
            <a:lvl8pPr marL="3429000" indent="-228600">
              <a:spcBef>
                <a:spcPct val="20000"/>
              </a:spcBef>
              <a:buFont typeface="Arial" panose="020B0604020202020204" pitchFamily="34" charset="0"/>
              <a:buChar char="•"/>
              <a:defRPr sz="2000"/>
            </a:lvl8pPr>
            <a:lvl9pPr marL="3886200" indent="-228600">
              <a:spcBef>
                <a:spcPct val="20000"/>
              </a:spcBef>
              <a:buFont typeface="Arial" panose="020B0604020202020204" pitchFamily="34" charset="0"/>
              <a:buChar char="•"/>
              <a:defRPr sz="2000"/>
            </a:lvl9pPr>
          </a:lstStyle>
          <a:p>
            <a:r>
              <a:rPr lang="en-US" dirty="0"/>
              <a:t>Placeholder for Optional Subtitle</a:t>
            </a:r>
          </a:p>
        </p:txBody>
      </p:sp>
    </p:spTree>
    <p:extLst>
      <p:ext uri="{BB962C8B-B14F-4D97-AF65-F5344CB8AC3E}">
        <p14:creationId xmlns:p14="http://schemas.microsoft.com/office/powerpoint/2010/main" val="3184216703"/>
      </p:ext>
    </p:extLst>
  </p:cSld>
  <p:clrMapOvr>
    <a:masterClrMapping/>
  </p:clrMapOvr>
  <p:transition spd="med">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en-US" smtClean="0"/>
              <a:t>Chart Title – Arial 16 pt.</a:t>
            </a:r>
            <a:endParaRPr lang="en-US" dirty="0"/>
          </a:p>
        </p:txBody>
      </p:sp>
      <p:sp>
        <p:nvSpPr>
          <p:cNvPr id="15" name="Text Placeholder 14"/>
          <p:cNvSpPr>
            <a:spLocks noGrp="1"/>
          </p:cNvSpPr>
          <p:nvPr>
            <p:ph type="body" idx="2"/>
          </p:nvPr>
        </p:nvSpPr>
        <p:spPr/>
        <p:txBody>
          <a:bodyPr/>
          <a:lstStyle/>
          <a:p>
            <a:r>
              <a:rPr lang="en-US" smtClean="0"/>
              <a:t>Chart Subtitle – Arial 14 pt.</a:t>
            </a:r>
            <a:endParaRPr lang="en-US" dirty="0"/>
          </a:p>
        </p:txBody>
      </p:sp>
      <p:graphicFrame>
        <p:nvGraphicFramePr>
          <p:cNvPr id="9" name="Content Placeholder 8"/>
          <p:cNvGraphicFramePr>
            <a:graphicFrameLocks noGrp="1"/>
          </p:cNvGraphicFramePr>
          <p:nvPr>
            <p:ph sz="quarter" idx="12"/>
            <p:extLst>
              <p:ext uri="{D42A27DB-BD31-4B8C-83A1-F6EECF244321}">
                <p14:modId xmlns:p14="http://schemas.microsoft.com/office/powerpoint/2010/main" val="2292272455"/>
              </p:ext>
            </p:extLst>
          </p:nvPr>
        </p:nvGraphicFramePr>
        <p:xfrm>
          <a:off x="460375" y="2103438"/>
          <a:ext cx="8220075" cy="3794125"/>
        </p:xfrm>
        <a:graphic>
          <a:graphicData uri="http://schemas.openxmlformats.org/drawingml/2006/chart">
            <c:chart xmlns:c="http://schemas.openxmlformats.org/drawingml/2006/chart" xmlns:r="http://schemas.openxmlformats.org/officeDocument/2006/relationships" r:id="rId3"/>
          </a:graphicData>
        </a:graphic>
      </p:graphicFrame>
      <p:sp>
        <p:nvSpPr>
          <p:cNvPr id="2" name="Title 1"/>
          <p:cNvSpPr>
            <a:spLocks noGrp="1"/>
          </p:cNvSpPr>
          <p:nvPr>
            <p:ph type="title"/>
          </p:nvPr>
        </p:nvSpPr>
        <p:spPr/>
        <p:txBody>
          <a:bodyPr/>
          <a:lstStyle/>
          <a:p>
            <a:r>
              <a:rPr lang="en-US" smtClean="0"/>
              <a:t>Horizontal Stacked Bar Chart</a:t>
            </a:r>
            <a:endParaRPr lang="en-US" dirty="0"/>
          </a:p>
        </p:txBody>
      </p:sp>
      <p:sp>
        <p:nvSpPr>
          <p:cNvPr id="13" name="Text Placeholder FN"/>
          <p:cNvSpPr txBox="1">
            <a:spLocks/>
          </p:cNvSpPr>
          <p:nvPr/>
        </p:nvSpPr>
        <p:spPr>
          <a:xfrm>
            <a:off x="457200" y="6172009"/>
            <a:ext cx="8220456" cy="295466"/>
          </a:xfrm>
          <a:prstGeom prst="rect">
            <a:avLst/>
          </a:prstGeom>
        </p:spPr>
        <p:txBody>
          <a:bodyPr vert="horz" lIns="0" tIns="0" rIns="0" bIns="18288" rtlCol="0" anchor="b" anchorCtr="0">
            <a:noAutofit/>
          </a:bodyPr>
          <a:lstStyle>
            <a:lvl1pPr marL="182880" indent="-182880" algn="l" defTabSz="914400" rtl="0" eaLnBrk="1" latinLnBrk="0" hangingPunct="1">
              <a:lnSpc>
                <a:spcPct val="100000"/>
              </a:lnSpc>
              <a:spcBef>
                <a:spcPts val="0"/>
              </a:spcBef>
              <a:spcAft>
                <a:spcPts val="0"/>
              </a:spcAft>
              <a:buClr>
                <a:srgbClr val="58595B"/>
              </a:buClr>
              <a:buFont typeface="+mj-lt"/>
              <a:buAutoNum type="arabicPeriod"/>
              <a:defRPr sz="900" b="1" kern="1200" baseline="0">
                <a:solidFill>
                  <a:srgbClr val="58595B"/>
                </a:solidFill>
                <a:latin typeface="+mn-lt"/>
                <a:ea typeface="+mn-ea"/>
                <a:cs typeface="+mn-cs"/>
              </a:defRPr>
            </a:lvl1pPr>
            <a:lvl2pPr marL="0" indent="0" algn="l" defTabSz="914400" rtl="0" eaLnBrk="1" latinLnBrk="0" hangingPunct="1">
              <a:lnSpc>
                <a:spcPct val="110000"/>
              </a:lnSpc>
              <a:spcBef>
                <a:spcPts val="0"/>
              </a:spcBef>
              <a:spcAft>
                <a:spcPts val="600"/>
              </a:spcAft>
              <a:buClr>
                <a:schemeClr val="accent2"/>
              </a:buClr>
              <a:buFont typeface="Arial" panose="020B0604020202020204" pitchFamily="34" charset="0"/>
              <a:buNone/>
              <a:defRPr sz="1600" kern="1200" baseline="0">
                <a:solidFill>
                  <a:schemeClr val="tx1"/>
                </a:solidFill>
                <a:latin typeface="+mn-lt"/>
                <a:ea typeface="+mn-ea"/>
                <a:cs typeface="+mn-cs"/>
              </a:defRPr>
            </a:lvl2pPr>
            <a:lvl3pPr marL="227013" indent="-227013" algn="l" defTabSz="914400" rtl="0" eaLnBrk="1" latinLnBrk="0" hangingPunct="1">
              <a:lnSpc>
                <a:spcPct val="110000"/>
              </a:lnSpc>
              <a:spcBef>
                <a:spcPts val="0"/>
              </a:spcBef>
              <a:spcAft>
                <a:spcPts val="600"/>
              </a:spcAft>
              <a:buClr>
                <a:schemeClr val="accent2"/>
              </a:buClr>
              <a:buFont typeface="Arial" panose="020B0604020202020204" pitchFamily="34" charset="0"/>
              <a:buChar char="•"/>
              <a:defRPr sz="1600" kern="1200" baseline="0">
                <a:solidFill>
                  <a:schemeClr val="tx1"/>
                </a:solidFill>
                <a:latin typeface="+mn-lt"/>
                <a:ea typeface="+mn-ea"/>
                <a:cs typeface="+mn-cs"/>
              </a:defRPr>
            </a:lvl3pPr>
            <a:lvl4pPr marL="461963" indent="-234950" algn="l" defTabSz="914400" rtl="0" eaLnBrk="1" latinLnBrk="0" hangingPunct="1">
              <a:lnSpc>
                <a:spcPct val="110000"/>
              </a:lnSpc>
              <a:spcBef>
                <a:spcPts val="0"/>
              </a:spcBef>
              <a:spcAft>
                <a:spcPts val="0"/>
              </a:spcAft>
              <a:buClr>
                <a:schemeClr val="accent2"/>
              </a:buClr>
              <a:buFont typeface="Arial" panose="020B0604020202020204" pitchFamily="34" charset="0"/>
              <a:buChar char="–"/>
              <a:defRPr sz="1600" kern="1200" baseline="0">
                <a:solidFill>
                  <a:schemeClr val="tx1"/>
                </a:solidFill>
                <a:latin typeface="+mn-lt"/>
                <a:ea typeface="+mn-ea"/>
                <a:cs typeface="+mn-cs"/>
              </a:defRPr>
            </a:lvl4pPr>
            <a:lvl5pPr marL="687388" indent="-225425" algn="l" defTabSz="914400" rtl="0" eaLnBrk="1" latinLnBrk="0" hangingPunct="1">
              <a:lnSpc>
                <a:spcPct val="110000"/>
              </a:lnSpc>
              <a:spcBef>
                <a:spcPts val="0"/>
              </a:spcBef>
              <a:spcAft>
                <a:spcPts val="0"/>
              </a:spcAft>
              <a:buClr>
                <a:schemeClr val="accent2"/>
              </a:buClr>
              <a:buFont typeface="Arial" panose="020B0604020202020204" pitchFamily="34" charset="0"/>
              <a:buChar char="•"/>
              <a:defRPr sz="1600" kern="1200" baseline="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90000"/>
              </a:lnSpc>
              <a:buFont typeface="+mj-lt"/>
              <a:buNone/>
            </a:pPr>
            <a:r>
              <a:rPr lang="en-US" sz="1000" b="0" dirty="0" smtClean="0">
                <a:solidFill>
                  <a:schemeClr val="tx1"/>
                </a:solidFill>
              </a:rPr>
              <a:t>Source: Source text same as footnote; no hanging indent</a:t>
            </a:r>
          </a:p>
          <a:p>
            <a:pPr marL="171450" indent="-171450">
              <a:lnSpc>
                <a:spcPct val="90000"/>
              </a:lnSpc>
              <a:buClr>
                <a:schemeClr val="tx1"/>
              </a:buClr>
            </a:pPr>
            <a:r>
              <a:rPr lang="en-US" sz="1000" b="0" dirty="0" smtClean="0">
                <a:solidFill>
                  <a:schemeClr val="tx1"/>
                </a:solidFill>
              </a:rPr>
              <a:t>Footnotes are Arial 10 pt. </a:t>
            </a:r>
          </a:p>
        </p:txBody>
      </p:sp>
      <p:sp>
        <p:nvSpPr>
          <p:cNvPr id="14" name="TextBox 13"/>
          <p:cNvSpPr txBox="1"/>
          <p:nvPr/>
        </p:nvSpPr>
        <p:spPr>
          <a:xfrm>
            <a:off x="453866" y="1097280"/>
            <a:ext cx="8220456" cy="246221"/>
          </a:xfrm>
          <a:prstGeom prst="rect">
            <a:avLst/>
          </a:prstGeom>
        </p:spPr>
        <p:txBody>
          <a:bodyPr vert="horz" lIns="0" tIns="0" rIns="0" bIns="0" rtlCol="0">
            <a:spAutoFit/>
          </a:bodyPr>
          <a:lstStyle>
            <a:defPPr>
              <a:defRPr lang="en-US"/>
            </a:defPPr>
            <a:lvl1pPr lvl="0" indent="0" defTabSz="914293">
              <a:lnSpc>
                <a:spcPct val="100000"/>
              </a:lnSpc>
              <a:spcBef>
                <a:spcPts val="1000"/>
              </a:spcBef>
              <a:spcAft>
                <a:spcPts val="600"/>
              </a:spcAft>
              <a:buClr>
                <a:schemeClr val="accent2"/>
              </a:buClr>
              <a:buFont typeface="Arial" panose="020B0604020202020204" pitchFamily="34" charset="0"/>
              <a:buNone/>
              <a:defRPr sz="1600" b="1" baseline="0">
                <a:solidFill>
                  <a:schemeClr val="accent2"/>
                </a:solidFill>
                <a:ea typeface="Tahoma" panose="020B0604030504040204" pitchFamily="34" charset="0"/>
                <a:cs typeface="Tahoma" panose="020B0604030504040204" pitchFamily="34" charset="0"/>
              </a:defRPr>
            </a:lvl1pPr>
            <a:lvl2pPr marL="0" indent="0">
              <a:lnSpc>
                <a:spcPct val="110000"/>
              </a:lnSpc>
              <a:spcBef>
                <a:spcPts val="0"/>
              </a:spcBef>
              <a:spcAft>
                <a:spcPts val="600"/>
              </a:spcAft>
              <a:buClr>
                <a:schemeClr val="accent2"/>
              </a:buClr>
              <a:buFont typeface="Arial" panose="020B0604020202020204" pitchFamily="34" charset="0"/>
              <a:buNone/>
              <a:defRPr sz="1600" baseline="0"/>
            </a:lvl2pPr>
            <a:lvl3pPr marL="227013" indent="-227013">
              <a:lnSpc>
                <a:spcPct val="110000"/>
              </a:lnSpc>
              <a:spcBef>
                <a:spcPts val="0"/>
              </a:spcBef>
              <a:spcAft>
                <a:spcPts val="600"/>
              </a:spcAft>
              <a:buClr>
                <a:schemeClr val="accent2"/>
              </a:buClr>
              <a:buFont typeface="Arial" panose="020B0604020202020204" pitchFamily="34" charset="0"/>
              <a:buChar char="•"/>
              <a:defRPr sz="1600" baseline="0"/>
            </a:lvl3pPr>
            <a:lvl4pPr marL="461963" indent="-234950">
              <a:lnSpc>
                <a:spcPct val="110000"/>
              </a:lnSpc>
              <a:spcBef>
                <a:spcPts val="0"/>
              </a:spcBef>
              <a:spcAft>
                <a:spcPts val="0"/>
              </a:spcAft>
              <a:buClr>
                <a:schemeClr val="accent2"/>
              </a:buClr>
              <a:buFont typeface="Arial" panose="020B0604020202020204" pitchFamily="34" charset="0"/>
              <a:buChar char="–"/>
              <a:defRPr sz="1600" baseline="0"/>
            </a:lvl4pPr>
            <a:lvl5pPr marL="687388" indent="-225425">
              <a:lnSpc>
                <a:spcPct val="110000"/>
              </a:lnSpc>
              <a:spcBef>
                <a:spcPts val="0"/>
              </a:spcBef>
              <a:spcAft>
                <a:spcPts val="0"/>
              </a:spcAft>
              <a:buClr>
                <a:schemeClr val="accent2"/>
              </a:buClr>
              <a:buFont typeface="Arial" panose="020B0604020202020204" pitchFamily="34" charset="0"/>
              <a:buChar char="•"/>
              <a:defRPr sz="1600" baseline="0"/>
            </a:lvl5pPr>
            <a:lvl6pPr marL="2514600" indent="-228600">
              <a:spcBef>
                <a:spcPct val="20000"/>
              </a:spcBef>
              <a:buFont typeface="Arial" panose="020B0604020202020204" pitchFamily="34" charset="0"/>
              <a:buChar char="•"/>
              <a:defRPr sz="2000"/>
            </a:lvl6pPr>
            <a:lvl7pPr marL="2971800" indent="-228600">
              <a:spcBef>
                <a:spcPct val="20000"/>
              </a:spcBef>
              <a:buFont typeface="Arial" panose="020B0604020202020204" pitchFamily="34" charset="0"/>
              <a:buChar char="•"/>
              <a:defRPr sz="2000"/>
            </a:lvl7pPr>
            <a:lvl8pPr marL="3429000" indent="-228600">
              <a:spcBef>
                <a:spcPct val="20000"/>
              </a:spcBef>
              <a:buFont typeface="Arial" panose="020B0604020202020204" pitchFamily="34" charset="0"/>
              <a:buChar char="•"/>
              <a:defRPr sz="2000"/>
            </a:lvl8pPr>
            <a:lvl9pPr marL="3886200" indent="-228600">
              <a:spcBef>
                <a:spcPct val="20000"/>
              </a:spcBef>
              <a:buFont typeface="Arial" panose="020B0604020202020204" pitchFamily="34" charset="0"/>
              <a:buChar char="•"/>
              <a:defRPr sz="2000"/>
            </a:lvl9pPr>
          </a:lstStyle>
          <a:p>
            <a:r>
              <a:rPr lang="en-US" dirty="0"/>
              <a:t>Placeholder for Optional Subtitle</a:t>
            </a:r>
          </a:p>
        </p:txBody>
      </p:sp>
    </p:spTree>
    <p:extLst>
      <p:ext uri="{BB962C8B-B14F-4D97-AF65-F5344CB8AC3E}">
        <p14:creationId xmlns:p14="http://schemas.microsoft.com/office/powerpoint/2010/main" val="3148124580"/>
      </p:ext>
    </p:extLst>
  </p:cSld>
  <p:clrMapOvr>
    <a:masterClrMapping/>
  </p:clrMapOvr>
  <p:transition spd="med">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2"/>
          <p:cNvSpPr>
            <a:spLocks noGrp="1"/>
          </p:cNvSpPr>
          <p:nvPr>
            <p:ph type="body" idx="1"/>
          </p:nvPr>
        </p:nvSpPr>
        <p:spPr/>
        <p:txBody>
          <a:bodyPr/>
          <a:lstStyle/>
          <a:p>
            <a:r>
              <a:rPr lang="en-US" smtClean="0"/>
              <a:t>Chart Title – Arial 16 pt.</a:t>
            </a:r>
            <a:endParaRPr lang="en-US" dirty="0"/>
          </a:p>
        </p:txBody>
      </p:sp>
      <p:sp>
        <p:nvSpPr>
          <p:cNvPr id="15" name="Text Placeholder 4"/>
          <p:cNvSpPr>
            <a:spLocks noGrp="1"/>
          </p:cNvSpPr>
          <p:nvPr>
            <p:ph type="body" idx="2"/>
          </p:nvPr>
        </p:nvSpPr>
        <p:spPr/>
        <p:txBody>
          <a:bodyPr/>
          <a:lstStyle/>
          <a:p>
            <a:r>
              <a:rPr lang="en-US" smtClean="0"/>
              <a:t>Chart Subtitle – Arial 14 pt.</a:t>
            </a:r>
            <a:endParaRPr lang="en-US" dirty="0"/>
          </a:p>
        </p:txBody>
      </p:sp>
      <p:graphicFrame>
        <p:nvGraphicFramePr>
          <p:cNvPr id="26" name="Content Placeholder 9"/>
          <p:cNvGraphicFramePr>
            <a:graphicFrameLocks noGrp="1"/>
          </p:cNvGraphicFramePr>
          <p:nvPr>
            <p:ph sz="quarter" idx="12"/>
            <p:extLst>
              <p:ext uri="{D42A27DB-BD31-4B8C-83A1-F6EECF244321}">
                <p14:modId xmlns:p14="http://schemas.microsoft.com/office/powerpoint/2010/main" val="2497455031"/>
              </p:ext>
            </p:extLst>
          </p:nvPr>
        </p:nvGraphicFramePr>
        <p:xfrm>
          <a:off x="460375" y="2103438"/>
          <a:ext cx="8220075" cy="3794125"/>
        </p:xfrm>
        <a:graphic>
          <a:graphicData uri="http://schemas.openxmlformats.org/drawingml/2006/chart">
            <c:chart xmlns:c="http://schemas.openxmlformats.org/drawingml/2006/chart" xmlns:r="http://schemas.openxmlformats.org/officeDocument/2006/relationships" r:id="rId3"/>
          </a:graphicData>
        </a:graphic>
      </p:graphicFrame>
      <p:sp>
        <p:nvSpPr>
          <p:cNvPr id="974854" name="Rectangle 6"/>
          <p:cNvSpPr>
            <a:spLocks noGrp="1" noChangeArrowheads="1"/>
          </p:cNvSpPr>
          <p:nvPr>
            <p:ph type="title"/>
          </p:nvPr>
        </p:nvSpPr>
        <p:spPr/>
        <p:txBody>
          <a:bodyPr/>
          <a:lstStyle/>
          <a:p>
            <a:r>
              <a:rPr lang="en-US" smtClean="0"/>
              <a:t>Line Chart With Annotation Option</a:t>
            </a:r>
            <a:endParaRPr lang="en-US" dirty="0"/>
          </a:p>
        </p:txBody>
      </p:sp>
      <p:grpSp>
        <p:nvGrpSpPr>
          <p:cNvPr id="10" name="Group 9"/>
          <p:cNvGrpSpPr/>
          <p:nvPr/>
        </p:nvGrpSpPr>
        <p:grpSpPr>
          <a:xfrm>
            <a:off x="3017520" y="2178050"/>
            <a:ext cx="2011680" cy="1753870"/>
            <a:chOff x="588932" y="2843274"/>
            <a:chExt cx="2011680" cy="1753870"/>
          </a:xfrm>
        </p:grpSpPr>
        <p:sp>
          <p:nvSpPr>
            <p:cNvPr id="12" name="Rectangle 11"/>
            <p:cNvSpPr/>
            <p:nvPr/>
          </p:nvSpPr>
          <p:spPr>
            <a:xfrm>
              <a:off x="594359" y="2843274"/>
              <a:ext cx="2006253" cy="718145"/>
            </a:xfrm>
            <a:prstGeom prst="rect">
              <a:avLst/>
            </a:prstGeom>
          </p:spPr>
          <p:txBody>
            <a:bodyPr wrap="square" lIns="91440" tIns="0" rIns="0" bIns="0">
              <a:spAutoFit/>
            </a:bodyPr>
            <a:lstStyle/>
            <a:p>
              <a:pPr>
                <a:spcBef>
                  <a:spcPts val="1200"/>
                </a:spcBef>
              </a:pPr>
              <a:r>
                <a:rPr lang="en-US" sz="1000" b="1" dirty="0" smtClean="0">
                  <a:solidFill>
                    <a:schemeClr val="accent2"/>
                  </a:solidFill>
                </a:rPr>
                <a:t>ANNOTATION </a:t>
              </a:r>
            </a:p>
            <a:p>
              <a:pPr>
                <a:spcBef>
                  <a:spcPts val="800"/>
                </a:spcBef>
              </a:pPr>
              <a:r>
                <a:rPr lang="en-US" sz="1000" dirty="0" smtClean="0"/>
                <a:t>This is an example of annotation. Copy and paste this graphic onto your slides. </a:t>
              </a:r>
              <a:endParaRPr lang="en-US" sz="1000" dirty="0"/>
            </a:p>
          </p:txBody>
        </p:sp>
        <p:sp>
          <p:nvSpPr>
            <p:cNvPr id="13" name="Line 22"/>
            <p:cNvSpPr>
              <a:spLocks noChangeShapeType="1"/>
            </p:cNvSpPr>
            <p:nvPr/>
          </p:nvSpPr>
          <p:spPr bwMode="auto">
            <a:xfrm>
              <a:off x="588932" y="2872472"/>
              <a:ext cx="0" cy="1724672"/>
            </a:xfrm>
            <a:prstGeom prst="line">
              <a:avLst/>
            </a:prstGeom>
            <a:ln w="6350">
              <a:solidFill>
                <a:schemeClr val="tx1"/>
              </a:solidFill>
              <a:headEnd type="none" w="sm" len="sm"/>
              <a:tailEnd type="oval" w="sm" len="sm"/>
            </a:ln>
            <a:extLst/>
          </p:spPr>
          <p:style>
            <a:lnRef idx="1">
              <a:schemeClr val="accent1"/>
            </a:lnRef>
            <a:fillRef idx="0">
              <a:schemeClr val="accent1"/>
            </a:fillRef>
            <a:effectRef idx="0">
              <a:schemeClr val="accent1"/>
            </a:effectRef>
            <a:fontRef idx="minor">
              <a:schemeClr val="tx1"/>
            </a:fontRef>
          </p:style>
          <p:txBody>
            <a:bodyPr vert="horz" wrap="square" lIns="91440" tIns="45720" rIns="91440" bIns="45720" numCol="1" anchor="t" anchorCtr="0" compatLnSpc="1">
              <a:prstTxWarp prst="textNoShape">
                <a:avLst/>
              </a:prstTxWarp>
            </a:bodyPr>
            <a:lstStyle/>
            <a:p>
              <a:endParaRPr lang="en-US"/>
            </a:p>
          </p:txBody>
        </p:sp>
      </p:grpSp>
      <p:sp>
        <p:nvSpPr>
          <p:cNvPr id="17" name="TextBox 16"/>
          <p:cNvSpPr txBox="1"/>
          <p:nvPr/>
        </p:nvSpPr>
        <p:spPr>
          <a:xfrm>
            <a:off x="453866" y="1097280"/>
            <a:ext cx="8220456" cy="246221"/>
          </a:xfrm>
          <a:prstGeom prst="rect">
            <a:avLst/>
          </a:prstGeom>
        </p:spPr>
        <p:txBody>
          <a:bodyPr vert="horz" lIns="0" tIns="0" rIns="0" bIns="0" rtlCol="0">
            <a:spAutoFit/>
          </a:bodyPr>
          <a:lstStyle>
            <a:defPPr>
              <a:defRPr lang="en-US"/>
            </a:defPPr>
            <a:lvl1pPr lvl="0" indent="0" defTabSz="914293">
              <a:lnSpc>
                <a:spcPct val="100000"/>
              </a:lnSpc>
              <a:spcBef>
                <a:spcPts val="1000"/>
              </a:spcBef>
              <a:spcAft>
                <a:spcPts val="600"/>
              </a:spcAft>
              <a:buClr>
                <a:schemeClr val="accent2"/>
              </a:buClr>
              <a:buFont typeface="Arial" panose="020B0604020202020204" pitchFamily="34" charset="0"/>
              <a:buNone/>
              <a:defRPr sz="1600" b="1" baseline="0">
                <a:solidFill>
                  <a:schemeClr val="accent2"/>
                </a:solidFill>
                <a:ea typeface="Tahoma" panose="020B0604030504040204" pitchFamily="34" charset="0"/>
                <a:cs typeface="Tahoma" panose="020B0604030504040204" pitchFamily="34" charset="0"/>
              </a:defRPr>
            </a:lvl1pPr>
            <a:lvl2pPr marL="0" indent="0">
              <a:lnSpc>
                <a:spcPct val="110000"/>
              </a:lnSpc>
              <a:spcBef>
                <a:spcPts val="0"/>
              </a:spcBef>
              <a:spcAft>
                <a:spcPts val="600"/>
              </a:spcAft>
              <a:buClr>
                <a:schemeClr val="accent2"/>
              </a:buClr>
              <a:buFont typeface="Arial" panose="020B0604020202020204" pitchFamily="34" charset="0"/>
              <a:buNone/>
              <a:defRPr sz="1600" baseline="0"/>
            </a:lvl2pPr>
            <a:lvl3pPr marL="227013" indent="-227013">
              <a:lnSpc>
                <a:spcPct val="110000"/>
              </a:lnSpc>
              <a:spcBef>
                <a:spcPts val="0"/>
              </a:spcBef>
              <a:spcAft>
                <a:spcPts val="600"/>
              </a:spcAft>
              <a:buClr>
                <a:schemeClr val="accent2"/>
              </a:buClr>
              <a:buFont typeface="Arial" panose="020B0604020202020204" pitchFamily="34" charset="0"/>
              <a:buChar char="•"/>
              <a:defRPr sz="1600" baseline="0"/>
            </a:lvl3pPr>
            <a:lvl4pPr marL="461963" indent="-234950">
              <a:lnSpc>
                <a:spcPct val="110000"/>
              </a:lnSpc>
              <a:spcBef>
                <a:spcPts val="0"/>
              </a:spcBef>
              <a:spcAft>
                <a:spcPts val="0"/>
              </a:spcAft>
              <a:buClr>
                <a:schemeClr val="accent2"/>
              </a:buClr>
              <a:buFont typeface="Arial" panose="020B0604020202020204" pitchFamily="34" charset="0"/>
              <a:buChar char="–"/>
              <a:defRPr sz="1600" baseline="0"/>
            </a:lvl4pPr>
            <a:lvl5pPr marL="687388" indent="-225425">
              <a:lnSpc>
                <a:spcPct val="110000"/>
              </a:lnSpc>
              <a:spcBef>
                <a:spcPts val="0"/>
              </a:spcBef>
              <a:spcAft>
                <a:spcPts val="0"/>
              </a:spcAft>
              <a:buClr>
                <a:schemeClr val="accent2"/>
              </a:buClr>
              <a:buFont typeface="Arial" panose="020B0604020202020204" pitchFamily="34" charset="0"/>
              <a:buChar char="•"/>
              <a:defRPr sz="1600" baseline="0"/>
            </a:lvl5pPr>
            <a:lvl6pPr marL="2514600" indent="-228600">
              <a:spcBef>
                <a:spcPct val="20000"/>
              </a:spcBef>
              <a:buFont typeface="Arial" panose="020B0604020202020204" pitchFamily="34" charset="0"/>
              <a:buChar char="•"/>
              <a:defRPr sz="2000"/>
            </a:lvl6pPr>
            <a:lvl7pPr marL="2971800" indent="-228600">
              <a:spcBef>
                <a:spcPct val="20000"/>
              </a:spcBef>
              <a:buFont typeface="Arial" panose="020B0604020202020204" pitchFamily="34" charset="0"/>
              <a:buChar char="•"/>
              <a:defRPr sz="2000"/>
            </a:lvl7pPr>
            <a:lvl8pPr marL="3429000" indent="-228600">
              <a:spcBef>
                <a:spcPct val="20000"/>
              </a:spcBef>
              <a:buFont typeface="Arial" panose="020B0604020202020204" pitchFamily="34" charset="0"/>
              <a:buChar char="•"/>
              <a:defRPr sz="2000"/>
            </a:lvl8pPr>
            <a:lvl9pPr marL="3886200" indent="-228600">
              <a:spcBef>
                <a:spcPct val="20000"/>
              </a:spcBef>
              <a:buFont typeface="Arial" panose="020B0604020202020204" pitchFamily="34" charset="0"/>
              <a:buChar char="•"/>
              <a:defRPr sz="2000"/>
            </a:lvl9pPr>
          </a:lstStyle>
          <a:p>
            <a:r>
              <a:rPr lang="en-US" dirty="0"/>
              <a:t>Placeholder for Optional Subtitle</a:t>
            </a:r>
          </a:p>
        </p:txBody>
      </p:sp>
      <p:sp>
        <p:nvSpPr>
          <p:cNvPr id="3" name="Rectangle 2"/>
          <p:cNvSpPr/>
          <p:nvPr/>
        </p:nvSpPr>
        <p:spPr>
          <a:xfrm>
            <a:off x="7909560" y="3657600"/>
            <a:ext cx="494046" cy="246221"/>
          </a:xfrm>
          <a:prstGeom prst="rect">
            <a:avLst/>
          </a:prstGeom>
        </p:spPr>
        <p:txBody>
          <a:bodyPr wrap="none">
            <a:spAutoFit/>
          </a:bodyPr>
          <a:lstStyle/>
          <a:p>
            <a:pPr lvl="0">
              <a:spcBef>
                <a:spcPts val="800"/>
              </a:spcBef>
            </a:pPr>
            <a:r>
              <a:rPr lang="en-US" sz="1000" dirty="0"/>
              <a:t>Line </a:t>
            </a:r>
            <a:r>
              <a:rPr lang="en-US" sz="1000" dirty="0" smtClean="0"/>
              <a:t>1</a:t>
            </a:r>
            <a:endParaRPr lang="en-US" sz="1000" dirty="0"/>
          </a:p>
        </p:txBody>
      </p:sp>
      <p:sp>
        <p:nvSpPr>
          <p:cNvPr id="18" name="Rectangle 17"/>
          <p:cNvSpPr/>
          <p:nvPr/>
        </p:nvSpPr>
        <p:spPr>
          <a:xfrm>
            <a:off x="7909560" y="3502152"/>
            <a:ext cx="494046" cy="246221"/>
          </a:xfrm>
          <a:prstGeom prst="rect">
            <a:avLst/>
          </a:prstGeom>
        </p:spPr>
        <p:txBody>
          <a:bodyPr wrap="none">
            <a:spAutoFit/>
          </a:bodyPr>
          <a:lstStyle/>
          <a:p>
            <a:pPr lvl="0">
              <a:spcBef>
                <a:spcPts val="800"/>
              </a:spcBef>
            </a:pPr>
            <a:r>
              <a:rPr lang="en-US" sz="1000" dirty="0"/>
              <a:t>Line </a:t>
            </a:r>
            <a:r>
              <a:rPr lang="en-US" sz="1000" dirty="0" smtClean="0"/>
              <a:t>2</a:t>
            </a:r>
            <a:endParaRPr lang="en-US" sz="1000" dirty="0"/>
          </a:p>
        </p:txBody>
      </p:sp>
      <p:sp>
        <p:nvSpPr>
          <p:cNvPr id="19" name="Rectangle 18"/>
          <p:cNvSpPr/>
          <p:nvPr/>
        </p:nvSpPr>
        <p:spPr>
          <a:xfrm>
            <a:off x="7909560" y="3346704"/>
            <a:ext cx="494046" cy="246221"/>
          </a:xfrm>
          <a:prstGeom prst="rect">
            <a:avLst/>
          </a:prstGeom>
        </p:spPr>
        <p:txBody>
          <a:bodyPr wrap="none">
            <a:spAutoFit/>
          </a:bodyPr>
          <a:lstStyle/>
          <a:p>
            <a:pPr lvl="0">
              <a:spcBef>
                <a:spcPts val="800"/>
              </a:spcBef>
            </a:pPr>
            <a:r>
              <a:rPr lang="en-US" sz="1000" dirty="0"/>
              <a:t>Line </a:t>
            </a:r>
            <a:r>
              <a:rPr lang="en-US" sz="1000" dirty="0" smtClean="0"/>
              <a:t>3</a:t>
            </a:r>
            <a:endParaRPr lang="en-US" sz="1000" dirty="0"/>
          </a:p>
        </p:txBody>
      </p:sp>
      <p:sp>
        <p:nvSpPr>
          <p:cNvPr id="20" name="Rectangle 19"/>
          <p:cNvSpPr/>
          <p:nvPr/>
        </p:nvSpPr>
        <p:spPr>
          <a:xfrm>
            <a:off x="7909560" y="3191256"/>
            <a:ext cx="494046" cy="246221"/>
          </a:xfrm>
          <a:prstGeom prst="rect">
            <a:avLst/>
          </a:prstGeom>
        </p:spPr>
        <p:txBody>
          <a:bodyPr wrap="none">
            <a:spAutoFit/>
          </a:bodyPr>
          <a:lstStyle/>
          <a:p>
            <a:pPr lvl="0">
              <a:spcBef>
                <a:spcPts val="800"/>
              </a:spcBef>
            </a:pPr>
            <a:r>
              <a:rPr lang="en-US" sz="1000" dirty="0"/>
              <a:t>Line </a:t>
            </a:r>
            <a:r>
              <a:rPr lang="en-US" sz="1000" dirty="0" smtClean="0"/>
              <a:t>4</a:t>
            </a:r>
            <a:endParaRPr lang="en-US" sz="1000" dirty="0"/>
          </a:p>
        </p:txBody>
      </p:sp>
      <p:sp>
        <p:nvSpPr>
          <p:cNvPr id="21" name="Rectangle 20"/>
          <p:cNvSpPr/>
          <p:nvPr/>
        </p:nvSpPr>
        <p:spPr>
          <a:xfrm>
            <a:off x="7909560" y="3035808"/>
            <a:ext cx="494046" cy="246221"/>
          </a:xfrm>
          <a:prstGeom prst="rect">
            <a:avLst/>
          </a:prstGeom>
        </p:spPr>
        <p:txBody>
          <a:bodyPr wrap="none">
            <a:spAutoFit/>
          </a:bodyPr>
          <a:lstStyle/>
          <a:p>
            <a:pPr lvl="0">
              <a:spcBef>
                <a:spcPts val="800"/>
              </a:spcBef>
            </a:pPr>
            <a:r>
              <a:rPr lang="en-US" sz="1000" dirty="0"/>
              <a:t>Line </a:t>
            </a:r>
            <a:r>
              <a:rPr lang="en-US" sz="1000" dirty="0" smtClean="0"/>
              <a:t>5</a:t>
            </a:r>
            <a:endParaRPr lang="en-US" sz="1000" dirty="0"/>
          </a:p>
        </p:txBody>
      </p:sp>
      <p:sp>
        <p:nvSpPr>
          <p:cNvPr id="25" name="Rectangle 24"/>
          <p:cNvSpPr/>
          <p:nvPr/>
        </p:nvSpPr>
        <p:spPr>
          <a:xfrm>
            <a:off x="7909560" y="2880360"/>
            <a:ext cx="494046" cy="246221"/>
          </a:xfrm>
          <a:prstGeom prst="rect">
            <a:avLst/>
          </a:prstGeom>
        </p:spPr>
        <p:txBody>
          <a:bodyPr wrap="none">
            <a:spAutoFit/>
          </a:bodyPr>
          <a:lstStyle/>
          <a:p>
            <a:pPr lvl="0">
              <a:spcBef>
                <a:spcPts val="800"/>
              </a:spcBef>
            </a:pPr>
            <a:r>
              <a:rPr lang="en-US" sz="1000" dirty="0"/>
              <a:t>Line </a:t>
            </a:r>
            <a:r>
              <a:rPr lang="en-US" sz="1000" dirty="0" smtClean="0"/>
              <a:t>6</a:t>
            </a:r>
            <a:endParaRPr lang="en-US" sz="1000" dirty="0"/>
          </a:p>
        </p:txBody>
      </p:sp>
      <p:sp>
        <p:nvSpPr>
          <p:cNvPr id="28" name="Rectangle 27"/>
          <p:cNvSpPr/>
          <p:nvPr/>
        </p:nvSpPr>
        <p:spPr>
          <a:xfrm>
            <a:off x="5029200" y="3839813"/>
            <a:ext cx="2743200" cy="1077218"/>
          </a:xfrm>
          <a:prstGeom prst="rect">
            <a:avLst/>
          </a:prstGeom>
        </p:spPr>
        <p:txBody>
          <a:bodyPr wrap="square" lIns="91440" tIns="0" rIns="0" bIns="0">
            <a:spAutoFit/>
          </a:bodyPr>
          <a:lstStyle/>
          <a:p>
            <a:pPr>
              <a:spcBef>
                <a:spcPts val="800"/>
              </a:spcBef>
            </a:pPr>
            <a:r>
              <a:rPr lang="en-US" sz="1000" b="1" dirty="0" smtClean="0"/>
              <a:t>If you want to print in black and white or you are concerned about your screens contrast, consider the following measures:</a:t>
            </a:r>
          </a:p>
          <a:p>
            <a:pPr marL="171450" indent="-171450">
              <a:spcBef>
                <a:spcPts val="400"/>
              </a:spcBef>
              <a:buClr>
                <a:schemeClr val="accent2"/>
              </a:buClr>
              <a:buFont typeface="Arial" panose="020B0604020202020204" pitchFamily="34" charset="0"/>
              <a:buChar char="•"/>
            </a:pPr>
            <a:r>
              <a:rPr lang="en-US" sz="1000" dirty="0" smtClean="0"/>
              <a:t>Label lines directly (as shown to the right)</a:t>
            </a:r>
          </a:p>
          <a:p>
            <a:pPr marL="171450" indent="-171450">
              <a:spcBef>
                <a:spcPts val="400"/>
              </a:spcBef>
              <a:buClr>
                <a:schemeClr val="accent2"/>
              </a:buClr>
              <a:buFont typeface="Arial" panose="020B0604020202020204" pitchFamily="34" charset="0"/>
              <a:buChar char="•"/>
            </a:pPr>
            <a:r>
              <a:rPr lang="en-US" sz="1000" dirty="0" smtClean="0"/>
              <a:t>Add markers to your lines</a:t>
            </a:r>
          </a:p>
          <a:p>
            <a:pPr marL="171450" indent="-171450">
              <a:spcBef>
                <a:spcPts val="400"/>
              </a:spcBef>
              <a:buClr>
                <a:schemeClr val="accent2"/>
              </a:buClr>
              <a:buFont typeface="Arial" panose="020B0604020202020204" pitchFamily="34" charset="0"/>
              <a:buChar char="•"/>
            </a:pPr>
            <a:r>
              <a:rPr lang="en-US" sz="1000" dirty="0" smtClean="0"/>
              <a:t>Try to use four lines or fewer</a:t>
            </a:r>
            <a:endParaRPr lang="en-US" sz="1000" dirty="0"/>
          </a:p>
        </p:txBody>
      </p:sp>
      <p:sp>
        <p:nvSpPr>
          <p:cNvPr id="22" name="Text Placeholder FN"/>
          <p:cNvSpPr txBox="1">
            <a:spLocks/>
          </p:cNvSpPr>
          <p:nvPr/>
        </p:nvSpPr>
        <p:spPr>
          <a:xfrm>
            <a:off x="457200" y="6172009"/>
            <a:ext cx="8220456" cy="295466"/>
          </a:xfrm>
          <a:prstGeom prst="rect">
            <a:avLst/>
          </a:prstGeom>
        </p:spPr>
        <p:txBody>
          <a:bodyPr vert="horz" lIns="0" tIns="0" rIns="0" bIns="18288" rtlCol="0" anchor="b" anchorCtr="0">
            <a:noAutofit/>
          </a:bodyPr>
          <a:lstStyle>
            <a:lvl1pPr marL="182880" indent="-182880" algn="l" defTabSz="914400" rtl="0" eaLnBrk="1" latinLnBrk="0" hangingPunct="1">
              <a:lnSpc>
                <a:spcPct val="100000"/>
              </a:lnSpc>
              <a:spcBef>
                <a:spcPts val="0"/>
              </a:spcBef>
              <a:spcAft>
                <a:spcPts val="0"/>
              </a:spcAft>
              <a:buClr>
                <a:srgbClr val="58595B"/>
              </a:buClr>
              <a:buFont typeface="+mj-lt"/>
              <a:buAutoNum type="arabicPeriod"/>
              <a:defRPr sz="900" b="1" kern="1200" baseline="0">
                <a:solidFill>
                  <a:srgbClr val="58595B"/>
                </a:solidFill>
                <a:latin typeface="+mn-lt"/>
                <a:ea typeface="+mn-ea"/>
                <a:cs typeface="+mn-cs"/>
              </a:defRPr>
            </a:lvl1pPr>
            <a:lvl2pPr marL="0" indent="0" algn="l" defTabSz="914400" rtl="0" eaLnBrk="1" latinLnBrk="0" hangingPunct="1">
              <a:lnSpc>
                <a:spcPct val="110000"/>
              </a:lnSpc>
              <a:spcBef>
                <a:spcPts val="0"/>
              </a:spcBef>
              <a:spcAft>
                <a:spcPts val="600"/>
              </a:spcAft>
              <a:buClr>
                <a:schemeClr val="accent2"/>
              </a:buClr>
              <a:buFont typeface="Arial" panose="020B0604020202020204" pitchFamily="34" charset="0"/>
              <a:buNone/>
              <a:defRPr sz="1600" kern="1200" baseline="0">
                <a:solidFill>
                  <a:schemeClr val="tx1"/>
                </a:solidFill>
                <a:latin typeface="+mn-lt"/>
                <a:ea typeface="+mn-ea"/>
                <a:cs typeface="+mn-cs"/>
              </a:defRPr>
            </a:lvl2pPr>
            <a:lvl3pPr marL="227013" indent="-227013" algn="l" defTabSz="914400" rtl="0" eaLnBrk="1" latinLnBrk="0" hangingPunct="1">
              <a:lnSpc>
                <a:spcPct val="110000"/>
              </a:lnSpc>
              <a:spcBef>
                <a:spcPts val="0"/>
              </a:spcBef>
              <a:spcAft>
                <a:spcPts val="600"/>
              </a:spcAft>
              <a:buClr>
                <a:schemeClr val="accent2"/>
              </a:buClr>
              <a:buFont typeface="Arial" panose="020B0604020202020204" pitchFamily="34" charset="0"/>
              <a:buChar char="•"/>
              <a:defRPr sz="1600" kern="1200" baseline="0">
                <a:solidFill>
                  <a:schemeClr val="tx1"/>
                </a:solidFill>
                <a:latin typeface="+mn-lt"/>
                <a:ea typeface="+mn-ea"/>
                <a:cs typeface="+mn-cs"/>
              </a:defRPr>
            </a:lvl3pPr>
            <a:lvl4pPr marL="461963" indent="-234950" algn="l" defTabSz="914400" rtl="0" eaLnBrk="1" latinLnBrk="0" hangingPunct="1">
              <a:lnSpc>
                <a:spcPct val="110000"/>
              </a:lnSpc>
              <a:spcBef>
                <a:spcPts val="0"/>
              </a:spcBef>
              <a:spcAft>
                <a:spcPts val="0"/>
              </a:spcAft>
              <a:buClr>
                <a:schemeClr val="accent2"/>
              </a:buClr>
              <a:buFont typeface="Arial" panose="020B0604020202020204" pitchFamily="34" charset="0"/>
              <a:buChar char="–"/>
              <a:defRPr sz="1600" kern="1200" baseline="0">
                <a:solidFill>
                  <a:schemeClr val="tx1"/>
                </a:solidFill>
                <a:latin typeface="+mn-lt"/>
                <a:ea typeface="+mn-ea"/>
                <a:cs typeface="+mn-cs"/>
              </a:defRPr>
            </a:lvl4pPr>
            <a:lvl5pPr marL="687388" indent="-225425" algn="l" defTabSz="914400" rtl="0" eaLnBrk="1" latinLnBrk="0" hangingPunct="1">
              <a:lnSpc>
                <a:spcPct val="110000"/>
              </a:lnSpc>
              <a:spcBef>
                <a:spcPts val="0"/>
              </a:spcBef>
              <a:spcAft>
                <a:spcPts val="0"/>
              </a:spcAft>
              <a:buClr>
                <a:schemeClr val="accent2"/>
              </a:buClr>
              <a:buFont typeface="Arial" panose="020B0604020202020204" pitchFamily="34" charset="0"/>
              <a:buChar char="•"/>
              <a:defRPr sz="1600" kern="1200" baseline="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90000"/>
              </a:lnSpc>
              <a:buFont typeface="+mj-lt"/>
              <a:buNone/>
            </a:pPr>
            <a:r>
              <a:rPr lang="en-US" sz="1000" b="0" dirty="0" smtClean="0">
                <a:solidFill>
                  <a:schemeClr val="tx1"/>
                </a:solidFill>
              </a:rPr>
              <a:t>Source: Source text same as footnote; no hanging indent</a:t>
            </a:r>
          </a:p>
          <a:p>
            <a:pPr marL="171450" indent="-171450">
              <a:lnSpc>
                <a:spcPct val="90000"/>
              </a:lnSpc>
              <a:buClr>
                <a:schemeClr val="tx1"/>
              </a:buClr>
            </a:pPr>
            <a:r>
              <a:rPr lang="en-US" sz="1000" b="0" dirty="0" smtClean="0">
                <a:solidFill>
                  <a:schemeClr val="tx1"/>
                </a:solidFill>
              </a:rPr>
              <a:t>Footnotes are Arial 10 pt. </a:t>
            </a:r>
          </a:p>
        </p:txBody>
      </p:sp>
    </p:spTree>
    <p:extLst>
      <p:ext uri="{BB962C8B-B14F-4D97-AF65-F5344CB8AC3E}">
        <p14:creationId xmlns:p14="http://schemas.microsoft.com/office/powerpoint/2010/main" val="925825304"/>
      </p:ext>
    </p:extLst>
  </p:cSld>
  <p:clrMapOvr>
    <a:masterClrMapping/>
  </p:clrMapOvr>
  <p:transition spd="med">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en-US" smtClean="0"/>
              <a:t>Chart Title – Arial 16 pt.</a:t>
            </a:r>
            <a:endParaRPr lang="en-US" dirty="0"/>
          </a:p>
        </p:txBody>
      </p:sp>
      <p:sp>
        <p:nvSpPr>
          <p:cNvPr id="5" name="Text Placeholder 4"/>
          <p:cNvSpPr>
            <a:spLocks noGrp="1"/>
          </p:cNvSpPr>
          <p:nvPr>
            <p:ph type="body" idx="2"/>
          </p:nvPr>
        </p:nvSpPr>
        <p:spPr/>
        <p:txBody>
          <a:bodyPr/>
          <a:lstStyle/>
          <a:p>
            <a:r>
              <a:rPr lang="en-US" dirty="0" smtClean="0"/>
              <a:t>Chart Subtitle – Arial 14 pt.</a:t>
            </a:r>
            <a:endParaRPr lang="en-US" dirty="0"/>
          </a:p>
        </p:txBody>
      </p:sp>
      <p:graphicFrame>
        <p:nvGraphicFramePr>
          <p:cNvPr id="9" name="Content Placeholder 8"/>
          <p:cNvGraphicFramePr>
            <a:graphicFrameLocks noGrp="1"/>
          </p:cNvGraphicFramePr>
          <p:nvPr>
            <p:ph sz="quarter" idx="12"/>
            <p:extLst>
              <p:ext uri="{D42A27DB-BD31-4B8C-83A1-F6EECF244321}">
                <p14:modId xmlns:p14="http://schemas.microsoft.com/office/powerpoint/2010/main" val="2861335892"/>
              </p:ext>
            </p:extLst>
          </p:nvPr>
        </p:nvGraphicFramePr>
        <p:xfrm>
          <a:off x="460375" y="2103438"/>
          <a:ext cx="8220075" cy="3794125"/>
        </p:xfrm>
        <a:graphic>
          <a:graphicData uri="http://schemas.openxmlformats.org/drawingml/2006/chart">
            <c:chart xmlns:c="http://schemas.openxmlformats.org/drawingml/2006/chart" xmlns:r="http://schemas.openxmlformats.org/officeDocument/2006/relationships" r:id="rId3"/>
          </a:graphicData>
        </a:graphic>
      </p:graphicFrame>
      <p:sp>
        <p:nvSpPr>
          <p:cNvPr id="2" name="Title 1"/>
          <p:cNvSpPr>
            <a:spLocks noGrp="1"/>
          </p:cNvSpPr>
          <p:nvPr>
            <p:ph type="title"/>
          </p:nvPr>
        </p:nvSpPr>
        <p:spPr/>
        <p:txBody>
          <a:bodyPr/>
          <a:lstStyle/>
          <a:p>
            <a:r>
              <a:rPr lang="en-US" smtClean="0"/>
              <a:t>Pie Chart</a:t>
            </a:r>
            <a:endParaRPr lang="en-US" dirty="0"/>
          </a:p>
        </p:txBody>
      </p:sp>
      <p:sp>
        <p:nvSpPr>
          <p:cNvPr id="29" name="TextBox 28"/>
          <p:cNvSpPr txBox="1"/>
          <p:nvPr/>
        </p:nvSpPr>
        <p:spPr>
          <a:xfrm>
            <a:off x="5723393" y="2778576"/>
            <a:ext cx="915315" cy="215444"/>
          </a:xfrm>
          <a:prstGeom prst="rect">
            <a:avLst/>
          </a:prstGeom>
          <a:noFill/>
        </p:spPr>
        <p:txBody>
          <a:bodyPr wrap="none" lIns="0" tIns="0" rIns="0" bIns="0" rtlCol="0">
            <a:spAutoFit/>
          </a:bodyPr>
          <a:lstStyle/>
          <a:p>
            <a:r>
              <a:rPr lang="en-US" sz="1400" dirty="0" smtClean="0"/>
              <a:t>Company 1</a:t>
            </a:r>
          </a:p>
        </p:txBody>
      </p:sp>
      <p:sp>
        <p:nvSpPr>
          <p:cNvPr id="30" name="TextBox 29"/>
          <p:cNvSpPr txBox="1"/>
          <p:nvPr/>
        </p:nvSpPr>
        <p:spPr>
          <a:xfrm>
            <a:off x="2406844" y="2778576"/>
            <a:ext cx="915315" cy="215444"/>
          </a:xfrm>
          <a:prstGeom prst="rect">
            <a:avLst/>
          </a:prstGeom>
          <a:noFill/>
        </p:spPr>
        <p:txBody>
          <a:bodyPr wrap="none" lIns="0" tIns="0" rIns="0" bIns="0" rtlCol="0">
            <a:spAutoFit/>
          </a:bodyPr>
          <a:lstStyle/>
          <a:p>
            <a:pPr algn="r"/>
            <a:r>
              <a:rPr lang="en-US" sz="1400" dirty="0" smtClean="0"/>
              <a:t>Company 5</a:t>
            </a:r>
          </a:p>
        </p:txBody>
      </p:sp>
      <p:sp>
        <p:nvSpPr>
          <p:cNvPr id="22" name="Text Placeholder FN"/>
          <p:cNvSpPr txBox="1">
            <a:spLocks/>
          </p:cNvSpPr>
          <p:nvPr/>
        </p:nvSpPr>
        <p:spPr>
          <a:xfrm>
            <a:off x="457200" y="6172009"/>
            <a:ext cx="8220456" cy="295466"/>
          </a:xfrm>
          <a:prstGeom prst="rect">
            <a:avLst/>
          </a:prstGeom>
        </p:spPr>
        <p:txBody>
          <a:bodyPr vert="horz" lIns="0" tIns="0" rIns="0" bIns="18288" rtlCol="0" anchor="b" anchorCtr="0">
            <a:noAutofit/>
          </a:bodyPr>
          <a:lstStyle>
            <a:lvl1pPr marL="182880" indent="-182880" algn="l" defTabSz="914400" rtl="0" eaLnBrk="1" latinLnBrk="0" hangingPunct="1">
              <a:lnSpc>
                <a:spcPct val="100000"/>
              </a:lnSpc>
              <a:spcBef>
                <a:spcPts val="0"/>
              </a:spcBef>
              <a:spcAft>
                <a:spcPts val="0"/>
              </a:spcAft>
              <a:buClr>
                <a:srgbClr val="58595B"/>
              </a:buClr>
              <a:buFont typeface="+mj-lt"/>
              <a:buAutoNum type="arabicPeriod"/>
              <a:defRPr sz="900" b="1" kern="1200" baseline="0">
                <a:solidFill>
                  <a:srgbClr val="58595B"/>
                </a:solidFill>
                <a:latin typeface="+mn-lt"/>
                <a:ea typeface="+mn-ea"/>
                <a:cs typeface="+mn-cs"/>
              </a:defRPr>
            </a:lvl1pPr>
            <a:lvl2pPr marL="0" indent="0" algn="l" defTabSz="914400" rtl="0" eaLnBrk="1" latinLnBrk="0" hangingPunct="1">
              <a:lnSpc>
                <a:spcPct val="110000"/>
              </a:lnSpc>
              <a:spcBef>
                <a:spcPts val="0"/>
              </a:spcBef>
              <a:spcAft>
                <a:spcPts val="600"/>
              </a:spcAft>
              <a:buClr>
                <a:schemeClr val="accent2"/>
              </a:buClr>
              <a:buFont typeface="Arial" panose="020B0604020202020204" pitchFamily="34" charset="0"/>
              <a:buNone/>
              <a:defRPr sz="1600" kern="1200" baseline="0">
                <a:solidFill>
                  <a:schemeClr val="tx1"/>
                </a:solidFill>
                <a:latin typeface="+mn-lt"/>
                <a:ea typeface="+mn-ea"/>
                <a:cs typeface="+mn-cs"/>
              </a:defRPr>
            </a:lvl2pPr>
            <a:lvl3pPr marL="227013" indent="-227013" algn="l" defTabSz="914400" rtl="0" eaLnBrk="1" latinLnBrk="0" hangingPunct="1">
              <a:lnSpc>
                <a:spcPct val="110000"/>
              </a:lnSpc>
              <a:spcBef>
                <a:spcPts val="0"/>
              </a:spcBef>
              <a:spcAft>
                <a:spcPts val="600"/>
              </a:spcAft>
              <a:buClr>
                <a:schemeClr val="accent2"/>
              </a:buClr>
              <a:buFont typeface="Arial" panose="020B0604020202020204" pitchFamily="34" charset="0"/>
              <a:buChar char="•"/>
              <a:defRPr sz="1600" kern="1200" baseline="0">
                <a:solidFill>
                  <a:schemeClr val="tx1"/>
                </a:solidFill>
                <a:latin typeface="+mn-lt"/>
                <a:ea typeface="+mn-ea"/>
                <a:cs typeface="+mn-cs"/>
              </a:defRPr>
            </a:lvl3pPr>
            <a:lvl4pPr marL="461963" indent="-234950" algn="l" defTabSz="914400" rtl="0" eaLnBrk="1" latinLnBrk="0" hangingPunct="1">
              <a:lnSpc>
                <a:spcPct val="110000"/>
              </a:lnSpc>
              <a:spcBef>
                <a:spcPts val="0"/>
              </a:spcBef>
              <a:spcAft>
                <a:spcPts val="0"/>
              </a:spcAft>
              <a:buClr>
                <a:schemeClr val="accent2"/>
              </a:buClr>
              <a:buFont typeface="Arial" panose="020B0604020202020204" pitchFamily="34" charset="0"/>
              <a:buChar char="–"/>
              <a:defRPr sz="1600" kern="1200" baseline="0">
                <a:solidFill>
                  <a:schemeClr val="tx1"/>
                </a:solidFill>
                <a:latin typeface="+mn-lt"/>
                <a:ea typeface="+mn-ea"/>
                <a:cs typeface="+mn-cs"/>
              </a:defRPr>
            </a:lvl4pPr>
            <a:lvl5pPr marL="687388" indent="-225425" algn="l" defTabSz="914400" rtl="0" eaLnBrk="1" latinLnBrk="0" hangingPunct="1">
              <a:lnSpc>
                <a:spcPct val="110000"/>
              </a:lnSpc>
              <a:spcBef>
                <a:spcPts val="0"/>
              </a:spcBef>
              <a:spcAft>
                <a:spcPts val="0"/>
              </a:spcAft>
              <a:buClr>
                <a:schemeClr val="accent2"/>
              </a:buClr>
              <a:buFont typeface="Arial" panose="020B0604020202020204" pitchFamily="34" charset="0"/>
              <a:buChar char="•"/>
              <a:defRPr sz="1600" kern="1200" baseline="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90000"/>
              </a:lnSpc>
              <a:buFont typeface="+mj-lt"/>
              <a:buNone/>
            </a:pPr>
            <a:r>
              <a:rPr lang="en-US" sz="1000" b="0" dirty="0" smtClean="0">
                <a:solidFill>
                  <a:schemeClr val="tx1"/>
                </a:solidFill>
              </a:rPr>
              <a:t>Source: Source text same as footnote; no hanging indent</a:t>
            </a:r>
          </a:p>
          <a:p>
            <a:pPr marL="171450" indent="-171450">
              <a:lnSpc>
                <a:spcPct val="90000"/>
              </a:lnSpc>
              <a:buClr>
                <a:schemeClr val="tx1"/>
              </a:buClr>
            </a:pPr>
            <a:r>
              <a:rPr lang="en-US" sz="1000" b="0" dirty="0" smtClean="0">
                <a:solidFill>
                  <a:schemeClr val="tx1"/>
                </a:solidFill>
              </a:rPr>
              <a:t>Footnotes are Arial 10 pt. </a:t>
            </a:r>
          </a:p>
        </p:txBody>
      </p:sp>
      <p:sp>
        <p:nvSpPr>
          <p:cNvPr id="24" name="TextBox 23"/>
          <p:cNvSpPr txBox="1"/>
          <p:nvPr/>
        </p:nvSpPr>
        <p:spPr>
          <a:xfrm>
            <a:off x="453866" y="1097280"/>
            <a:ext cx="8220456" cy="246221"/>
          </a:xfrm>
          <a:prstGeom prst="rect">
            <a:avLst/>
          </a:prstGeom>
        </p:spPr>
        <p:txBody>
          <a:bodyPr vert="horz" lIns="0" tIns="0" rIns="0" bIns="0" rtlCol="0">
            <a:spAutoFit/>
          </a:bodyPr>
          <a:lstStyle>
            <a:defPPr>
              <a:defRPr lang="en-US"/>
            </a:defPPr>
            <a:lvl1pPr lvl="0" indent="0" defTabSz="914293">
              <a:lnSpc>
                <a:spcPct val="100000"/>
              </a:lnSpc>
              <a:spcBef>
                <a:spcPts val="1000"/>
              </a:spcBef>
              <a:spcAft>
                <a:spcPts val="600"/>
              </a:spcAft>
              <a:buClr>
                <a:schemeClr val="accent2"/>
              </a:buClr>
              <a:buFont typeface="Arial" panose="020B0604020202020204" pitchFamily="34" charset="0"/>
              <a:buNone/>
              <a:defRPr sz="1600" b="1" baseline="0">
                <a:solidFill>
                  <a:schemeClr val="accent2"/>
                </a:solidFill>
                <a:ea typeface="Tahoma" panose="020B0604030504040204" pitchFamily="34" charset="0"/>
                <a:cs typeface="Tahoma" panose="020B0604030504040204" pitchFamily="34" charset="0"/>
              </a:defRPr>
            </a:lvl1pPr>
            <a:lvl2pPr marL="0" indent="0">
              <a:lnSpc>
                <a:spcPct val="110000"/>
              </a:lnSpc>
              <a:spcBef>
                <a:spcPts val="0"/>
              </a:spcBef>
              <a:spcAft>
                <a:spcPts val="600"/>
              </a:spcAft>
              <a:buClr>
                <a:schemeClr val="accent2"/>
              </a:buClr>
              <a:buFont typeface="Arial" panose="020B0604020202020204" pitchFamily="34" charset="0"/>
              <a:buNone/>
              <a:defRPr sz="1600" baseline="0"/>
            </a:lvl2pPr>
            <a:lvl3pPr marL="227013" indent="-227013">
              <a:lnSpc>
                <a:spcPct val="110000"/>
              </a:lnSpc>
              <a:spcBef>
                <a:spcPts val="0"/>
              </a:spcBef>
              <a:spcAft>
                <a:spcPts val="600"/>
              </a:spcAft>
              <a:buClr>
                <a:schemeClr val="accent2"/>
              </a:buClr>
              <a:buFont typeface="Arial" panose="020B0604020202020204" pitchFamily="34" charset="0"/>
              <a:buChar char="•"/>
              <a:defRPr sz="1600" baseline="0"/>
            </a:lvl3pPr>
            <a:lvl4pPr marL="461963" indent="-234950">
              <a:lnSpc>
                <a:spcPct val="110000"/>
              </a:lnSpc>
              <a:spcBef>
                <a:spcPts val="0"/>
              </a:spcBef>
              <a:spcAft>
                <a:spcPts val="0"/>
              </a:spcAft>
              <a:buClr>
                <a:schemeClr val="accent2"/>
              </a:buClr>
              <a:buFont typeface="Arial" panose="020B0604020202020204" pitchFamily="34" charset="0"/>
              <a:buChar char="–"/>
              <a:defRPr sz="1600" baseline="0"/>
            </a:lvl4pPr>
            <a:lvl5pPr marL="687388" indent="-225425">
              <a:lnSpc>
                <a:spcPct val="110000"/>
              </a:lnSpc>
              <a:spcBef>
                <a:spcPts val="0"/>
              </a:spcBef>
              <a:spcAft>
                <a:spcPts val="0"/>
              </a:spcAft>
              <a:buClr>
                <a:schemeClr val="accent2"/>
              </a:buClr>
              <a:buFont typeface="Arial" panose="020B0604020202020204" pitchFamily="34" charset="0"/>
              <a:buChar char="•"/>
              <a:defRPr sz="1600" baseline="0"/>
            </a:lvl5pPr>
            <a:lvl6pPr marL="2514600" indent="-228600">
              <a:spcBef>
                <a:spcPct val="20000"/>
              </a:spcBef>
              <a:buFont typeface="Arial" panose="020B0604020202020204" pitchFamily="34" charset="0"/>
              <a:buChar char="•"/>
              <a:defRPr sz="2000"/>
            </a:lvl6pPr>
            <a:lvl7pPr marL="2971800" indent="-228600">
              <a:spcBef>
                <a:spcPct val="20000"/>
              </a:spcBef>
              <a:buFont typeface="Arial" panose="020B0604020202020204" pitchFamily="34" charset="0"/>
              <a:buChar char="•"/>
              <a:defRPr sz="2000"/>
            </a:lvl7pPr>
            <a:lvl8pPr marL="3429000" indent="-228600">
              <a:spcBef>
                <a:spcPct val="20000"/>
              </a:spcBef>
              <a:buFont typeface="Arial" panose="020B0604020202020204" pitchFamily="34" charset="0"/>
              <a:buChar char="•"/>
              <a:defRPr sz="2000"/>
            </a:lvl8pPr>
            <a:lvl9pPr marL="3886200" indent="-228600">
              <a:spcBef>
                <a:spcPct val="20000"/>
              </a:spcBef>
              <a:buFont typeface="Arial" panose="020B0604020202020204" pitchFamily="34" charset="0"/>
              <a:buChar char="•"/>
              <a:defRPr sz="2000"/>
            </a:lvl9pPr>
          </a:lstStyle>
          <a:p>
            <a:r>
              <a:rPr lang="en-US" dirty="0" smtClean="0"/>
              <a:t>Category Labels Are Manual</a:t>
            </a:r>
            <a:endParaRPr lang="en-US" dirty="0"/>
          </a:p>
        </p:txBody>
      </p:sp>
      <p:sp>
        <p:nvSpPr>
          <p:cNvPr id="19" name="TextBox 18"/>
          <p:cNvSpPr txBox="1"/>
          <p:nvPr/>
        </p:nvSpPr>
        <p:spPr>
          <a:xfrm>
            <a:off x="6181051" y="4287391"/>
            <a:ext cx="915315" cy="215444"/>
          </a:xfrm>
          <a:prstGeom prst="rect">
            <a:avLst/>
          </a:prstGeom>
          <a:noFill/>
        </p:spPr>
        <p:txBody>
          <a:bodyPr wrap="none" lIns="0" tIns="0" rIns="0" bIns="0" rtlCol="0">
            <a:spAutoFit/>
          </a:bodyPr>
          <a:lstStyle/>
          <a:p>
            <a:r>
              <a:rPr lang="en-US" sz="1400" dirty="0" smtClean="0"/>
              <a:t>Company 2</a:t>
            </a:r>
          </a:p>
        </p:txBody>
      </p:sp>
      <p:sp>
        <p:nvSpPr>
          <p:cNvPr id="20" name="TextBox 19"/>
          <p:cNvSpPr txBox="1"/>
          <p:nvPr/>
        </p:nvSpPr>
        <p:spPr>
          <a:xfrm>
            <a:off x="4944148" y="5470118"/>
            <a:ext cx="915315" cy="215444"/>
          </a:xfrm>
          <a:prstGeom prst="rect">
            <a:avLst/>
          </a:prstGeom>
          <a:noFill/>
        </p:spPr>
        <p:txBody>
          <a:bodyPr wrap="none" lIns="0" tIns="0" rIns="0" bIns="0" rtlCol="0">
            <a:spAutoFit/>
          </a:bodyPr>
          <a:lstStyle/>
          <a:p>
            <a:r>
              <a:rPr lang="en-US" sz="1400" dirty="0" smtClean="0"/>
              <a:t>Company 3</a:t>
            </a:r>
          </a:p>
        </p:txBody>
      </p:sp>
      <p:sp>
        <p:nvSpPr>
          <p:cNvPr id="21" name="TextBox 20"/>
          <p:cNvSpPr txBox="1"/>
          <p:nvPr/>
        </p:nvSpPr>
        <p:spPr>
          <a:xfrm>
            <a:off x="2000494" y="4288532"/>
            <a:ext cx="915315" cy="215444"/>
          </a:xfrm>
          <a:prstGeom prst="rect">
            <a:avLst/>
          </a:prstGeom>
          <a:noFill/>
        </p:spPr>
        <p:txBody>
          <a:bodyPr wrap="none" lIns="0" tIns="0" rIns="0" bIns="0" rtlCol="0">
            <a:spAutoFit/>
          </a:bodyPr>
          <a:lstStyle/>
          <a:p>
            <a:pPr algn="r"/>
            <a:r>
              <a:rPr lang="en-US" sz="1400" dirty="0" smtClean="0"/>
              <a:t>Company 4</a:t>
            </a:r>
          </a:p>
        </p:txBody>
      </p:sp>
    </p:spTree>
    <p:extLst>
      <p:ext uri="{BB962C8B-B14F-4D97-AF65-F5344CB8AC3E}">
        <p14:creationId xmlns:p14="http://schemas.microsoft.com/office/powerpoint/2010/main" val="2264728593"/>
      </p:ext>
    </p:extLst>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Content Placeholder 26"/>
          <p:cNvSpPr>
            <a:spLocks noGrp="1"/>
          </p:cNvSpPr>
          <p:nvPr>
            <p:ph sz="half" idx="12"/>
          </p:nvPr>
        </p:nvSpPr>
        <p:spPr/>
        <p:txBody>
          <a:bodyPr/>
          <a:lstStyle/>
          <a:p>
            <a:r>
              <a:rPr lang="en-US" dirty="0"/>
              <a:t>Both aspect ratios are </a:t>
            </a:r>
            <a:r>
              <a:rPr lang="en-US" dirty="0" smtClean="0"/>
              <a:t>provided</a:t>
            </a:r>
            <a:br>
              <a:rPr lang="en-US" dirty="0" smtClean="0"/>
            </a:br>
            <a:r>
              <a:rPr lang="en-US" dirty="0" smtClean="0"/>
              <a:t>in </a:t>
            </a:r>
            <a:r>
              <a:rPr lang="en-US" dirty="0"/>
              <a:t>white and </a:t>
            </a:r>
            <a:r>
              <a:rPr lang="en-US" dirty="0" smtClean="0"/>
              <a:t>dark </a:t>
            </a:r>
            <a:r>
              <a:rPr lang="en-US" dirty="0"/>
              <a:t>background options. Presentations can be converted between </a:t>
            </a:r>
            <a:r>
              <a:rPr lang="en-US" dirty="0" smtClean="0"/>
              <a:t>these </a:t>
            </a:r>
            <a:br>
              <a:rPr lang="en-US" dirty="0" smtClean="0"/>
            </a:br>
            <a:r>
              <a:rPr lang="en-US" dirty="0" smtClean="0"/>
              <a:t>options </a:t>
            </a:r>
            <a:r>
              <a:rPr lang="en-US" dirty="0"/>
              <a:t>at any </a:t>
            </a:r>
            <a:r>
              <a:rPr lang="en-US" dirty="0" smtClean="0"/>
              <a:t>time </a:t>
            </a:r>
            <a:r>
              <a:rPr lang="en-US" dirty="0"/>
              <a:t>(see </a:t>
            </a:r>
            <a:r>
              <a:rPr lang="en-US" dirty="0" smtClean="0"/>
              <a:t/>
            </a:r>
            <a:br>
              <a:rPr lang="en-US" dirty="0" smtClean="0"/>
            </a:br>
            <a:r>
              <a:rPr lang="en-US" dirty="0" smtClean="0"/>
              <a:t>following slide </a:t>
            </a:r>
            <a:r>
              <a:rPr lang="en-US" dirty="0"/>
              <a:t>for instructions).</a:t>
            </a:r>
          </a:p>
          <a:p>
            <a:endParaRPr lang="en-US" dirty="0"/>
          </a:p>
          <a:p>
            <a:endParaRPr lang="en-US" dirty="0"/>
          </a:p>
        </p:txBody>
      </p:sp>
      <p:sp>
        <p:nvSpPr>
          <p:cNvPr id="11" name="Content Placeholder 10"/>
          <p:cNvSpPr>
            <a:spLocks noGrp="1"/>
          </p:cNvSpPr>
          <p:nvPr>
            <p:ph sz="half" idx="13"/>
          </p:nvPr>
        </p:nvSpPr>
        <p:spPr/>
        <p:txBody>
          <a:bodyPr/>
          <a:lstStyle/>
          <a:p>
            <a:endParaRPr lang="en-US" dirty="0" smtClean="0"/>
          </a:p>
          <a:p>
            <a:endParaRPr lang="en-US" dirty="0"/>
          </a:p>
          <a:p>
            <a:endParaRPr lang="en-US" dirty="0" smtClean="0"/>
          </a:p>
          <a:p>
            <a:endParaRPr lang="en-US" dirty="0"/>
          </a:p>
          <a:p>
            <a:endParaRPr lang="en-US" dirty="0" smtClean="0"/>
          </a:p>
          <a:p>
            <a:r>
              <a:rPr lang="en-US" dirty="0" smtClean="0"/>
              <a:t>ALL-PURPOSE</a:t>
            </a:r>
          </a:p>
          <a:p>
            <a:pPr lvl="1"/>
            <a:r>
              <a:rPr lang="en-US" dirty="0" smtClean="0"/>
              <a:t>Use for printing or for screen presentations in conference rooms </a:t>
            </a:r>
            <a:br>
              <a:rPr lang="en-US" dirty="0" smtClean="0"/>
            </a:br>
            <a:r>
              <a:rPr lang="en-US" dirty="0" smtClean="0"/>
              <a:t>or smaller auditoriums.</a:t>
            </a:r>
          </a:p>
          <a:p>
            <a:pPr lvl="1"/>
            <a:endParaRPr lang="en-US" dirty="0"/>
          </a:p>
        </p:txBody>
      </p:sp>
      <p:sp>
        <p:nvSpPr>
          <p:cNvPr id="5" name="Content Placeholder 4"/>
          <p:cNvSpPr>
            <a:spLocks noGrp="1"/>
          </p:cNvSpPr>
          <p:nvPr>
            <p:ph sz="half" idx="14"/>
          </p:nvPr>
        </p:nvSpPr>
        <p:spPr/>
        <p:txBody>
          <a:bodyPr/>
          <a:lstStyle/>
          <a:p>
            <a:pPr lvl="0"/>
            <a:endParaRPr lang="en-US" dirty="0" smtClean="0"/>
          </a:p>
          <a:p>
            <a:pPr lvl="0"/>
            <a:endParaRPr lang="en-US" dirty="0"/>
          </a:p>
          <a:p>
            <a:pPr lvl="0"/>
            <a:endParaRPr lang="en-US" dirty="0" smtClean="0"/>
          </a:p>
          <a:p>
            <a:pPr lvl="0"/>
            <a:endParaRPr lang="en-US" dirty="0"/>
          </a:p>
          <a:p>
            <a:pPr lvl="0"/>
            <a:endParaRPr lang="en-US" dirty="0" smtClean="0"/>
          </a:p>
          <a:p>
            <a:pPr lvl="0"/>
            <a:r>
              <a:rPr lang="en-US" dirty="0" smtClean="0"/>
              <a:t>AUDITORIUM </a:t>
            </a:r>
          </a:p>
          <a:p>
            <a:pPr lvl="1"/>
            <a:r>
              <a:rPr lang="en-US" dirty="0" smtClean="0"/>
              <a:t>Use if your presentation will be given in a darkened auditorium or ballroom setting. Do not use this option for printing (convert to  All-Purpose format first). </a:t>
            </a:r>
          </a:p>
          <a:p>
            <a:endParaRPr lang="en-US" dirty="0"/>
          </a:p>
        </p:txBody>
      </p:sp>
      <p:sp>
        <p:nvSpPr>
          <p:cNvPr id="2" name="Title 1"/>
          <p:cNvSpPr>
            <a:spLocks noGrp="1"/>
          </p:cNvSpPr>
          <p:nvPr>
            <p:ph type="title"/>
          </p:nvPr>
        </p:nvSpPr>
        <p:spPr/>
        <p:txBody>
          <a:bodyPr/>
          <a:lstStyle/>
          <a:p>
            <a:r>
              <a:rPr lang="en-US" dirty="0" smtClean="0"/>
              <a:t>White and Dark Background Options</a:t>
            </a:r>
            <a:endParaRPr lang="en-US" dirty="0"/>
          </a:p>
        </p:txBody>
      </p:sp>
      <p:cxnSp>
        <p:nvCxnSpPr>
          <p:cNvPr id="4" name="Straight Connector 3"/>
          <p:cNvCxnSpPr/>
          <p:nvPr/>
        </p:nvCxnSpPr>
        <p:spPr>
          <a:xfrm>
            <a:off x="3017838" y="1554163"/>
            <a:ext cx="0" cy="374904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pic>
        <p:nvPicPr>
          <p:cNvPr id="12" name="Picture 11" descr="PowerPoint Slide Show - [Firmwide_Template_All-Purpose_Standard_Ratio_Arial_4_22.pptx]"/>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3291840" y="1552258"/>
            <a:ext cx="1517904" cy="1135730"/>
          </a:xfrm>
          <a:prstGeom prst="rect">
            <a:avLst/>
          </a:prstGeom>
          <a:noFill/>
          <a:ln w="3175">
            <a:solidFill>
              <a:schemeClr val="bg2"/>
            </a:solidFill>
            <a:miter lim="800000"/>
            <a:headEnd/>
            <a:tailEnd/>
          </a:ln>
          <a:effectLst/>
        </p:spPr>
      </p:pic>
      <p:pic>
        <p:nvPicPr>
          <p:cNvPr id="13" name="Picture 12" descr="PowerPoint Slide Show - [Firmwide_Template_All-Purpose_Standard_Ratio_Arial_4_22.pptx]"/>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6126163" y="1552258"/>
            <a:ext cx="1517904" cy="1140452"/>
          </a:xfrm>
          <a:prstGeom prst="rect">
            <a:avLst/>
          </a:prstGeom>
          <a:noFill/>
          <a:ln w="3175">
            <a:solidFill>
              <a:schemeClr val="bg2"/>
            </a:solidFill>
            <a:miter lim="800000"/>
            <a:headEnd/>
            <a:tailEnd/>
          </a:ln>
          <a:effectLst/>
        </p:spPr>
      </p:pic>
      <p:pic>
        <p:nvPicPr>
          <p:cNvPr id="14" name="Picture 13" descr="PowerPoint Slide Show - [Firmwide_Template_Auditorium_Widescreen_4_20_16_Calibri.pptx]"/>
          <p:cNvPicPr>
            <a:picLocks noChangeAspect="1"/>
          </p:cNvPicPr>
          <p:nvPr/>
        </p:nvPicPr>
        <p:blipFill rotWithShape="1">
          <a:blip r:embed="rId5" cstate="screen">
            <a:extLst>
              <a:ext uri="{28A0092B-C50C-407E-A947-70E740481C1C}">
                <a14:useLocalDpi xmlns:a14="http://schemas.microsoft.com/office/drawing/2010/main"/>
              </a:ext>
            </a:extLst>
          </a:blip>
          <a:srcRect/>
          <a:stretch/>
        </p:blipFill>
        <p:spPr>
          <a:xfrm>
            <a:off x="4069080" y="2235970"/>
            <a:ext cx="1792316" cy="1005840"/>
          </a:xfrm>
          <a:prstGeom prst="rect">
            <a:avLst/>
          </a:prstGeom>
          <a:noFill/>
          <a:ln w="3175">
            <a:solidFill>
              <a:schemeClr val="bg2"/>
            </a:solidFill>
            <a:miter lim="800000"/>
            <a:headEnd/>
            <a:tailEnd/>
          </a:ln>
          <a:effectLst/>
        </p:spPr>
      </p:pic>
      <p:pic>
        <p:nvPicPr>
          <p:cNvPr id="15" name="Picture 14" descr="PowerPoint Slide Show - [Firmwide_Template_Auditorium_Widescreen_4_20_16_Calibri.pptx]"/>
          <p:cNvPicPr>
            <a:picLocks noChangeAspect="1"/>
          </p:cNvPicPr>
          <p:nvPr/>
        </p:nvPicPr>
        <p:blipFill rotWithShape="1">
          <a:blip r:embed="rId6" cstate="screen">
            <a:extLst>
              <a:ext uri="{28A0092B-C50C-407E-A947-70E740481C1C}">
                <a14:useLocalDpi xmlns:a14="http://schemas.microsoft.com/office/drawing/2010/main"/>
              </a:ext>
            </a:extLst>
          </a:blip>
          <a:srcRect/>
          <a:stretch/>
        </p:blipFill>
        <p:spPr>
          <a:xfrm>
            <a:off x="6898005" y="2235970"/>
            <a:ext cx="1782136" cy="1005840"/>
          </a:xfrm>
          <a:prstGeom prst="rect">
            <a:avLst/>
          </a:prstGeom>
          <a:noFill/>
          <a:ln w="3175">
            <a:solidFill>
              <a:schemeClr val="bg2"/>
            </a:solidFill>
            <a:miter lim="800000"/>
            <a:headEnd/>
            <a:tailEnd/>
          </a:ln>
          <a:effectLst/>
        </p:spPr>
      </p:pic>
    </p:spTree>
    <p:extLst>
      <p:ext uri="{BB962C8B-B14F-4D97-AF65-F5344CB8AC3E}">
        <p14:creationId xmlns:p14="http://schemas.microsoft.com/office/powerpoint/2010/main" val="3632041214"/>
      </p:ext>
    </p:extLst>
  </p:cSld>
  <p:clrMapOvr>
    <a:masterClrMapping/>
  </p:clrMapOvr>
  <p:transition spd="med">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en-US" smtClean="0"/>
              <a:t>Chart Title – Arial 16 pt.</a:t>
            </a:r>
            <a:endParaRPr lang="en-US" dirty="0"/>
          </a:p>
        </p:txBody>
      </p:sp>
      <p:sp>
        <p:nvSpPr>
          <p:cNvPr id="5" name="Text Placeholder 4"/>
          <p:cNvSpPr>
            <a:spLocks noGrp="1"/>
          </p:cNvSpPr>
          <p:nvPr>
            <p:ph type="body" idx="2"/>
          </p:nvPr>
        </p:nvSpPr>
        <p:spPr/>
        <p:txBody>
          <a:bodyPr/>
          <a:lstStyle/>
          <a:p>
            <a:r>
              <a:rPr lang="en-US" smtClean="0"/>
              <a:t>Chart Subtitle – Arial 14 pt.</a:t>
            </a:r>
            <a:endParaRPr lang="en-US" dirty="0"/>
          </a:p>
        </p:txBody>
      </p:sp>
      <p:graphicFrame>
        <p:nvGraphicFramePr>
          <p:cNvPr id="9" name="Content Placeholder 8"/>
          <p:cNvGraphicFramePr>
            <a:graphicFrameLocks noGrp="1"/>
          </p:cNvGraphicFramePr>
          <p:nvPr>
            <p:ph sz="quarter" idx="12"/>
            <p:extLst>
              <p:ext uri="{D42A27DB-BD31-4B8C-83A1-F6EECF244321}">
                <p14:modId xmlns:p14="http://schemas.microsoft.com/office/powerpoint/2010/main" val="3378082653"/>
              </p:ext>
            </p:extLst>
          </p:nvPr>
        </p:nvGraphicFramePr>
        <p:xfrm>
          <a:off x="460375" y="2103438"/>
          <a:ext cx="8220075" cy="3794125"/>
        </p:xfrm>
        <a:graphic>
          <a:graphicData uri="http://schemas.openxmlformats.org/drawingml/2006/chart">
            <c:chart xmlns:c="http://schemas.openxmlformats.org/drawingml/2006/chart" xmlns:r="http://schemas.openxmlformats.org/officeDocument/2006/relationships" r:id="rId3"/>
          </a:graphicData>
        </a:graphic>
      </p:graphicFrame>
      <p:sp>
        <p:nvSpPr>
          <p:cNvPr id="2" name="Title 1"/>
          <p:cNvSpPr>
            <a:spLocks noGrp="1"/>
          </p:cNvSpPr>
          <p:nvPr>
            <p:ph type="title"/>
          </p:nvPr>
        </p:nvSpPr>
        <p:spPr/>
        <p:txBody>
          <a:bodyPr/>
          <a:lstStyle/>
          <a:p>
            <a:r>
              <a:rPr lang="en-US" smtClean="0"/>
              <a:t>Pie Chart With Legend</a:t>
            </a:r>
            <a:endParaRPr lang="en-US" dirty="0"/>
          </a:p>
        </p:txBody>
      </p:sp>
      <p:sp>
        <p:nvSpPr>
          <p:cNvPr id="11" name="Text Placeholder FN"/>
          <p:cNvSpPr txBox="1">
            <a:spLocks/>
          </p:cNvSpPr>
          <p:nvPr/>
        </p:nvSpPr>
        <p:spPr>
          <a:xfrm>
            <a:off x="457200" y="6172009"/>
            <a:ext cx="8220456" cy="295466"/>
          </a:xfrm>
          <a:prstGeom prst="rect">
            <a:avLst/>
          </a:prstGeom>
        </p:spPr>
        <p:txBody>
          <a:bodyPr vert="horz" lIns="0" tIns="0" rIns="0" bIns="18288" rtlCol="0" anchor="b" anchorCtr="0">
            <a:noAutofit/>
          </a:bodyPr>
          <a:lstStyle>
            <a:lvl1pPr marL="182880" indent="-182880" algn="l" defTabSz="914400" rtl="0" eaLnBrk="1" latinLnBrk="0" hangingPunct="1">
              <a:lnSpc>
                <a:spcPct val="100000"/>
              </a:lnSpc>
              <a:spcBef>
                <a:spcPts val="0"/>
              </a:spcBef>
              <a:spcAft>
                <a:spcPts val="0"/>
              </a:spcAft>
              <a:buClr>
                <a:srgbClr val="58595B"/>
              </a:buClr>
              <a:buFont typeface="+mj-lt"/>
              <a:buAutoNum type="arabicPeriod"/>
              <a:defRPr sz="900" b="1" kern="1200" baseline="0">
                <a:solidFill>
                  <a:srgbClr val="58595B"/>
                </a:solidFill>
                <a:latin typeface="+mn-lt"/>
                <a:ea typeface="+mn-ea"/>
                <a:cs typeface="+mn-cs"/>
              </a:defRPr>
            </a:lvl1pPr>
            <a:lvl2pPr marL="0" indent="0" algn="l" defTabSz="914400" rtl="0" eaLnBrk="1" latinLnBrk="0" hangingPunct="1">
              <a:lnSpc>
                <a:spcPct val="110000"/>
              </a:lnSpc>
              <a:spcBef>
                <a:spcPts val="0"/>
              </a:spcBef>
              <a:spcAft>
                <a:spcPts val="600"/>
              </a:spcAft>
              <a:buClr>
                <a:schemeClr val="accent2"/>
              </a:buClr>
              <a:buFont typeface="Arial" panose="020B0604020202020204" pitchFamily="34" charset="0"/>
              <a:buNone/>
              <a:defRPr sz="1600" kern="1200" baseline="0">
                <a:solidFill>
                  <a:schemeClr val="tx1"/>
                </a:solidFill>
                <a:latin typeface="+mn-lt"/>
                <a:ea typeface="+mn-ea"/>
                <a:cs typeface="+mn-cs"/>
              </a:defRPr>
            </a:lvl2pPr>
            <a:lvl3pPr marL="227013" indent="-227013" algn="l" defTabSz="914400" rtl="0" eaLnBrk="1" latinLnBrk="0" hangingPunct="1">
              <a:lnSpc>
                <a:spcPct val="110000"/>
              </a:lnSpc>
              <a:spcBef>
                <a:spcPts val="0"/>
              </a:spcBef>
              <a:spcAft>
                <a:spcPts val="600"/>
              </a:spcAft>
              <a:buClr>
                <a:schemeClr val="accent2"/>
              </a:buClr>
              <a:buFont typeface="Arial" panose="020B0604020202020204" pitchFamily="34" charset="0"/>
              <a:buChar char="•"/>
              <a:defRPr sz="1600" kern="1200" baseline="0">
                <a:solidFill>
                  <a:schemeClr val="tx1"/>
                </a:solidFill>
                <a:latin typeface="+mn-lt"/>
                <a:ea typeface="+mn-ea"/>
                <a:cs typeface="+mn-cs"/>
              </a:defRPr>
            </a:lvl3pPr>
            <a:lvl4pPr marL="461963" indent="-234950" algn="l" defTabSz="914400" rtl="0" eaLnBrk="1" latinLnBrk="0" hangingPunct="1">
              <a:lnSpc>
                <a:spcPct val="110000"/>
              </a:lnSpc>
              <a:spcBef>
                <a:spcPts val="0"/>
              </a:spcBef>
              <a:spcAft>
                <a:spcPts val="0"/>
              </a:spcAft>
              <a:buClr>
                <a:schemeClr val="accent2"/>
              </a:buClr>
              <a:buFont typeface="Arial" panose="020B0604020202020204" pitchFamily="34" charset="0"/>
              <a:buChar char="–"/>
              <a:defRPr sz="1600" kern="1200" baseline="0">
                <a:solidFill>
                  <a:schemeClr val="tx1"/>
                </a:solidFill>
                <a:latin typeface="+mn-lt"/>
                <a:ea typeface="+mn-ea"/>
                <a:cs typeface="+mn-cs"/>
              </a:defRPr>
            </a:lvl4pPr>
            <a:lvl5pPr marL="687388" indent="-225425" algn="l" defTabSz="914400" rtl="0" eaLnBrk="1" latinLnBrk="0" hangingPunct="1">
              <a:lnSpc>
                <a:spcPct val="110000"/>
              </a:lnSpc>
              <a:spcBef>
                <a:spcPts val="0"/>
              </a:spcBef>
              <a:spcAft>
                <a:spcPts val="0"/>
              </a:spcAft>
              <a:buClr>
                <a:schemeClr val="accent2"/>
              </a:buClr>
              <a:buFont typeface="Arial" panose="020B0604020202020204" pitchFamily="34" charset="0"/>
              <a:buChar char="•"/>
              <a:defRPr sz="1600" kern="1200" baseline="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90000"/>
              </a:lnSpc>
              <a:buFont typeface="+mj-lt"/>
              <a:buNone/>
            </a:pPr>
            <a:r>
              <a:rPr lang="en-US" sz="1000" b="0" dirty="0" smtClean="0">
                <a:solidFill>
                  <a:schemeClr val="tx1"/>
                </a:solidFill>
              </a:rPr>
              <a:t>Source: Source text same as footnote; no hanging indent</a:t>
            </a:r>
          </a:p>
          <a:p>
            <a:pPr marL="171450" indent="-171450">
              <a:lnSpc>
                <a:spcPct val="90000"/>
              </a:lnSpc>
              <a:buClr>
                <a:schemeClr val="tx1"/>
              </a:buClr>
            </a:pPr>
            <a:r>
              <a:rPr lang="en-US" sz="1000" b="0" dirty="0" smtClean="0">
                <a:solidFill>
                  <a:schemeClr val="tx1"/>
                </a:solidFill>
              </a:rPr>
              <a:t>Footnotes are Arial 10 pt. </a:t>
            </a:r>
          </a:p>
        </p:txBody>
      </p:sp>
      <p:sp>
        <p:nvSpPr>
          <p:cNvPr id="13" name="TextBox 12"/>
          <p:cNvSpPr txBox="1"/>
          <p:nvPr/>
        </p:nvSpPr>
        <p:spPr>
          <a:xfrm>
            <a:off x="453866" y="1097280"/>
            <a:ext cx="8220456" cy="246221"/>
          </a:xfrm>
          <a:prstGeom prst="rect">
            <a:avLst/>
          </a:prstGeom>
        </p:spPr>
        <p:txBody>
          <a:bodyPr vert="horz" lIns="0" tIns="0" rIns="0" bIns="0" rtlCol="0">
            <a:spAutoFit/>
          </a:bodyPr>
          <a:lstStyle>
            <a:defPPr>
              <a:defRPr lang="en-US"/>
            </a:defPPr>
            <a:lvl1pPr lvl="0" indent="0" defTabSz="914293">
              <a:lnSpc>
                <a:spcPct val="100000"/>
              </a:lnSpc>
              <a:spcBef>
                <a:spcPts val="1000"/>
              </a:spcBef>
              <a:spcAft>
                <a:spcPts val="600"/>
              </a:spcAft>
              <a:buClr>
                <a:schemeClr val="accent2"/>
              </a:buClr>
              <a:buFont typeface="Arial" panose="020B0604020202020204" pitchFamily="34" charset="0"/>
              <a:buNone/>
              <a:defRPr sz="1600" b="1" baseline="0">
                <a:solidFill>
                  <a:schemeClr val="accent2"/>
                </a:solidFill>
                <a:ea typeface="Tahoma" panose="020B0604030504040204" pitchFamily="34" charset="0"/>
                <a:cs typeface="Tahoma" panose="020B0604030504040204" pitchFamily="34" charset="0"/>
              </a:defRPr>
            </a:lvl1pPr>
            <a:lvl2pPr marL="0" indent="0">
              <a:lnSpc>
                <a:spcPct val="110000"/>
              </a:lnSpc>
              <a:spcBef>
                <a:spcPts val="0"/>
              </a:spcBef>
              <a:spcAft>
                <a:spcPts val="600"/>
              </a:spcAft>
              <a:buClr>
                <a:schemeClr val="accent2"/>
              </a:buClr>
              <a:buFont typeface="Arial" panose="020B0604020202020204" pitchFamily="34" charset="0"/>
              <a:buNone/>
              <a:defRPr sz="1600" baseline="0"/>
            </a:lvl2pPr>
            <a:lvl3pPr marL="227013" indent="-227013">
              <a:lnSpc>
                <a:spcPct val="110000"/>
              </a:lnSpc>
              <a:spcBef>
                <a:spcPts val="0"/>
              </a:spcBef>
              <a:spcAft>
                <a:spcPts val="600"/>
              </a:spcAft>
              <a:buClr>
                <a:schemeClr val="accent2"/>
              </a:buClr>
              <a:buFont typeface="Arial" panose="020B0604020202020204" pitchFamily="34" charset="0"/>
              <a:buChar char="•"/>
              <a:defRPr sz="1600" baseline="0"/>
            </a:lvl3pPr>
            <a:lvl4pPr marL="461963" indent="-234950">
              <a:lnSpc>
                <a:spcPct val="110000"/>
              </a:lnSpc>
              <a:spcBef>
                <a:spcPts val="0"/>
              </a:spcBef>
              <a:spcAft>
                <a:spcPts val="0"/>
              </a:spcAft>
              <a:buClr>
                <a:schemeClr val="accent2"/>
              </a:buClr>
              <a:buFont typeface="Arial" panose="020B0604020202020204" pitchFamily="34" charset="0"/>
              <a:buChar char="–"/>
              <a:defRPr sz="1600" baseline="0"/>
            </a:lvl4pPr>
            <a:lvl5pPr marL="687388" indent="-225425">
              <a:lnSpc>
                <a:spcPct val="110000"/>
              </a:lnSpc>
              <a:spcBef>
                <a:spcPts val="0"/>
              </a:spcBef>
              <a:spcAft>
                <a:spcPts val="0"/>
              </a:spcAft>
              <a:buClr>
                <a:schemeClr val="accent2"/>
              </a:buClr>
              <a:buFont typeface="Arial" panose="020B0604020202020204" pitchFamily="34" charset="0"/>
              <a:buChar char="•"/>
              <a:defRPr sz="1600" baseline="0"/>
            </a:lvl5pPr>
            <a:lvl6pPr marL="2514600" indent="-228600">
              <a:spcBef>
                <a:spcPct val="20000"/>
              </a:spcBef>
              <a:buFont typeface="Arial" panose="020B0604020202020204" pitchFamily="34" charset="0"/>
              <a:buChar char="•"/>
              <a:defRPr sz="2000"/>
            </a:lvl6pPr>
            <a:lvl7pPr marL="2971800" indent="-228600">
              <a:spcBef>
                <a:spcPct val="20000"/>
              </a:spcBef>
              <a:buFont typeface="Arial" panose="020B0604020202020204" pitchFamily="34" charset="0"/>
              <a:buChar char="•"/>
              <a:defRPr sz="2000"/>
            </a:lvl7pPr>
            <a:lvl8pPr marL="3429000" indent="-228600">
              <a:spcBef>
                <a:spcPct val="20000"/>
              </a:spcBef>
              <a:buFont typeface="Arial" panose="020B0604020202020204" pitchFamily="34" charset="0"/>
              <a:buChar char="•"/>
              <a:defRPr sz="2000"/>
            </a:lvl8pPr>
            <a:lvl9pPr marL="3886200" indent="-228600">
              <a:spcBef>
                <a:spcPct val="20000"/>
              </a:spcBef>
              <a:buFont typeface="Arial" panose="020B0604020202020204" pitchFamily="34" charset="0"/>
              <a:buChar char="•"/>
              <a:defRPr sz="2000"/>
            </a:lvl9pPr>
          </a:lstStyle>
          <a:p>
            <a:r>
              <a:rPr lang="en-US" dirty="0"/>
              <a:t>Placeholder for Optional Subtitle</a:t>
            </a:r>
          </a:p>
        </p:txBody>
      </p:sp>
    </p:spTree>
    <p:extLst>
      <p:ext uri="{BB962C8B-B14F-4D97-AF65-F5344CB8AC3E}">
        <p14:creationId xmlns:p14="http://schemas.microsoft.com/office/powerpoint/2010/main" val="2349029629"/>
      </p:ext>
    </p:extLst>
  </p:cSld>
  <p:clrMapOvr>
    <a:masterClrMapping/>
  </p:clrMapOvr>
  <p:transition spd="med">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en-US" smtClean="0"/>
              <a:t>Chart Title – Arial 16 pt.</a:t>
            </a:r>
            <a:endParaRPr lang="en-US" dirty="0"/>
          </a:p>
        </p:txBody>
      </p:sp>
      <p:sp>
        <p:nvSpPr>
          <p:cNvPr id="5" name="Text Placeholder 4"/>
          <p:cNvSpPr>
            <a:spLocks noGrp="1"/>
          </p:cNvSpPr>
          <p:nvPr>
            <p:ph type="body" idx="2"/>
          </p:nvPr>
        </p:nvSpPr>
        <p:spPr/>
        <p:txBody>
          <a:bodyPr/>
          <a:lstStyle/>
          <a:p>
            <a:r>
              <a:rPr lang="en-US" smtClean="0"/>
              <a:t>Chart Subtitle – Arial 14 pt.</a:t>
            </a:r>
            <a:endParaRPr lang="en-US" dirty="0"/>
          </a:p>
        </p:txBody>
      </p:sp>
      <p:graphicFrame>
        <p:nvGraphicFramePr>
          <p:cNvPr id="9" name="Content Placeholder 8"/>
          <p:cNvGraphicFramePr>
            <a:graphicFrameLocks noGrp="1"/>
          </p:cNvGraphicFramePr>
          <p:nvPr>
            <p:ph sz="quarter" idx="12"/>
            <p:extLst>
              <p:ext uri="{D42A27DB-BD31-4B8C-83A1-F6EECF244321}">
                <p14:modId xmlns:p14="http://schemas.microsoft.com/office/powerpoint/2010/main" val="3048070074"/>
              </p:ext>
            </p:extLst>
          </p:nvPr>
        </p:nvGraphicFramePr>
        <p:xfrm>
          <a:off x="460375" y="2103438"/>
          <a:ext cx="8220075" cy="3794125"/>
        </p:xfrm>
        <a:graphic>
          <a:graphicData uri="http://schemas.openxmlformats.org/drawingml/2006/chart">
            <c:chart xmlns:c="http://schemas.openxmlformats.org/drawingml/2006/chart" xmlns:r="http://schemas.openxmlformats.org/officeDocument/2006/relationships" r:id="rId3"/>
          </a:graphicData>
        </a:graphic>
      </p:graphicFrame>
      <p:sp>
        <p:nvSpPr>
          <p:cNvPr id="2" name="Title 1"/>
          <p:cNvSpPr>
            <a:spLocks noGrp="1"/>
          </p:cNvSpPr>
          <p:nvPr>
            <p:ph type="title"/>
          </p:nvPr>
        </p:nvSpPr>
        <p:spPr/>
        <p:txBody>
          <a:bodyPr/>
          <a:lstStyle/>
          <a:p>
            <a:r>
              <a:rPr lang="en-US" smtClean="0"/>
              <a:t>Donut Chart</a:t>
            </a:r>
            <a:endParaRPr lang="en-US" dirty="0"/>
          </a:p>
        </p:txBody>
      </p:sp>
      <p:sp>
        <p:nvSpPr>
          <p:cNvPr id="18" name="TextBox 17"/>
          <p:cNvSpPr txBox="1"/>
          <p:nvPr/>
        </p:nvSpPr>
        <p:spPr>
          <a:xfrm>
            <a:off x="3947160" y="3794760"/>
            <a:ext cx="1188720" cy="430887"/>
          </a:xfrm>
          <a:prstGeom prst="rect">
            <a:avLst/>
          </a:prstGeom>
          <a:noFill/>
        </p:spPr>
        <p:txBody>
          <a:bodyPr wrap="square" lIns="0" tIns="0" rIns="0" bIns="0" rtlCol="0">
            <a:spAutoFit/>
          </a:bodyPr>
          <a:lstStyle/>
          <a:p>
            <a:pPr algn="ctr"/>
            <a:r>
              <a:rPr lang="en-US" sz="1400" dirty="0" smtClean="0"/>
              <a:t>Optional Label Can Go Here</a:t>
            </a:r>
          </a:p>
        </p:txBody>
      </p:sp>
      <p:sp>
        <p:nvSpPr>
          <p:cNvPr id="24" name="Text Placeholder FN"/>
          <p:cNvSpPr txBox="1">
            <a:spLocks/>
          </p:cNvSpPr>
          <p:nvPr/>
        </p:nvSpPr>
        <p:spPr>
          <a:xfrm>
            <a:off x="457200" y="6172009"/>
            <a:ext cx="8220456" cy="295466"/>
          </a:xfrm>
          <a:prstGeom prst="rect">
            <a:avLst/>
          </a:prstGeom>
        </p:spPr>
        <p:txBody>
          <a:bodyPr vert="horz" lIns="0" tIns="0" rIns="0" bIns="18288" rtlCol="0" anchor="b" anchorCtr="0">
            <a:noAutofit/>
          </a:bodyPr>
          <a:lstStyle>
            <a:lvl1pPr marL="182880" indent="-182880" algn="l" defTabSz="914400" rtl="0" eaLnBrk="1" latinLnBrk="0" hangingPunct="1">
              <a:lnSpc>
                <a:spcPct val="100000"/>
              </a:lnSpc>
              <a:spcBef>
                <a:spcPts val="0"/>
              </a:spcBef>
              <a:spcAft>
                <a:spcPts val="0"/>
              </a:spcAft>
              <a:buClr>
                <a:srgbClr val="58595B"/>
              </a:buClr>
              <a:buFont typeface="+mj-lt"/>
              <a:buAutoNum type="arabicPeriod"/>
              <a:defRPr sz="900" b="1" kern="1200" baseline="0">
                <a:solidFill>
                  <a:srgbClr val="58595B"/>
                </a:solidFill>
                <a:latin typeface="+mn-lt"/>
                <a:ea typeface="+mn-ea"/>
                <a:cs typeface="+mn-cs"/>
              </a:defRPr>
            </a:lvl1pPr>
            <a:lvl2pPr marL="0" indent="0" algn="l" defTabSz="914400" rtl="0" eaLnBrk="1" latinLnBrk="0" hangingPunct="1">
              <a:lnSpc>
                <a:spcPct val="110000"/>
              </a:lnSpc>
              <a:spcBef>
                <a:spcPts val="0"/>
              </a:spcBef>
              <a:spcAft>
                <a:spcPts val="600"/>
              </a:spcAft>
              <a:buClr>
                <a:schemeClr val="accent2"/>
              </a:buClr>
              <a:buFont typeface="Arial" panose="020B0604020202020204" pitchFamily="34" charset="0"/>
              <a:buNone/>
              <a:defRPr sz="1600" kern="1200" baseline="0">
                <a:solidFill>
                  <a:schemeClr val="tx1"/>
                </a:solidFill>
                <a:latin typeface="+mn-lt"/>
                <a:ea typeface="+mn-ea"/>
                <a:cs typeface="+mn-cs"/>
              </a:defRPr>
            </a:lvl2pPr>
            <a:lvl3pPr marL="227013" indent="-227013" algn="l" defTabSz="914400" rtl="0" eaLnBrk="1" latinLnBrk="0" hangingPunct="1">
              <a:lnSpc>
                <a:spcPct val="110000"/>
              </a:lnSpc>
              <a:spcBef>
                <a:spcPts val="0"/>
              </a:spcBef>
              <a:spcAft>
                <a:spcPts val="600"/>
              </a:spcAft>
              <a:buClr>
                <a:schemeClr val="accent2"/>
              </a:buClr>
              <a:buFont typeface="Arial" panose="020B0604020202020204" pitchFamily="34" charset="0"/>
              <a:buChar char="•"/>
              <a:defRPr sz="1600" kern="1200" baseline="0">
                <a:solidFill>
                  <a:schemeClr val="tx1"/>
                </a:solidFill>
                <a:latin typeface="+mn-lt"/>
                <a:ea typeface="+mn-ea"/>
                <a:cs typeface="+mn-cs"/>
              </a:defRPr>
            </a:lvl3pPr>
            <a:lvl4pPr marL="461963" indent="-234950" algn="l" defTabSz="914400" rtl="0" eaLnBrk="1" latinLnBrk="0" hangingPunct="1">
              <a:lnSpc>
                <a:spcPct val="110000"/>
              </a:lnSpc>
              <a:spcBef>
                <a:spcPts val="0"/>
              </a:spcBef>
              <a:spcAft>
                <a:spcPts val="0"/>
              </a:spcAft>
              <a:buClr>
                <a:schemeClr val="accent2"/>
              </a:buClr>
              <a:buFont typeface="Arial" panose="020B0604020202020204" pitchFamily="34" charset="0"/>
              <a:buChar char="–"/>
              <a:defRPr sz="1600" kern="1200" baseline="0">
                <a:solidFill>
                  <a:schemeClr val="tx1"/>
                </a:solidFill>
                <a:latin typeface="+mn-lt"/>
                <a:ea typeface="+mn-ea"/>
                <a:cs typeface="+mn-cs"/>
              </a:defRPr>
            </a:lvl4pPr>
            <a:lvl5pPr marL="687388" indent="-225425" algn="l" defTabSz="914400" rtl="0" eaLnBrk="1" latinLnBrk="0" hangingPunct="1">
              <a:lnSpc>
                <a:spcPct val="110000"/>
              </a:lnSpc>
              <a:spcBef>
                <a:spcPts val="0"/>
              </a:spcBef>
              <a:spcAft>
                <a:spcPts val="0"/>
              </a:spcAft>
              <a:buClr>
                <a:schemeClr val="accent2"/>
              </a:buClr>
              <a:buFont typeface="Arial" panose="020B0604020202020204" pitchFamily="34" charset="0"/>
              <a:buChar char="•"/>
              <a:defRPr sz="1600" kern="1200" baseline="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90000"/>
              </a:lnSpc>
              <a:buFont typeface="+mj-lt"/>
              <a:buNone/>
            </a:pPr>
            <a:r>
              <a:rPr lang="en-US" sz="1000" b="0" dirty="0" smtClean="0">
                <a:solidFill>
                  <a:schemeClr val="tx1"/>
                </a:solidFill>
              </a:rPr>
              <a:t>Source: Source text same as footnote; no hanging indent</a:t>
            </a:r>
          </a:p>
          <a:p>
            <a:pPr marL="171450" indent="-171450">
              <a:lnSpc>
                <a:spcPct val="90000"/>
              </a:lnSpc>
              <a:buClr>
                <a:schemeClr val="tx1"/>
              </a:buClr>
            </a:pPr>
            <a:r>
              <a:rPr lang="en-US" sz="1000" b="0" dirty="0" smtClean="0">
                <a:solidFill>
                  <a:schemeClr val="tx1"/>
                </a:solidFill>
              </a:rPr>
              <a:t>Footnotes are Arial 10 pt. </a:t>
            </a:r>
          </a:p>
        </p:txBody>
      </p:sp>
      <p:sp>
        <p:nvSpPr>
          <p:cNvPr id="27" name="TextBox 26"/>
          <p:cNvSpPr txBox="1"/>
          <p:nvPr/>
        </p:nvSpPr>
        <p:spPr>
          <a:xfrm>
            <a:off x="453866" y="1097280"/>
            <a:ext cx="8220456" cy="246221"/>
          </a:xfrm>
          <a:prstGeom prst="rect">
            <a:avLst/>
          </a:prstGeom>
        </p:spPr>
        <p:txBody>
          <a:bodyPr vert="horz" lIns="0" tIns="0" rIns="0" bIns="0" rtlCol="0">
            <a:spAutoFit/>
          </a:bodyPr>
          <a:lstStyle>
            <a:defPPr>
              <a:defRPr lang="en-US"/>
            </a:defPPr>
            <a:lvl1pPr lvl="0" indent="0" defTabSz="914293">
              <a:lnSpc>
                <a:spcPct val="100000"/>
              </a:lnSpc>
              <a:spcBef>
                <a:spcPts val="1000"/>
              </a:spcBef>
              <a:spcAft>
                <a:spcPts val="600"/>
              </a:spcAft>
              <a:buClr>
                <a:schemeClr val="accent2"/>
              </a:buClr>
              <a:buFont typeface="Arial" panose="020B0604020202020204" pitchFamily="34" charset="0"/>
              <a:buNone/>
              <a:defRPr sz="1600" b="1" baseline="0">
                <a:solidFill>
                  <a:schemeClr val="accent2"/>
                </a:solidFill>
                <a:ea typeface="Tahoma" panose="020B0604030504040204" pitchFamily="34" charset="0"/>
                <a:cs typeface="Tahoma" panose="020B0604030504040204" pitchFamily="34" charset="0"/>
              </a:defRPr>
            </a:lvl1pPr>
            <a:lvl2pPr marL="0" indent="0">
              <a:lnSpc>
                <a:spcPct val="110000"/>
              </a:lnSpc>
              <a:spcBef>
                <a:spcPts val="0"/>
              </a:spcBef>
              <a:spcAft>
                <a:spcPts val="600"/>
              </a:spcAft>
              <a:buClr>
                <a:schemeClr val="accent2"/>
              </a:buClr>
              <a:buFont typeface="Arial" panose="020B0604020202020204" pitchFamily="34" charset="0"/>
              <a:buNone/>
              <a:defRPr sz="1600" baseline="0"/>
            </a:lvl2pPr>
            <a:lvl3pPr marL="227013" indent="-227013">
              <a:lnSpc>
                <a:spcPct val="110000"/>
              </a:lnSpc>
              <a:spcBef>
                <a:spcPts val="0"/>
              </a:spcBef>
              <a:spcAft>
                <a:spcPts val="600"/>
              </a:spcAft>
              <a:buClr>
                <a:schemeClr val="accent2"/>
              </a:buClr>
              <a:buFont typeface="Arial" panose="020B0604020202020204" pitchFamily="34" charset="0"/>
              <a:buChar char="•"/>
              <a:defRPr sz="1600" baseline="0"/>
            </a:lvl3pPr>
            <a:lvl4pPr marL="461963" indent="-234950">
              <a:lnSpc>
                <a:spcPct val="110000"/>
              </a:lnSpc>
              <a:spcBef>
                <a:spcPts val="0"/>
              </a:spcBef>
              <a:spcAft>
                <a:spcPts val="0"/>
              </a:spcAft>
              <a:buClr>
                <a:schemeClr val="accent2"/>
              </a:buClr>
              <a:buFont typeface="Arial" panose="020B0604020202020204" pitchFamily="34" charset="0"/>
              <a:buChar char="–"/>
              <a:defRPr sz="1600" baseline="0"/>
            </a:lvl4pPr>
            <a:lvl5pPr marL="687388" indent="-225425">
              <a:lnSpc>
                <a:spcPct val="110000"/>
              </a:lnSpc>
              <a:spcBef>
                <a:spcPts val="0"/>
              </a:spcBef>
              <a:spcAft>
                <a:spcPts val="0"/>
              </a:spcAft>
              <a:buClr>
                <a:schemeClr val="accent2"/>
              </a:buClr>
              <a:buFont typeface="Arial" panose="020B0604020202020204" pitchFamily="34" charset="0"/>
              <a:buChar char="•"/>
              <a:defRPr sz="1600" baseline="0"/>
            </a:lvl5pPr>
            <a:lvl6pPr marL="2514600" indent="-228600">
              <a:spcBef>
                <a:spcPct val="20000"/>
              </a:spcBef>
              <a:buFont typeface="Arial" panose="020B0604020202020204" pitchFamily="34" charset="0"/>
              <a:buChar char="•"/>
              <a:defRPr sz="2000"/>
            </a:lvl6pPr>
            <a:lvl7pPr marL="2971800" indent="-228600">
              <a:spcBef>
                <a:spcPct val="20000"/>
              </a:spcBef>
              <a:buFont typeface="Arial" panose="020B0604020202020204" pitchFamily="34" charset="0"/>
              <a:buChar char="•"/>
              <a:defRPr sz="2000"/>
            </a:lvl7pPr>
            <a:lvl8pPr marL="3429000" indent="-228600">
              <a:spcBef>
                <a:spcPct val="20000"/>
              </a:spcBef>
              <a:buFont typeface="Arial" panose="020B0604020202020204" pitchFamily="34" charset="0"/>
              <a:buChar char="•"/>
              <a:defRPr sz="2000"/>
            </a:lvl8pPr>
            <a:lvl9pPr marL="3886200" indent="-228600">
              <a:spcBef>
                <a:spcPct val="20000"/>
              </a:spcBef>
              <a:buFont typeface="Arial" panose="020B0604020202020204" pitchFamily="34" charset="0"/>
              <a:buChar char="•"/>
              <a:defRPr sz="2000"/>
            </a:lvl9pPr>
          </a:lstStyle>
          <a:p>
            <a:r>
              <a:rPr lang="en-US" dirty="0"/>
              <a:t>Category Labels Are Manual</a:t>
            </a:r>
          </a:p>
        </p:txBody>
      </p:sp>
      <p:sp>
        <p:nvSpPr>
          <p:cNvPr id="28" name="TextBox 27"/>
          <p:cNvSpPr txBox="1"/>
          <p:nvPr/>
        </p:nvSpPr>
        <p:spPr>
          <a:xfrm>
            <a:off x="5723393" y="2778576"/>
            <a:ext cx="915315" cy="215444"/>
          </a:xfrm>
          <a:prstGeom prst="rect">
            <a:avLst/>
          </a:prstGeom>
          <a:noFill/>
        </p:spPr>
        <p:txBody>
          <a:bodyPr wrap="none" lIns="0" tIns="0" rIns="0" bIns="0" rtlCol="0">
            <a:spAutoFit/>
          </a:bodyPr>
          <a:lstStyle/>
          <a:p>
            <a:r>
              <a:rPr lang="en-US" sz="1400" dirty="0" smtClean="0"/>
              <a:t>Company 1</a:t>
            </a:r>
          </a:p>
        </p:txBody>
      </p:sp>
      <p:sp>
        <p:nvSpPr>
          <p:cNvPr id="29" name="TextBox 28"/>
          <p:cNvSpPr txBox="1"/>
          <p:nvPr/>
        </p:nvSpPr>
        <p:spPr>
          <a:xfrm>
            <a:off x="2406844" y="2778576"/>
            <a:ext cx="915315" cy="215444"/>
          </a:xfrm>
          <a:prstGeom prst="rect">
            <a:avLst/>
          </a:prstGeom>
          <a:noFill/>
        </p:spPr>
        <p:txBody>
          <a:bodyPr wrap="none" lIns="0" tIns="0" rIns="0" bIns="0" rtlCol="0">
            <a:spAutoFit/>
          </a:bodyPr>
          <a:lstStyle/>
          <a:p>
            <a:pPr algn="r"/>
            <a:r>
              <a:rPr lang="en-US" sz="1400" dirty="0" smtClean="0"/>
              <a:t>Company 5</a:t>
            </a:r>
          </a:p>
        </p:txBody>
      </p:sp>
      <p:sp>
        <p:nvSpPr>
          <p:cNvPr id="30" name="TextBox 29"/>
          <p:cNvSpPr txBox="1"/>
          <p:nvPr/>
        </p:nvSpPr>
        <p:spPr>
          <a:xfrm>
            <a:off x="6181051" y="4287391"/>
            <a:ext cx="915315" cy="215444"/>
          </a:xfrm>
          <a:prstGeom prst="rect">
            <a:avLst/>
          </a:prstGeom>
          <a:noFill/>
        </p:spPr>
        <p:txBody>
          <a:bodyPr wrap="none" lIns="0" tIns="0" rIns="0" bIns="0" rtlCol="0">
            <a:spAutoFit/>
          </a:bodyPr>
          <a:lstStyle/>
          <a:p>
            <a:r>
              <a:rPr lang="en-US" sz="1400" dirty="0" smtClean="0"/>
              <a:t>Company 2</a:t>
            </a:r>
          </a:p>
        </p:txBody>
      </p:sp>
      <p:sp>
        <p:nvSpPr>
          <p:cNvPr id="31" name="TextBox 30"/>
          <p:cNvSpPr txBox="1"/>
          <p:nvPr/>
        </p:nvSpPr>
        <p:spPr>
          <a:xfrm>
            <a:off x="4944148" y="5470118"/>
            <a:ext cx="915315" cy="215444"/>
          </a:xfrm>
          <a:prstGeom prst="rect">
            <a:avLst/>
          </a:prstGeom>
          <a:noFill/>
        </p:spPr>
        <p:txBody>
          <a:bodyPr wrap="none" lIns="0" tIns="0" rIns="0" bIns="0" rtlCol="0">
            <a:spAutoFit/>
          </a:bodyPr>
          <a:lstStyle/>
          <a:p>
            <a:r>
              <a:rPr lang="en-US" sz="1400" dirty="0" smtClean="0"/>
              <a:t>Company 3</a:t>
            </a:r>
          </a:p>
        </p:txBody>
      </p:sp>
      <p:sp>
        <p:nvSpPr>
          <p:cNvPr id="32" name="TextBox 31"/>
          <p:cNvSpPr txBox="1"/>
          <p:nvPr/>
        </p:nvSpPr>
        <p:spPr>
          <a:xfrm>
            <a:off x="2000494" y="4288532"/>
            <a:ext cx="915315" cy="215444"/>
          </a:xfrm>
          <a:prstGeom prst="rect">
            <a:avLst/>
          </a:prstGeom>
          <a:noFill/>
        </p:spPr>
        <p:txBody>
          <a:bodyPr wrap="none" lIns="0" tIns="0" rIns="0" bIns="0" rtlCol="0">
            <a:spAutoFit/>
          </a:bodyPr>
          <a:lstStyle/>
          <a:p>
            <a:pPr algn="r"/>
            <a:r>
              <a:rPr lang="en-US" sz="1400" dirty="0" smtClean="0"/>
              <a:t>Company 4</a:t>
            </a:r>
          </a:p>
        </p:txBody>
      </p:sp>
    </p:spTree>
    <p:extLst>
      <p:ext uri="{BB962C8B-B14F-4D97-AF65-F5344CB8AC3E}">
        <p14:creationId xmlns:p14="http://schemas.microsoft.com/office/powerpoint/2010/main" val="786008847"/>
      </p:ext>
    </p:extLst>
  </p:cSld>
  <p:clrMapOvr>
    <a:masterClrMapping/>
  </p:clrMapOvr>
  <p:transition spd="med">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en-US" smtClean="0"/>
              <a:t>Chart Title – Arial 16 pt.</a:t>
            </a:r>
            <a:endParaRPr lang="en-US" dirty="0"/>
          </a:p>
        </p:txBody>
      </p:sp>
      <p:sp>
        <p:nvSpPr>
          <p:cNvPr id="5" name="Text Placeholder 4"/>
          <p:cNvSpPr>
            <a:spLocks noGrp="1"/>
          </p:cNvSpPr>
          <p:nvPr>
            <p:ph type="body" idx="2"/>
          </p:nvPr>
        </p:nvSpPr>
        <p:spPr/>
        <p:txBody>
          <a:bodyPr/>
          <a:lstStyle/>
          <a:p>
            <a:r>
              <a:rPr lang="en-US" smtClean="0"/>
              <a:t>Chart Subtitle – Arial 14 pt.</a:t>
            </a:r>
            <a:endParaRPr lang="en-US" dirty="0"/>
          </a:p>
        </p:txBody>
      </p:sp>
      <p:graphicFrame>
        <p:nvGraphicFramePr>
          <p:cNvPr id="9" name="Content Placeholder 8"/>
          <p:cNvGraphicFramePr>
            <a:graphicFrameLocks noGrp="1"/>
          </p:cNvGraphicFramePr>
          <p:nvPr>
            <p:ph sz="quarter" idx="12"/>
            <p:extLst>
              <p:ext uri="{D42A27DB-BD31-4B8C-83A1-F6EECF244321}">
                <p14:modId xmlns:p14="http://schemas.microsoft.com/office/powerpoint/2010/main" val="2218621446"/>
              </p:ext>
            </p:extLst>
          </p:nvPr>
        </p:nvGraphicFramePr>
        <p:xfrm>
          <a:off x="460375" y="2103438"/>
          <a:ext cx="8220075" cy="3794125"/>
        </p:xfrm>
        <a:graphic>
          <a:graphicData uri="http://schemas.openxmlformats.org/drawingml/2006/chart">
            <c:chart xmlns:c="http://schemas.openxmlformats.org/drawingml/2006/chart" xmlns:r="http://schemas.openxmlformats.org/officeDocument/2006/relationships" r:id="rId3"/>
          </a:graphicData>
        </a:graphic>
      </p:graphicFrame>
      <p:sp>
        <p:nvSpPr>
          <p:cNvPr id="2" name="Title 1"/>
          <p:cNvSpPr>
            <a:spLocks noGrp="1"/>
          </p:cNvSpPr>
          <p:nvPr>
            <p:ph type="title"/>
          </p:nvPr>
        </p:nvSpPr>
        <p:spPr/>
        <p:txBody>
          <a:bodyPr/>
          <a:lstStyle/>
          <a:p>
            <a:r>
              <a:rPr lang="en-US" smtClean="0"/>
              <a:t>Donut Chart With Legend</a:t>
            </a:r>
            <a:endParaRPr lang="en-US" dirty="0"/>
          </a:p>
        </p:txBody>
      </p:sp>
      <p:sp>
        <p:nvSpPr>
          <p:cNvPr id="12" name="Text Placeholder FN"/>
          <p:cNvSpPr txBox="1">
            <a:spLocks/>
          </p:cNvSpPr>
          <p:nvPr/>
        </p:nvSpPr>
        <p:spPr>
          <a:xfrm>
            <a:off x="457200" y="6172009"/>
            <a:ext cx="8220456" cy="295466"/>
          </a:xfrm>
          <a:prstGeom prst="rect">
            <a:avLst/>
          </a:prstGeom>
        </p:spPr>
        <p:txBody>
          <a:bodyPr vert="horz" lIns="0" tIns="0" rIns="0" bIns="18288" rtlCol="0" anchor="b" anchorCtr="0">
            <a:noAutofit/>
          </a:bodyPr>
          <a:lstStyle>
            <a:lvl1pPr marL="182880" indent="-182880" algn="l" defTabSz="914400" rtl="0" eaLnBrk="1" latinLnBrk="0" hangingPunct="1">
              <a:lnSpc>
                <a:spcPct val="100000"/>
              </a:lnSpc>
              <a:spcBef>
                <a:spcPts val="0"/>
              </a:spcBef>
              <a:spcAft>
                <a:spcPts val="0"/>
              </a:spcAft>
              <a:buClr>
                <a:srgbClr val="58595B"/>
              </a:buClr>
              <a:buFont typeface="+mj-lt"/>
              <a:buAutoNum type="arabicPeriod"/>
              <a:defRPr sz="900" b="1" kern="1200" baseline="0">
                <a:solidFill>
                  <a:srgbClr val="58595B"/>
                </a:solidFill>
                <a:latin typeface="+mn-lt"/>
                <a:ea typeface="+mn-ea"/>
                <a:cs typeface="+mn-cs"/>
              </a:defRPr>
            </a:lvl1pPr>
            <a:lvl2pPr marL="0" indent="0" algn="l" defTabSz="914400" rtl="0" eaLnBrk="1" latinLnBrk="0" hangingPunct="1">
              <a:lnSpc>
                <a:spcPct val="110000"/>
              </a:lnSpc>
              <a:spcBef>
                <a:spcPts val="0"/>
              </a:spcBef>
              <a:spcAft>
                <a:spcPts val="600"/>
              </a:spcAft>
              <a:buClr>
                <a:schemeClr val="accent2"/>
              </a:buClr>
              <a:buFont typeface="Arial" panose="020B0604020202020204" pitchFamily="34" charset="0"/>
              <a:buNone/>
              <a:defRPr sz="1600" kern="1200" baseline="0">
                <a:solidFill>
                  <a:schemeClr val="tx1"/>
                </a:solidFill>
                <a:latin typeface="+mn-lt"/>
                <a:ea typeface="+mn-ea"/>
                <a:cs typeface="+mn-cs"/>
              </a:defRPr>
            </a:lvl2pPr>
            <a:lvl3pPr marL="227013" indent="-227013" algn="l" defTabSz="914400" rtl="0" eaLnBrk="1" latinLnBrk="0" hangingPunct="1">
              <a:lnSpc>
                <a:spcPct val="110000"/>
              </a:lnSpc>
              <a:spcBef>
                <a:spcPts val="0"/>
              </a:spcBef>
              <a:spcAft>
                <a:spcPts val="600"/>
              </a:spcAft>
              <a:buClr>
                <a:schemeClr val="accent2"/>
              </a:buClr>
              <a:buFont typeface="Arial" panose="020B0604020202020204" pitchFamily="34" charset="0"/>
              <a:buChar char="•"/>
              <a:defRPr sz="1600" kern="1200" baseline="0">
                <a:solidFill>
                  <a:schemeClr val="tx1"/>
                </a:solidFill>
                <a:latin typeface="+mn-lt"/>
                <a:ea typeface="+mn-ea"/>
                <a:cs typeface="+mn-cs"/>
              </a:defRPr>
            </a:lvl3pPr>
            <a:lvl4pPr marL="461963" indent="-234950" algn="l" defTabSz="914400" rtl="0" eaLnBrk="1" latinLnBrk="0" hangingPunct="1">
              <a:lnSpc>
                <a:spcPct val="110000"/>
              </a:lnSpc>
              <a:spcBef>
                <a:spcPts val="0"/>
              </a:spcBef>
              <a:spcAft>
                <a:spcPts val="0"/>
              </a:spcAft>
              <a:buClr>
                <a:schemeClr val="accent2"/>
              </a:buClr>
              <a:buFont typeface="Arial" panose="020B0604020202020204" pitchFamily="34" charset="0"/>
              <a:buChar char="–"/>
              <a:defRPr sz="1600" kern="1200" baseline="0">
                <a:solidFill>
                  <a:schemeClr val="tx1"/>
                </a:solidFill>
                <a:latin typeface="+mn-lt"/>
                <a:ea typeface="+mn-ea"/>
                <a:cs typeface="+mn-cs"/>
              </a:defRPr>
            </a:lvl4pPr>
            <a:lvl5pPr marL="687388" indent="-225425" algn="l" defTabSz="914400" rtl="0" eaLnBrk="1" latinLnBrk="0" hangingPunct="1">
              <a:lnSpc>
                <a:spcPct val="110000"/>
              </a:lnSpc>
              <a:spcBef>
                <a:spcPts val="0"/>
              </a:spcBef>
              <a:spcAft>
                <a:spcPts val="0"/>
              </a:spcAft>
              <a:buClr>
                <a:schemeClr val="accent2"/>
              </a:buClr>
              <a:buFont typeface="Arial" panose="020B0604020202020204" pitchFamily="34" charset="0"/>
              <a:buChar char="•"/>
              <a:defRPr sz="1600" kern="1200" baseline="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90000"/>
              </a:lnSpc>
              <a:buFont typeface="+mj-lt"/>
              <a:buNone/>
            </a:pPr>
            <a:r>
              <a:rPr lang="en-US" sz="1000" b="0" dirty="0" smtClean="0">
                <a:solidFill>
                  <a:schemeClr val="tx1"/>
                </a:solidFill>
              </a:rPr>
              <a:t>Source: Source text same as footnote; no hanging indent</a:t>
            </a:r>
          </a:p>
          <a:p>
            <a:pPr marL="171450" indent="-171450">
              <a:lnSpc>
                <a:spcPct val="90000"/>
              </a:lnSpc>
              <a:buClr>
                <a:schemeClr val="tx1"/>
              </a:buClr>
            </a:pPr>
            <a:r>
              <a:rPr lang="en-US" sz="1000" b="0" dirty="0" smtClean="0">
                <a:solidFill>
                  <a:schemeClr val="tx1"/>
                </a:solidFill>
              </a:rPr>
              <a:t>Footnotes are Arial 10 pt. </a:t>
            </a:r>
          </a:p>
        </p:txBody>
      </p:sp>
      <p:sp>
        <p:nvSpPr>
          <p:cNvPr id="15" name="TextBox 14"/>
          <p:cNvSpPr txBox="1"/>
          <p:nvPr/>
        </p:nvSpPr>
        <p:spPr>
          <a:xfrm>
            <a:off x="453866" y="1097280"/>
            <a:ext cx="8220456" cy="246221"/>
          </a:xfrm>
          <a:prstGeom prst="rect">
            <a:avLst/>
          </a:prstGeom>
        </p:spPr>
        <p:txBody>
          <a:bodyPr vert="horz" lIns="0" tIns="0" rIns="0" bIns="0" rtlCol="0">
            <a:spAutoFit/>
          </a:bodyPr>
          <a:lstStyle>
            <a:defPPr>
              <a:defRPr lang="en-US"/>
            </a:defPPr>
            <a:lvl1pPr lvl="0" indent="0" defTabSz="914293">
              <a:lnSpc>
                <a:spcPct val="100000"/>
              </a:lnSpc>
              <a:spcBef>
                <a:spcPts val="1000"/>
              </a:spcBef>
              <a:spcAft>
                <a:spcPts val="600"/>
              </a:spcAft>
              <a:buClr>
                <a:schemeClr val="accent2"/>
              </a:buClr>
              <a:buFont typeface="Arial" panose="020B0604020202020204" pitchFamily="34" charset="0"/>
              <a:buNone/>
              <a:defRPr sz="1600" b="1" baseline="0">
                <a:solidFill>
                  <a:schemeClr val="accent2"/>
                </a:solidFill>
                <a:ea typeface="Tahoma" panose="020B0604030504040204" pitchFamily="34" charset="0"/>
                <a:cs typeface="Tahoma" panose="020B0604030504040204" pitchFamily="34" charset="0"/>
              </a:defRPr>
            </a:lvl1pPr>
            <a:lvl2pPr marL="0" indent="0">
              <a:lnSpc>
                <a:spcPct val="110000"/>
              </a:lnSpc>
              <a:spcBef>
                <a:spcPts val="0"/>
              </a:spcBef>
              <a:spcAft>
                <a:spcPts val="600"/>
              </a:spcAft>
              <a:buClr>
                <a:schemeClr val="accent2"/>
              </a:buClr>
              <a:buFont typeface="Arial" panose="020B0604020202020204" pitchFamily="34" charset="0"/>
              <a:buNone/>
              <a:defRPr sz="1600" baseline="0"/>
            </a:lvl2pPr>
            <a:lvl3pPr marL="227013" indent="-227013">
              <a:lnSpc>
                <a:spcPct val="110000"/>
              </a:lnSpc>
              <a:spcBef>
                <a:spcPts val="0"/>
              </a:spcBef>
              <a:spcAft>
                <a:spcPts val="600"/>
              </a:spcAft>
              <a:buClr>
                <a:schemeClr val="accent2"/>
              </a:buClr>
              <a:buFont typeface="Arial" panose="020B0604020202020204" pitchFamily="34" charset="0"/>
              <a:buChar char="•"/>
              <a:defRPr sz="1600" baseline="0"/>
            </a:lvl3pPr>
            <a:lvl4pPr marL="461963" indent="-234950">
              <a:lnSpc>
                <a:spcPct val="110000"/>
              </a:lnSpc>
              <a:spcBef>
                <a:spcPts val="0"/>
              </a:spcBef>
              <a:spcAft>
                <a:spcPts val="0"/>
              </a:spcAft>
              <a:buClr>
                <a:schemeClr val="accent2"/>
              </a:buClr>
              <a:buFont typeface="Arial" panose="020B0604020202020204" pitchFamily="34" charset="0"/>
              <a:buChar char="–"/>
              <a:defRPr sz="1600" baseline="0"/>
            </a:lvl4pPr>
            <a:lvl5pPr marL="687388" indent="-225425">
              <a:lnSpc>
                <a:spcPct val="110000"/>
              </a:lnSpc>
              <a:spcBef>
                <a:spcPts val="0"/>
              </a:spcBef>
              <a:spcAft>
                <a:spcPts val="0"/>
              </a:spcAft>
              <a:buClr>
                <a:schemeClr val="accent2"/>
              </a:buClr>
              <a:buFont typeface="Arial" panose="020B0604020202020204" pitchFamily="34" charset="0"/>
              <a:buChar char="•"/>
              <a:defRPr sz="1600" baseline="0"/>
            </a:lvl5pPr>
            <a:lvl6pPr marL="2514600" indent="-228600">
              <a:spcBef>
                <a:spcPct val="20000"/>
              </a:spcBef>
              <a:buFont typeface="Arial" panose="020B0604020202020204" pitchFamily="34" charset="0"/>
              <a:buChar char="•"/>
              <a:defRPr sz="2000"/>
            </a:lvl6pPr>
            <a:lvl7pPr marL="2971800" indent="-228600">
              <a:spcBef>
                <a:spcPct val="20000"/>
              </a:spcBef>
              <a:buFont typeface="Arial" panose="020B0604020202020204" pitchFamily="34" charset="0"/>
              <a:buChar char="•"/>
              <a:defRPr sz="2000"/>
            </a:lvl7pPr>
            <a:lvl8pPr marL="3429000" indent="-228600">
              <a:spcBef>
                <a:spcPct val="20000"/>
              </a:spcBef>
              <a:buFont typeface="Arial" panose="020B0604020202020204" pitchFamily="34" charset="0"/>
              <a:buChar char="•"/>
              <a:defRPr sz="2000"/>
            </a:lvl8pPr>
            <a:lvl9pPr marL="3886200" indent="-228600">
              <a:spcBef>
                <a:spcPct val="20000"/>
              </a:spcBef>
              <a:buFont typeface="Arial" panose="020B0604020202020204" pitchFamily="34" charset="0"/>
              <a:buChar char="•"/>
              <a:defRPr sz="2000"/>
            </a:lvl9pPr>
          </a:lstStyle>
          <a:p>
            <a:r>
              <a:rPr lang="en-US" dirty="0"/>
              <a:t>Placeholder for Optional Subtitle</a:t>
            </a:r>
          </a:p>
        </p:txBody>
      </p:sp>
      <p:sp>
        <p:nvSpPr>
          <p:cNvPr id="16" name="TextBox 15"/>
          <p:cNvSpPr txBox="1"/>
          <p:nvPr/>
        </p:nvSpPr>
        <p:spPr>
          <a:xfrm>
            <a:off x="3947160" y="3794760"/>
            <a:ext cx="1188720" cy="430887"/>
          </a:xfrm>
          <a:prstGeom prst="rect">
            <a:avLst/>
          </a:prstGeom>
          <a:noFill/>
        </p:spPr>
        <p:txBody>
          <a:bodyPr wrap="square" lIns="0" tIns="0" rIns="0" bIns="0" rtlCol="0">
            <a:spAutoFit/>
          </a:bodyPr>
          <a:lstStyle/>
          <a:p>
            <a:pPr algn="ctr"/>
            <a:r>
              <a:rPr lang="en-US" sz="1400" dirty="0" smtClean="0"/>
              <a:t>Optional Label Can Go Here</a:t>
            </a:r>
          </a:p>
        </p:txBody>
      </p:sp>
    </p:spTree>
    <p:extLst>
      <p:ext uri="{BB962C8B-B14F-4D97-AF65-F5344CB8AC3E}">
        <p14:creationId xmlns:p14="http://schemas.microsoft.com/office/powerpoint/2010/main" val="2210417883"/>
      </p:ext>
    </p:extLst>
  </p:cSld>
  <p:clrMapOvr>
    <a:masterClrMapping/>
  </p:clrMapOvr>
  <p:transition spd="med">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en-US" smtClean="0"/>
              <a:t>Chart Title – Arial 16 pt.</a:t>
            </a:r>
            <a:endParaRPr lang="en-US" dirty="0"/>
          </a:p>
        </p:txBody>
      </p:sp>
      <p:sp>
        <p:nvSpPr>
          <p:cNvPr id="5" name="Text Placeholder 4"/>
          <p:cNvSpPr>
            <a:spLocks noGrp="1"/>
          </p:cNvSpPr>
          <p:nvPr>
            <p:ph type="body" idx="2"/>
          </p:nvPr>
        </p:nvSpPr>
        <p:spPr/>
        <p:txBody>
          <a:bodyPr/>
          <a:lstStyle/>
          <a:p>
            <a:r>
              <a:rPr lang="en-US" smtClean="0"/>
              <a:t>Chart Subtitle – Arial 14 pt.</a:t>
            </a:r>
            <a:endParaRPr lang="en-US" dirty="0"/>
          </a:p>
        </p:txBody>
      </p:sp>
      <p:graphicFrame>
        <p:nvGraphicFramePr>
          <p:cNvPr id="11" name="Content Placeholder 10"/>
          <p:cNvGraphicFramePr>
            <a:graphicFrameLocks noGrp="1"/>
          </p:cNvGraphicFramePr>
          <p:nvPr>
            <p:ph sz="quarter" idx="12"/>
            <p:extLst>
              <p:ext uri="{D42A27DB-BD31-4B8C-83A1-F6EECF244321}">
                <p14:modId xmlns:p14="http://schemas.microsoft.com/office/powerpoint/2010/main" val="1214796105"/>
              </p:ext>
            </p:extLst>
          </p:nvPr>
        </p:nvGraphicFramePr>
        <p:xfrm>
          <a:off x="460375" y="2103438"/>
          <a:ext cx="8220075" cy="3794125"/>
        </p:xfrm>
        <a:graphic>
          <a:graphicData uri="http://schemas.openxmlformats.org/drawingml/2006/chart">
            <c:chart xmlns:c="http://schemas.openxmlformats.org/drawingml/2006/chart" xmlns:r="http://schemas.openxmlformats.org/officeDocument/2006/relationships" r:id="rId3"/>
          </a:graphicData>
        </a:graphic>
      </p:graphicFrame>
      <p:sp>
        <p:nvSpPr>
          <p:cNvPr id="2" name="Title 1"/>
          <p:cNvSpPr>
            <a:spLocks noGrp="1"/>
          </p:cNvSpPr>
          <p:nvPr>
            <p:ph type="title"/>
          </p:nvPr>
        </p:nvSpPr>
        <p:spPr/>
        <p:txBody>
          <a:bodyPr/>
          <a:lstStyle/>
          <a:p>
            <a:r>
              <a:rPr lang="en-US" smtClean="0"/>
              <a:t>Bar-Line Chart</a:t>
            </a:r>
            <a:endParaRPr lang="en-US" dirty="0"/>
          </a:p>
        </p:txBody>
      </p:sp>
      <p:sp>
        <p:nvSpPr>
          <p:cNvPr id="12" name="Text Placeholder 5"/>
          <p:cNvSpPr txBox="1">
            <a:spLocks/>
          </p:cNvSpPr>
          <p:nvPr/>
        </p:nvSpPr>
        <p:spPr>
          <a:xfrm>
            <a:off x="457200" y="2168461"/>
            <a:ext cx="8229600" cy="215444"/>
          </a:xfrm>
          <a:prstGeom prst="rect">
            <a:avLst/>
          </a:prstGeom>
        </p:spPr>
        <p:txBody>
          <a:bodyPr vert="horz" wrap="square" lIns="0" tIns="0" rIns="0" bIns="0" rtlCol="0" anchor="t" anchorCtr="0">
            <a:spAutoFit/>
          </a:bodyPr>
          <a:lstStyle>
            <a:lvl1pPr marL="0" indent="0" algn="l" defTabSz="914400" rtl="0" eaLnBrk="1" latinLnBrk="0" hangingPunct="1">
              <a:spcBef>
                <a:spcPts val="0"/>
              </a:spcBef>
              <a:spcAft>
                <a:spcPts val="0"/>
              </a:spcAft>
              <a:buClr>
                <a:schemeClr val="accent2"/>
              </a:buClr>
              <a:buFont typeface="Arial" panose="020B0604020202020204" pitchFamily="34" charset="0"/>
              <a:buNone/>
              <a:defRPr sz="1200" b="0" kern="1200" baseline="0">
                <a:solidFill>
                  <a:schemeClr val="tx1"/>
                </a:solidFill>
                <a:latin typeface="+mn-lt"/>
                <a:ea typeface="+mn-ea"/>
                <a:cs typeface="+mn-cs"/>
              </a:defRPr>
            </a:lvl1pPr>
            <a:lvl2pPr marL="457200" indent="0" algn="l" defTabSz="914400" rtl="0" eaLnBrk="1" latinLnBrk="0" hangingPunct="1">
              <a:spcBef>
                <a:spcPts val="0"/>
              </a:spcBef>
              <a:spcAft>
                <a:spcPts val="400"/>
              </a:spcAft>
              <a:buClr>
                <a:schemeClr val="accent2"/>
              </a:buClr>
              <a:buFont typeface="Arial" panose="020B0604020202020204" pitchFamily="34" charset="0"/>
              <a:buNone/>
              <a:defRPr sz="2000" b="1" kern="1200" baseline="0">
                <a:solidFill>
                  <a:schemeClr val="tx1"/>
                </a:solidFill>
                <a:latin typeface="+mn-lt"/>
                <a:ea typeface="+mn-ea"/>
                <a:cs typeface="+mn-cs"/>
              </a:defRPr>
            </a:lvl2pPr>
            <a:lvl3pPr marL="914400" indent="0" algn="l" defTabSz="914400" rtl="0" eaLnBrk="1" latinLnBrk="0" hangingPunct="1">
              <a:spcBef>
                <a:spcPts val="0"/>
              </a:spcBef>
              <a:spcAft>
                <a:spcPts val="400"/>
              </a:spcAft>
              <a:buClr>
                <a:schemeClr val="accent2"/>
              </a:buClr>
              <a:buFont typeface="Arial" panose="020B0604020202020204" pitchFamily="34" charset="0"/>
              <a:buNone/>
              <a:defRPr sz="1800" b="1" kern="1200" baseline="0">
                <a:solidFill>
                  <a:schemeClr val="tx1"/>
                </a:solidFill>
                <a:latin typeface="+mn-lt"/>
                <a:ea typeface="+mn-ea"/>
                <a:cs typeface="+mn-cs"/>
              </a:defRPr>
            </a:lvl3pPr>
            <a:lvl4pPr marL="1371600" indent="0" algn="l" defTabSz="914400" rtl="0" eaLnBrk="1" latinLnBrk="0" hangingPunct="1">
              <a:spcBef>
                <a:spcPts val="0"/>
              </a:spcBef>
              <a:spcAft>
                <a:spcPts val="400"/>
              </a:spcAft>
              <a:buClr>
                <a:schemeClr val="accent2"/>
              </a:buClr>
              <a:buFont typeface="Arial" panose="020B0604020202020204" pitchFamily="34" charset="0"/>
              <a:buNone/>
              <a:defRPr sz="1600" b="1" kern="1200" baseline="0">
                <a:solidFill>
                  <a:schemeClr val="tx1"/>
                </a:solidFill>
                <a:latin typeface="+mn-lt"/>
                <a:ea typeface="+mn-ea"/>
                <a:cs typeface="+mn-cs"/>
              </a:defRPr>
            </a:lvl4pPr>
            <a:lvl5pPr marL="1828800" indent="0" algn="l" defTabSz="914400" rtl="0" eaLnBrk="1" latinLnBrk="0" hangingPunct="1">
              <a:spcBef>
                <a:spcPts val="0"/>
              </a:spcBef>
              <a:spcAft>
                <a:spcPts val="400"/>
              </a:spcAft>
              <a:buClr>
                <a:schemeClr val="accent2"/>
              </a:buClr>
              <a:buFont typeface="Arial" panose="020B0604020202020204" pitchFamily="34" charset="0"/>
              <a:buNone/>
              <a:defRPr sz="1600" b="1" kern="1200" baseline="0">
                <a:solidFill>
                  <a:schemeClr val="tx1"/>
                </a:solidFill>
                <a:latin typeface="+mn-lt"/>
                <a:ea typeface="+mn-ea"/>
                <a:cs typeface="+mn-cs"/>
              </a:defRPr>
            </a:lvl5pPr>
            <a:lvl6pPr marL="2286000" indent="0" algn="l" defTabSz="914400" rtl="0" eaLnBrk="1" latinLnBrk="0" hangingPunct="1">
              <a:spcBef>
                <a:spcPct val="200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spcBef>
                <a:spcPct val="200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spcBef>
                <a:spcPct val="200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spcBef>
                <a:spcPct val="20000"/>
              </a:spcBef>
              <a:buFont typeface="Arial" panose="020B0604020202020204" pitchFamily="34" charset="0"/>
              <a:buNone/>
              <a:defRPr sz="1600" b="1" kern="1200">
                <a:solidFill>
                  <a:schemeClr val="tx1"/>
                </a:solidFill>
                <a:latin typeface="+mn-lt"/>
                <a:ea typeface="+mn-ea"/>
                <a:cs typeface="+mn-cs"/>
              </a:defRPr>
            </a:lvl9pPr>
          </a:lstStyle>
          <a:p>
            <a:pPr>
              <a:tabLst>
                <a:tab pos="8175625" algn="r"/>
              </a:tabLst>
            </a:pPr>
            <a:r>
              <a:rPr lang="en-US" sz="1400" dirty="0" smtClean="0"/>
              <a:t>Bar Label	Line Label</a:t>
            </a:r>
            <a:endParaRPr lang="en-US" sz="1400" dirty="0"/>
          </a:p>
        </p:txBody>
      </p:sp>
      <p:sp>
        <p:nvSpPr>
          <p:cNvPr id="13" name="Text Placeholder FN"/>
          <p:cNvSpPr txBox="1">
            <a:spLocks/>
          </p:cNvSpPr>
          <p:nvPr/>
        </p:nvSpPr>
        <p:spPr>
          <a:xfrm>
            <a:off x="457200" y="6172009"/>
            <a:ext cx="8220456" cy="295466"/>
          </a:xfrm>
          <a:prstGeom prst="rect">
            <a:avLst/>
          </a:prstGeom>
        </p:spPr>
        <p:txBody>
          <a:bodyPr vert="horz" lIns="0" tIns="0" rIns="0" bIns="18288" rtlCol="0" anchor="b" anchorCtr="0">
            <a:noAutofit/>
          </a:bodyPr>
          <a:lstStyle>
            <a:lvl1pPr marL="182880" indent="-182880" algn="l" defTabSz="914400" rtl="0" eaLnBrk="1" latinLnBrk="0" hangingPunct="1">
              <a:lnSpc>
                <a:spcPct val="100000"/>
              </a:lnSpc>
              <a:spcBef>
                <a:spcPts val="0"/>
              </a:spcBef>
              <a:spcAft>
                <a:spcPts val="0"/>
              </a:spcAft>
              <a:buClr>
                <a:srgbClr val="58595B"/>
              </a:buClr>
              <a:buFont typeface="+mj-lt"/>
              <a:buAutoNum type="arabicPeriod"/>
              <a:defRPr sz="900" b="1" kern="1200" baseline="0">
                <a:solidFill>
                  <a:srgbClr val="58595B"/>
                </a:solidFill>
                <a:latin typeface="+mn-lt"/>
                <a:ea typeface="+mn-ea"/>
                <a:cs typeface="+mn-cs"/>
              </a:defRPr>
            </a:lvl1pPr>
            <a:lvl2pPr marL="0" indent="0" algn="l" defTabSz="914400" rtl="0" eaLnBrk="1" latinLnBrk="0" hangingPunct="1">
              <a:lnSpc>
                <a:spcPct val="110000"/>
              </a:lnSpc>
              <a:spcBef>
                <a:spcPts val="0"/>
              </a:spcBef>
              <a:spcAft>
                <a:spcPts val="600"/>
              </a:spcAft>
              <a:buClr>
                <a:schemeClr val="accent2"/>
              </a:buClr>
              <a:buFont typeface="Arial" panose="020B0604020202020204" pitchFamily="34" charset="0"/>
              <a:buNone/>
              <a:defRPr sz="1600" kern="1200" baseline="0">
                <a:solidFill>
                  <a:schemeClr val="tx1"/>
                </a:solidFill>
                <a:latin typeface="+mn-lt"/>
                <a:ea typeface="+mn-ea"/>
                <a:cs typeface="+mn-cs"/>
              </a:defRPr>
            </a:lvl2pPr>
            <a:lvl3pPr marL="227013" indent="-227013" algn="l" defTabSz="914400" rtl="0" eaLnBrk="1" latinLnBrk="0" hangingPunct="1">
              <a:lnSpc>
                <a:spcPct val="110000"/>
              </a:lnSpc>
              <a:spcBef>
                <a:spcPts val="0"/>
              </a:spcBef>
              <a:spcAft>
                <a:spcPts val="600"/>
              </a:spcAft>
              <a:buClr>
                <a:schemeClr val="accent2"/>
              </a:buClr>
              <a:buFont typeface="Arial" panose="020B0604020202020204" pitchFamily="34" charset="0"/>
              <a:buChar char="•"/>
              <a:defRPr sz="1600" kern="1200" baseline="0">
                <a:solidFill>
                  <a:schemeClr val="tx1"/>
                </a:solidFill>
                <a:latin typeface="+mn-lt"/>
                <a:ea typeface="+mn-ea"/>
                <a:cs typeface="+mn-cs"/>
              </a:defRPr>
            </a:lvl3pPr>
            <a:lvl4pPr marL="461963" indent="-234950" algn="l" defTabSz="914400" rtl="0" eaLnBrk="1" latinLnBrk="0" hangingPunct="1">
              <a:lnSpc>
                <a:spcPct val="110000"/>
              </a:lnSpc>
              <a:spcBef>
                <a:spcPts val="0"/>
              </a:spcBef>
              <a:spcAft>
                <a:spcPts val="0"/>
              </a:spcAft>
              <a:buClr>
                <a:schemeClr val="accent2"/>
              </a:buClr>
              <a:buFont typeface="Arial" panose="020B0604020202020204" pitchFamily="34" charset="0"/>
              <a:buChar char="–"/>
              <a:defRPr sz="1600" kern="1200" baseline="0">
                <a:solidFill>
                  <a:schemeClr val="tx1"/>
                </a:solidFill>
                <a:latin typeface="+mn-lt"/>
                <a:ea typeface="+mn-ea"/>
                <a:cs typeface="+mn-cs"/>
              </a:defRPr>
            </a:lvl4pPr>
            <a:lvl5pPr marL="687388" indent="-225425" algn="l" defTabSz="914400" rtl="0" eaLnBrk="1" latinLnBrk="0" hangingPunct="1">
              <a:lnSpc>
                <a:spcPct val="110000"/>
              </a:lnSpc>
              <a:spcBef>
                <a:spcPts val="0"/>
              </a:spcBef>
              <a:spcAft>
                <a:spcPts val="0"/>
              </a:spcAft>
              <a:buClr>
                <a:schemeClr val="accent2"/>
              </a:buClr>
              <a:buFont typeface="Arial" panose="020B0604020202020204" pitchFamily="34" charset="0"/>
              <a:buChar char="•"/>
              <a:defRPr sz="1600" kern="1200" baseline="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90000"/>
              </a:lnSpc>
              <a:buFont typeface="+mj-lt"/>
              <a:buNone/>
            </a:pPr>
            <a:r>
              <a:rPr lang="en-US" sz="1000" b="0" dirty="0" smtClean="0">
                <a:solidFill>
                  <a:schemeClr val="tx1"/>
                </a:solidFill>
              </a:rPr>
              <a:t>Source: Source text same as footnote; no hanging indent</a:t>
            </a:r>
          </a:p>
          <a:p>
            <a:pPr marL="171450" indent="-171450">
              <a:lnSpc>
                <a:spcPct val="90000"/>
              </a:lnSpc>
              <a:buClr>
                <a:schemeClr val="tx1"/>
              </a:buClr>
            </a:pPr>
            <a:r>
              <a:rPr lang="en-US" sz="1000" b="0" dirty="0" smtClean="0">
                <a:solidFill>
                  <a:schemeClr val="tx1"/>
                </a:solidFill>
              </a:rPr>
              <a:t>Footnotes are Arial 10 pt. </a:t>
            </a:r>
          </a:p>
        </p:txBody>
      </p:sp>
      <p:sp>
        <p:nvSpPr>
          <p:cNvPr id="15" name="TextBox 14"/>
          <p:cNvSpPr txBox="1"/>
          <p:nvPr/>
        </p:nvSpPr>
        <p:spPr>
          <a:xfrm>
            <a:off x="453866" y="1097280"/>
            <a:ext cx="8220456" cy="246221"/>
          </a:xfrm>
          <a:prstGeom prst="rect">
            <a:avLst/>
          </a:prstGeom>
        </p:spPr>
        <p:txBody>
          <a:bodyPr vert="horz" lIns="0" tIns="0" rIns="0" bIns="0" rtlCol="0">
            <a:spAutoFit/>
          </a:bodyPr>
          <a:lstStyle>
            <a:defPPr>
              <a:defRPr lang="en-US"/>
            </a:defPPr>
            <a:lvl1pPr lvl="0" indent="0" defTabSz="914293">
              <a:lnSpc>
                <a:spcPct val="100000"/>
              </a:lnSpc>
              <a:spcBef>
                <a:spcPts val="1000"/>
              </a:spcBef>
              <a:spcAft>
                <a:spcPts val="600"/>
              </a:spcAft>
              <a:buClr>
                <a:schemeClr val="accent2"/>
              </a:buClr>
              <a:buFont typeface="Arial" panose="020B0604020202020204" pitchFamily="34" charset="0"/>
              <a:buNone/>
              <a:defRPr sz="1600" b="1" baseline="0">
                <a:solidFill>
                  <a:schemeClr val="accent2"/>
                </a:solidFill>
                <a:ea typeface="Tahoma" panose="020B0604030504040204" pitchFamily="34" charset="0"/>
                <a:cs typeface="Tahoma" panose="020B0604030504040204" pitchFamily="34" charset="0"/>
              </a:defRPr>
            </a:lvl1pPr>
            <a:lvl2pPr marL="0" indent="0">
              <a:lnSpc>
                <a:spcPct val="110000"/>
              </a:lnSpc>
              <a:spcBef>
                <a:spcPts val="0"/>
              </a:spcBef>
              <a:spcAft>
                <a:spcPts val="600"/>
              </a:spcAft>
              <a:buClr>
                <a:schemeClr val="accent2"/>
              </a:buClr>
              <a:buFont typeface="Arial" panose="020B0604020202020204" pitchFamily="34" charset="0"/>
              <a:buNone/>
              <a:defRPr sz="1600" baseline="0"/>
            </a:lvl2pPr>
            <a:lvl3pPr marL="227013" indent="-227013">
              <a:lnSpc>
                <a:spcPct val="110000"/>
              </a:lnSpc>
              <a:spcBef>
                <a:spcPts val="0"/>
              </a:spcBef>
              <a:spcAft>
                <a:spcPts val="600"/>
              </a:spcAft>
              <a:buClr>
                <a:schemeClr val="accent2"/>
              </a:buClr>
              <a:buFont typeface="Arial" panose="020B0604020202020204" pitchFamily="34" charset="0"/>
              <a:buChar char="•"/>
              <a:defRPr sz="1600" baseline="0"/>
            </a:lvl3pPr>
            <a:lvl4pPr marL="461963" indent="-234950">
              <a:lnSpc>
                <a:spcPct val="110000"/>
              </a:lnSpc>
              <a:spcBef>
                <a:spcPts val="0"/>
              </a:spcBef>
              <a:spcAft>
                <a:spcPts val="0"/>
              </a:spcAft>
              <a:buClr>
                <a:schemeClr val="accent2"/>
              </a:buClr>
              <a:buFont typeface="Arial" panose="020B0604020202020204" pitchFamily="34" charset="0"/>
              <a:buChar char="–"/>
              <a:defRPr sz="1600" baseline="0"/>
            </a:lvl4pPr>
            <a:lvl5pPr marL="687388" indent="-225425">
              <a:lnSpc>
                <a:spcPct val="110000"/>
              </a:lnSpc>
              <a:spcBef>
                <a:spcPts val="0"/>
              </a:spcBef>
              <a:spcAft>
                <a:spcPts val="0"/>
              </a:spcAft>
              <a:buClr>
                <a:schemeClr val="accent2"/>
              </a:buClr>
              <a:buFont typeface="Arial" panose="020B0604020202020204" pitchFamily="34" charset="0"/>
              <a:buChar char="•"/>
              <a:defRPr sz="1600" baseline="0"/>
            </a:lvl5pPr>
            <a:lvl6pPr marL="2514600" indent="-228600">
              <a:spcBef>
                <a:spcPct val="20000"/>
              </a:spcBef>
              <a:buFont typeface="Arial" panose="020B0604020202020204" pitchFamily="34" charset="0"/>
              <a:buChar char="•"/>
              <a:defRPr sz="2000"/>
            </a:lvl6pPr>
            <a:lvl7pPr marL="2971800" indent="-228600">
              <a:spcBef>
                <a:spcPct val="20000"/>
              </a:spcBef>
              <a:buFont typeface="Arial" panose="020B0604020202020204" pitchFamily="34" charset="0"/>
              <a:buChar char="•"/>
              <a:defRPr sz="2000"/>
            </a:lvl7pPr>
            <a:lvl8pPr marL="3429000" indent="-228600">
              <a:spcBef>
                <a:spcPct val="20000"/>
              </a:spcBef>
              <a:buFont typeface="Arial" panose="020B0604020202020204" pitchFamily="34" charset="0"/>
              <a:buChar char="•"/>
              <a:defRPr sz="2000"/>
            </a:lvl8pPr>
            <a:lvl9pPr marL="3886200" indent="-228600">
              <a:spcBef>
                <a:spcPct val="20000"/>
              </a:spcBef>
              <a:buFont typeface="Arial" panose="020B0604020202020204" pitchFamily="34" charset="0"/>
              <a:buChar char="•"/>
              <a:defRPr sz="2000"/>
            </a:lvl9pPr>
          </a:lstStyle>
          <a:p>
            <a:r>
              <a:rPr lang="en-US" dirty="0"/>
              <a:t>Placeholder for Optional Subtitle</a:t>
            </a:r>
          </a:p>
        </p:txBody>
      </p:sp>
    </p:spTree>
    <p:extLst>
      <p:ext uri="{BB962C8B-B14F-4D97-AF65-F5344CB8AC3E}">
        <p14:creationId xmlns:p14="http://schemas.microsoft.com/office/powerpoint/2010/main" val="4203286173"/>
      </p:ext>
    </p:extLst>
  </p:cSld>
  <p:clrMapOvr>
    <a:masterClrMapping/>
  </p:clrMapOvr>
  <p:transition spd="med">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Layouts With Multiple Items</a:t>
            </a:r>
            <a:endParaRPr lang="en-US" dirty="0"/>
          </a:p>
        </p:txBody>
      </p:sp>
      <p:sp>
        <p:nvSpPr>
          <p:cNvPr id="6" name="Text Placeholder 5"/>
          <p:cNvSpPr>
            <a:spLocks noGrp="1"/>
          </p:cNvSpPr>
          <p:nvPr>
            <p:ph type="body" idx="1"/>
          </p:nvPr>
        </p:nvSpPr>
        <p:spPr/>
        <p:txBody>
          <a:bodyPr/>
          <a:lstStyle/>
          <a:p>
            <a:r>
              <a:rPr lang="en-US" smtClean="0"/>
              <a:t>Section 4</a:t>
            </a:r>
            <a:endParaRPr lang="en-US" dirty="0"/>
          </a:p>
        </p:txBody>
      </p:sp>
      <p:sp>
        <p:nvSpPr>
          <p:cNvPr id="7" name="Text Placeholder 6"/>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943494031"/>
      </p:ext>
    </p:extLst>
  </p:cSld>
  <p:clrMapOvr>
    <a:masterClrMapping/>
  </p:clrMapOvr>
  <p:transition spd="med">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
          </p:nvPr>
        </p:nvSpPr>
        <p:spPr/>
        <p:txBody>
          <a:bodyPr/>
          <a:lstStyle/>
          <a:p>
            <a:r>
              <a:rPr lang="en-US" dirty="0" smtClean="0"/>
              <a:t>The slides in this section have multiple placeholders for charts. </a:t>
            </a:r>
            <a:br>
              <a:rPr lang="en-US" dirty="0" smtClean="0"/>
            </a:br>
            <a:r>
              <a:rPr lang="en-US" dirty="0" smtClean="0"/>
              <a:t>Follow these steps to create multi-chart slides:</a:t>
            </a:r>
          </a:p>
          <a:p>
            <a:pPr marL="342900" lvl="2" indent="-342900">
              <a:buFont typeface="+mj-lt"/>
              <a:buAutoNum type="arabicPeriod"/>
            </a:pPr>
            <a:r>
              <a:rPr lang="en-US" dirty="0" smtClean="0"/>
              <a:t>Select the desired chart from the previous slides</a:t>
            </a:r>
          </a:p>
          <a:p>
            <a:pPr marL="342900" lvl="2" indent="-342900">
              <a:buFont typeface="+mj-lt"/>
              <a:buAutoNum type="arabicPeriod"/>
            </a:pPr>
            <a:r>
              <a:rPr lang="en-US" dirty="0" smtClean="0"/>
              <a:t>Copy chart (Control-C)</a:t>
            </a:r>
          </a:p>
          <a:p>
            <a:pPr marL="342900" lvl="2" indent="-342900">
              <a:buFont typeface="+mj-lt"/>
              <a:buAutoNum type="arabicPeriod"/>
            </a:pPr>
            <a:r>
              <a:rPr lang="en-US" dirty="0" smtClean="0"/>
              <a:t>Go to multi-chart page with the desired layout</a:t>
            </a:r>
          </a:p>
          <a:p>
            <a:pPr marL="342900" lvl="2" indent="-342900">
              <a:buFont typeface="+mj-lt"/>
              <a:buAutoNum type="arabicPeriod"/>
            </a:pPr>
            <a:r>
              <a:rPr lang="en-US" dirty="0" smtClean="0"/>
              <a:t>Place your cursor into the content placeholder</a:t>
            </a:r>
          </a:p>
          <a:p>
            <a:pPr marL="342900" lvl="2" indent="-342900">
              <a:buFont typeface="+mj-lt"/>
              <a:buAutoNum type="arabicPeriod"/>
            </a:pPr>
            <a:r>
              <a:rPr lang="en-US" dirty="0" smtClean="0"/>
              <a:t>Insert (Control-V)</a:t>
            </a:r>
          </a:p>
          <a:p>
            <a:pPr marL="342900" lvl="2" indent="-342900">
              <a:buFont typeface="+mj-lt"/>
              <a:buAutoNum type="arabicPeriod"/>
            </a:pPr>
            <a:endParaRPr lang="en-US" dirty="0" smtClean="0"/>
          </a:p>
          <a:p>
            <a:pPr marL="0" lvl="2" indent="0">
              <a:buNone/>
            </a:pPr>
            <a:r>
              <a:rPr lang="en-US" dirty="0" smtClean="0"/>
              <a:t>Your chart should appear, correctly sized, in the placeholder.</a:t>
            </a:r>
            <a:endParaRPr lang="en-US" dirty="0"/>
          </a:p>
        </p:txBody>
      </p:sp>
      <p:sp>
        <p:nvSpPr>
          <p:cNvPr id="2" name="Title 1"/>
          <p:cNvSpPr>
            <a:spLocks noGrp="1"/>
          </p:cNvSpPr>
          <p:nvPr>
            <p:ph type="title"/>
          </p:nvPr>
        </p:nvSpPr>
        <p:spPr/>
        <p:txBody>
          <a:bodyPr/>
          <a:lstStyle/>
          <a:p>
            <a:r>
              <a:rPr lang="en-US" smtClean="0"/>
              <a:t>How to Use Layouts for Multiple Items</a:t>
            </a:r>
            <a:endParaRPr lang="en-US" dirty="0"/>
          </a:p>
        </p:txBody>
      </p:sp>
    </p:spTree>
    <p:extLst>
      <p:ext uri="{BB962C8B-B14F-4D97-AF65-F5344CB8AC3E}">
        <p14:creationId xmlns:p14="http://schemas.microsoft.com/office/powerpoint/2010/main" val="1291655357"/>
      </p:ext>
    </p:extLst>
  </p:cSld>
  <p:clrMapOvr>
    <a:masterClrMapping/>
  </p:clrMapOvr>
  <p:transition spd="med">
    <p:fad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 Placeholder 36"/>
          <p:cNvSpPr>
            <a:spLocks noGrp="1"/>
          </p:cNvSpPr>
          <p:nvPr>
            <p:ph type="body" idx="12"/>
          </p:nvPr>
        </p:nvSpPr>
        <p:spPr/>
        <p:txBody>
          <a:bodyPr/>
          <a:lstStyle/>
          <a:p>
            <a:r>
              <a:rPr lang="en-US" dirty="0" smtClean="0"/>
              <a:t>Chart Title – Arial 14 pt.</a:t>
            </a:r>
            <a:endParaRPr lang="en-US" dirty="0"/>
          </a:p>
        </p:txBody>
      </p:sp>
      <p:sp>
        <p:nvSpPr>
          <p:cNvPr id="38" name="Text Placeholder 37"/>
          <p:cNvSpPr>
            <a:spLocks noGrp="1"/>
          </p:cNvSpPr>
          <p:nvPr>
            <p:ph type="body" idx="13"/>
          </p:nvPr>
        </p:nvSpPr>
        <p:spPr/>
        <p:txBody>
          <a:bodyPr/>
          <a:lstStyle/>
          <a:p>
            <a:r>
              <a:rPr lang="en-US" dirty="0" smtClean="0"/>
              <a:t>Chart Subtitle – Arial 12 pt.</a:t>
            </a:r>
            <a:endParaRPr lang="en-US" dirty="0"/>
          </a:p>
        </p:txBody>
      </p:sp>
      <p:sp>
        <p:nvSpPr>
          <p:cNvPr id="10" name="Text Placeholder 9"/>
          <p:cNvSpPr>
            <a:spLocks noGrp="1"/>
          </p:cNvSpPr>
          <p:nvPr>
            <p:ph type="body" sz="quarter" idx="14"/>
          </p:nvPr>
        </p:nvSpPr>
        <p:spPr/>
        <p:txBody>
          <a:bodyPr/>
          <a:lstStyle/>
          <a:p>
            <a:r>
              <a:rPr lang="en-US" dirty="0" smtClean="0"/>
              <a:t>Chart Title – Arial 14 pt.</a:t>
            </a:r>
            <a:endParaRPr lang="en-US" dirty="0"/>
          </a:p>
        </p:txBody>
      </p:sp>
      <p:sp>
        <p:nvSpPr>
          <p:cNvPr id="39" name="Text Placeholder 38"/>
          <p:cNvSpPr>
            <a:spLocks noGrp="1"/>
          </p:cNvSpPr>
          <p:nvPr>
            <p:ph type="body" sz="quarter" idx="15"/>
          </p:nvPr>
        </p:nvSpPr>
        <p:spPr/>
        <p:txBody>
          <a:bodyPr/>
          <a:lstStyle/>
          <a:p>
            <a:r>
              <a:rPr lang="en-US" dirty="0" smtClean="0"/>
              <a:t>Chart Subtitle – Arial 12 pt.</a:t>
            </a:r>
            <a:endParaRPr lang="en-US" dirty="0"/>
          </a:p>
        </p:txBody>
      </p:sp>
      <p:sp>
        <p:nvSpPr>
          <p:cNvPr id="11" name="Content Placeholder 10"/>
          <p:cNvSpPr>
            <a:spLocks noGrp="1"/>
          </p:cNvSpPr>
          <p:nvPr>
            <p:ph sz="half" idx="1"/>
          </p:nvPr>
        </p:nvSpPr>
        <p:spPr/>
        <p:txBody>
          <a:bodyPr/>
          <a:lstStyle/>
          <a:p>
            <a:endParaRPr lang="en-US" dirty="0"/>
          </a:p>
        </p:txBody>
      </p:sp>
      <p:sp>
        <p:nvSpPr>
          <p:cNvPr id="12" name="Content Placeholder 11"/>
          <p:cNvSpPr>
            <a:spLocks noGrp="1"/>
          </p:cNvSpPr>
          <p:nvPr>
            <p:ph sz="quarter" idx="2"/>
          </p:nvPr>
        </p:nvSpPr>
        <p:spPr/>
        <p:txBody>
          <a:bodyPr/>
          <a:lstStyle/>
          <a:p>
            <a:endParaRPr lang="en-US" dirty="0"/>
          </a:p>
        </p:txBody>
      </p:sp>
      <p:sp>
        <p:nvSpPr>
          <p:cNvPr id="2" name="Title 1"/>
          <p:cNvSpPr>
            <a:spLocks noGrp="1"/>
          </p:cNvSpPr>
          <p:nvPr>
            <p:ph type="title"/>
          </p:nvPr>
        </p:nvSpPr>
        <p:spPr/>
        <p:txBody>
          <a:bodyPr/>
          <a:lstStyle/>
          <a:p>
            <a:r>
              <a:rPr lang="en-US" smtClean="0"/>
              <a:t>Two-Column Layout</a:t>
            </a:r>
            <a:endParaRPr lang="en-US" dirty="0"/>
          </a:p>
        </p:txBody>
      </p:sp>
      <p:sp>
        <p:nvSpPr>
          <p:cNvPr id="16" name="Text Placeholder FN"/>
          <p:cNvSpPr txBox="1">
            <a:spLocks/>
          </p:cNvSpPr>
          <p:nvPr/>
        </p:nvSpPr>
        <p:spPr>
          <a:xfrm>
            <a:off x="457200" y="6172009"/>
            <a:ext cx="8220456" cy="295466"/>
          </a:xfrm>
          <a:prstGeom prst="rect">
            <a:avLst/>
          </a:prstGeom>
        </p:spPr>
        <p:txBody>
          <a:bodyPr vert="horz" lIns="0" tIns="0" rIns="0" bIns="18288" rtlCol="0" anchor="b" anchorCtr="0">
            <a:noAutofit/>
          </a:bodyPr>
          <a:lstStyle>
            <a:lvl1pPr marL="182880" indent="-182880" algn="l" defTabSz="914400" rtl="0" eaLnBrk="1" latinLnBrk="0" hangingPunct="1">
              <a:lnSpc>
                <a:spcPct val="100000"/>
              </a:lnSpc>
              <a:spcBef>
                <a:spcPts val="0"/>
              </a:spcBef>
              <a:spcAft>
                <a:spcPts val="0"/>
              </a:spcAft>
              <a:buClr>
                <a:srgbClr val="58595B"/>
              </a:buClr>
              <a:buFont typeface="+mj-lt"/>
              <a:buAutoNum type="arabicPeriod"/>
              <a:defRPr sz="900" b="1" kern="1200" baseline="0">
                <a:solidFill>
                  <a:srgbClr val="58595B"/>
                </a:solidFill>
                <a:latin typeface="+mn-lt"/>
                <a:ea typeface="+mn-ea"/>
                <a:cs typeface="+mn-cs"/>
              </a:defRPr>
            </a:lvl1pPr>
            <a:lvl2pPr marL="0" indent="0" algn="l" defTabSz="914400" rtl="0" eaLnBrk="1" latinLnBrk="0" hangingPunct="1">
              <a:lnSpc>
                <a:spcPct val="110000"/>
              </a:lnSpc>
              <a:spcBef>
                <a:spcPts val="0"/>
              </a:spcBef>
              <a:spcAft>
                <a:spcPts val="600"/>
              </a:spcAft>
              <a:buClr>
                <a:schemeClr val="accent2"/>
              </a:buClr>
              <a:buFont typeface="Arial" panose="020B0604020202020204" pitchFamily="34" charset="0"/>
              <a:buNone/>
              <a:defRPr sz="1600" kern="1200" baseline="0">
                <a:solidFill>
                  <a:schemeClr val="tx1"/>
                </a:solidFill>
                <a:latin typeface="+mn-lt"/>
                <a:ea typeface="+mn-ea"/>
                <a:cs typeface="+mn-cs"/>
              </a:defRPr>
            </a:lvl2pPr>
            <a:lvl3pPr marL="227013" indent="-227013" algn="l" defTabSz="914400" rtl="0" eaLnBrk="1" latinLnBrk="0" hangingPunct="1">
              <a:lnSpc>
                <a:spcPct val="110000"/>
              </a:lnSpc>
              <a:spcBef>
                <a:spcPts val="0"/>
              </a:spcBef>
              <a:spcAft>
                <a:spcPts val="600"/>
              </a:spcAft>
              <a:buClr>
                <a:schemeClr val="accent2"/>
              </a:buClr>
              <a:buFont typeface="Arial" panose="020B0604020202020204" pitchFamily="34" charset="0"/>
              <a:buChar char="•"/>
              <a:defRPr sz="1600" kern="1200" baseline="0">
                <a:solidFill>
                  <a:schemeClr val="tx1"/>
                </a:solidFill>
                <a:latin typeface="+mn-lt"/>
                <a:ea typeface="+mn-ea"/>
                <a:cs typeface="+mn-cs"/>
              </a:defRPr>
            </a:lvl3pPr>
            <a:lvl4pPr marL="461963" indent="-234950" algn="l" defTabSz="914400" rtl="0" eaLnBrk="1" latinLnBrk="0" hangingPunct="1">
              <a:lnSpc>
                <a:spcPct val="110000"/>
              </a:lnSpc>
              <a:spcBef>
                <a:spcPts val="0"/>
              </a:spcBef>
              <a:spcAft>
                <a:spcPts val="0"/>
              </a:spcAft>
              <a:buClr>
                <a:schemeClr val="accent2"/>
              </a:buClr>
              <a:buFont typeface="Arial" panose="020B0604020202020204" pitchFamily="34" charset="0"/>
              <a:buChar char="–"/>
              <a:defRPr sz="1600" kern="1200" baseline="0">
                <a:solidFill>
                  <a:schemeClr val="tx1"/>
                </a:solidFill>
                <a:latin typeface="+mn-lt"/>
                <a:ea typeface="+mn-ea"/>
                <a:cs typeface="+mn-cs"/>
              </a:defRPr>
            </a:lvl4pPr>
            <a:lvl5pPr marL="687388" indent="-225425" algn="l" defTabSz="914400" rtl="0" eaLnBrk="1" latinLnBrk="0" hangingPunct="1">
              <a:lnSpc>
                <a:spcPct val="110000"/>
              </a:lnSpc>
              <a:spcBef>
                <a:spcPts val="0"/>
              </a:spcBef>
              <a:spcAft>
                <a:spcPts val="0"/>
              </a:spcAft>
              <a:buClr>
                <a:schemeClr val="accent2"/>
              </a:buClr>
              <a:buFont typeface="Arial" panose="020B0604020202020204" pitchFamily="34" charset="0"/>
              <a:buChar char="•"/>
              <a:defRPr sz="1600" kern="1200" baseline="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90000"/>
              </a:lnSpc>
              <a:buFont typeface="+mj-lt"/>
              <a:buNone/>
            </a:pPr>
            <a:r>
              <a:rPr lang="en-US" sz="1000" b="0" dirty="0" smtClean="0">
                <a:solidFill>
                  <a:schemeClr val="tx1"/>
                </a:solidFill>
              </a:rPr>
              <a:t>Source: Source text same as footnote; no hanging indent</a:t>
            </a:r>
          </a:p>
          <a:p>
            <a:pPr marL="171450" indent="-171450">
              <a:lnSpc>
                <a:spcPct val="90000"/>
              </a:lnSpc>
              <a:buClr>
                <a:schemeClr val="tx1"/>
              </a:buClr>
            </a:pPr>
            <a:r>
              <a:rPr lang="en-US" sz="1000" b="0" dirty="0" smtClean="0">
                <a:solidFill>
                  <a:schemeClr val="tx1"/>
                </a:solidFill>
              </a:rPr>
              <a:t>Footnotes are Arial 10 pt. </a:t>
            </a:r>
          </a:p>
        </p:txBody>
      </p:sp>
      <p:sp>
        <p:nvSpPr>
          <p:cNvPr id="17" name="TextBox 16"/>
          <p:cNvSpPr txBox="1"/>
          <p:nvPr/>
        </p:nvSpPr>
        <p:spPr>
          <a:xfrm>
            <a:off x="453866" y="1097280"/>
            <a:ext cx="8220456" cy="246221"/>
          </a:xfrm>
          <a:prstGeom prst="rect">
            <a:avLst/>
          </a:prstGeom>
        </p:spPr>
        <p:txBody>
          <a:bodyPr vert="horz" lIns="0" tIns="0" rIns="0" bIns="0" rtlCol="0">
            <a:spAutoFit/>
          </a:bodyPr>
          <a:lstStyle>
            <a:defPPr>
              <a:defRPr lang="en-US"/>
            </a:defPPr>
            <a:lvl1pPr lvl="0" indent="0" defTabSz="914293">
              <a:lnSpc>
                <a:spcPct val="100000"/>
              </a:lnSpc>
              <a:spcBef>
                <a:spcPts val="1000"/>
              </a:spcBef>
              <a:spcAft>
                <a:spcPts val="600"/>
              </a:spcAft>
              <a:buClr>
                <a:schemeClr val="accent2"/>
              </a:buClr>
              <a:buFont typeface="Arial" panose="020B0604020202020204" pitchFamily="34" charset="0"/>
              <a:buNone/>
              <a:defRPr sz="1600" b="1" baseline="0">
                <a:solidFill>
                  <a:schemeClr val="accent2"/>
                </a:solidFill>
                <a:ea typeface="Tahoma" panose="020B0604030504040204" pitchFamily="34" charset="0"/>
                <a:cs typeface="Tahoma" panose="020B0604030504040204" pitchFamily="34" charset="0"/>
              </a:defRPr>
            </a:lvl1pPr>
            <a:lvl2pPr marL="0" indent="0">
              <a:lnSpc>
                <a:spcPct val="110000"/>
              </a:lnSpc>
              <a:spcBef>
                <a:spcPts val="0"/>
              </a:spcBef>
              <a:spcAft>
                <a:spcPts val="600"/>
              </a:spcAft>
              <a:buClr>
                <a:schemeClr val="accent2"/>
              </a:buClr>
              <a:buFont typeface="Arial" panose="020B0604020202020204" pitchFamily="34" charset="0"/>
              <a:buNone/>
              <a:defRPr sz="1600" baseline="0"/>
            </a:lvl2pPr>
            <a:lvl3pPr marL="227013" indent="-227013">
              <a:lnSpc>
                <a:spcPct val="110000"/>
              </a:lnSpc>
              <a:spcBef>
                <a:spcPts val="0"/>
              </a:spcBef>
              <a:spcAft>
                <a:spcPts val="600"/>
              </a:spcAft>
              <a:buClr>
                <a:schemeClr val="accent2"/>
              </a:buClr>
              <a:buFont typeface="Arial" panose="020B0604020202020204" pitchFamily="34" charset="0"/>
              <a:buChar char="•"/>
              <a:defRPr sz="1600" baseline="0"/>
            </a:lvl3pPr>
            <a:lvl4pPr marL="461963" indent="-234950">
              <a:lnSpc>
                <a:spcPct val="110000"/>
              </a:lnSpc>
              <a:spcBef>
                <a:spcPts val="0"/>
              </a:spcBef>
              <a:spcAft>
                <a:spcPts val="0"/>
              </a:spcAft>
              <a:buClr>
                <a:schemeClr val="accent2"/>
              </a:buClr>
              <a:buFont typeface="Arial" panose="020B0604020202020204" pitchFamily="34" charset="0"/>
              <a:buChar char="–"/>
              <a:defRPr sz="1600" baseline="0"/>
            </a:lvl4pPr>
            <a:lvl5pPr marL="687388" indent="-225425">
              <a:lnSpc>
                <a:spcPct val="110000"/>
              </a:lnSpc>
              <a:spcBef>
                <a:spcPts val="0"/>
              </a:spcBef>
              <a:spcAft>
                <a:spcPts val="0"/>
              </a:spcAft>
              <a:buClr>
                <a:schemeClr val="accent2"/>
              </a:buClr>
              <a:buFont typeface="Arial" panose="020B0604020202020204" pitchFamily="34" charset="0"/>
              <a:buChar char="•"/>
              <a:defRPr sz="1600" baseline="0"/>
            </a:lvl5pPr>
            <a:lvl6pPr marL="2514600" indent="-228600">
              <a:spcBef>
                <a:spcPct val="20000"/>
              </a:spcBef>
              <a:buFont typeface="Arial" panose="020B0604020202020204" pitchFamily="34" charset="0"/>
              <a:buChar char="•"/>
              <a:defRPr sz="2000"/>
            </a:lvl6pPr>
            <a:lvl7pPr marL="2971800" indent="-228600">
              <a:spcBef>
                <a:spcPct val="20000"/>
              </a:spcBef>
              <a:buFont typeface="Arial" panose="020B0604020202020204" pitchFamily="34" charset="0"/>
              <a:buChar char="•"/>
              <a:defRPr sz="2000"/>
            </a:lvl7pPr>
            <a:lvl8pPr marL="3429000" indent="-228600">
              <a:spcBef>
                <a:spcPct val="20000"/>
              </a:spcBef>
              <a:buFont typeface="Arial" panose="020B0604020202020204" pitchFamily="34" charset="0"/>
              <a:buChar char="•"/>
              <a:defRPr sz="2000"/>
            </a:lvl8pPr>
            <a:lvl9pPr marL="3886200" indent="-228600">
              <a:spcBef>
                <a:spcPct val="20000"/>
              </a:spcBef>
              <a:buFont typeface="Arial" panose="020B0604020202020204" pitchFamily="34" charset="0"/>
              <a:buChar char="•"/>
              <a:defRPr sz="2000"/>
            </a:lvl9pPr>
          </a:lstStyle>
          <a:p>
            <a:r>
              <a:rPr lang="en-US" dirty="0"/>
              <a:t>Placeholder for Optional Subtitle</a:t>
            </a:r>
          </a:p>
        </p:txBody>
      </p:sp>
    </p:spTree>
    <p:extLst>
      <p:ext uri="{BB962C8B-B14F-4D97-AF65-F5344CB8AC3E}">
        <p14:creationId xmlns:p14="http://schemas.microsoft.com/office/powerpoint/2010/main" val="3672738164"/>
      </p:ext>
    </p:extLst>
  </p:cSld>
  <p:clrMapOvr>
    <a:masterClrMapping/>
  </p:clrMapOvr>
  <p:transition spd="med">
    <p:fad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en-US" dirty="0" smtClean="0"/>
              <a:t>Chart Title – Arial 14 pt.</a:t>
            </a:r>
            <a:endParaRPr lang="en-US" dirty="0"/>
          </a:p>
        </p:txBody>
      </p:sp>
      <p:sp>
        <p:nvSpPr>
          <p:cNvPr id="7" name="Text Placeholder 6"/>
          <p:cNvSpPr>
            <a:spLocks noGrp="1"/>
          </p:cNvSpPr>
          <p:nvPr>
            <p:ph type="body" idx="2"/>
          </p:nvPr>
        </p:nvSpPr>
        <p:spPr/>
        <p:txBody>
          <a:bodyPr/>
          <a:lstStyle/>
          <a:p>
            <a:r>
              <a:rPr lang="en-US" smtClean="0"/>
              <a:t>Chart Subtitle – Arial 12 pt.</a:t>
            </a:r>
            <a:endParaRPr lang="en-US" dirty="0"/>
          </a:p>
        </p:txBody>
      </p:sp>
      <p:sp>
        <p:nvSpPr>
          <p:cNvPr id="12" name="Content Placeholder 11"/>
          <p:cNvSpPr>
            <a:spLocks noGrp="1"/>
          </p:cNvSpPr>
          <p:nvPr>
            <p:ph sz="half" idx="12"/>
          </p:nvPr>
        </p:nvSpPr>
        <p:spPr/>
        <p:txBody>
          <a:bodyPr/>
          <a:lstStyle/>
          <a:p>
            <a:endParaRPr lang="en-US" dirty="0"/>
          </a:p>
        </p:txBody>
      </p:sp>
      <p:sp>
        <p:nvSpPr>
          <p:cNvPr id="19" name="Text Placeholder 18"/>
          <p:cNvSpPr>
            <a:spLocks noGrp="1"/>
          </p:cNvSpPr>
          <p:nvPr>
            <p:ph type="body" idx="3"/>
          </p:nvPr>
        </p:nvSpPr>
        <p:spPr/>
        <p:txBody>
          <a:bodyPr/>
          <a:lstStyle/>
          <a:p>
            <a:r>
              <a:rPr lang="en-US" dirty="0" smtClean="0"/>
              <a:t>Chart Title – Arial 14 pt.</a:t>
            </a:r>
            <a:endParaRPr lang="en-US" dirty="0"/>
          </a:p>
        </p:txBody>
      </p:sp>
      <p:sp>
        <p:nvSpPr>
          <p:cNvPr id="9" name="Text Placeholder 8"/>
          <p:cNvSpPr>
            <a:spLocks noGrp="1"/>
          </p:cNvSpPr>
          <p:nvPr>
            <p:ph type="body" idx="4"/>
          </p:nvPr>
        </p:nvSpPr>
        <p:spPr/>
        <p:txBody>
          <a:bodyPr/>
          <a:lstStyle/>
          <a:p>
            <a:r>
              <a:rPr lang="en-US" dirty="0" smtClean="0"/>
              <a:t>Chart Subtitle – Arial 12 pt.</a:t>
            </a:r>
            <a:endParaRPr lang="en-US" dirty="0"/>
          </a:p>
        </p:txBody>
      </p:sp>
      <p:sp>
        <p:nvSpPr>
          <p:cNvPr id="13" name="Content Placeholder 12"/>
          <p:cNvSpPr>
            <a:spLocks noGrp="1"/>
          </p:cNvSpPr>
          <p:nvPr>
            <p:ph sz="half" idx="13"/>
          </p:nvPr>
        </p:nvSpPr>
        <p:spPr/>
        <p:txBody>
          <a:bodyPr/>
          <a:lstStyle/>
          <a:p>
            <a:endParaRPr lang="en-US"/>
          </a:p>
        </p:txBody>
      </p:sp>
      <p:sp>
        <p:nvSpPr>
          <p:cNvPr id="2" name="Title 1"/>
          <p:cNvSpPr>
            <a:spLocks noGrp="1"/>
          </p:cNvSpPr>
          <p:nvPr>
            <p:ph type="title"/>
          </p:nvPr>
        </p:nvSpPr>
        <p:spPr/>
        <p:txBody>
          <a:bodyPr/>
          <a:lstStyle/>
          <a:p>
            <a:r>
              <a:rPr lang="en-US" smtClean="0"/>
              <a:t>Two-Row Layout for Charts and/or Tables</a:t>
            </a:r>
            <a:endParaRPr lang="en-US" dirty="0"/>
          </a:p>
        </p:txBody>
      </p:sp>
      <p:sp>
        <p:nvSpPr>
          <p:cNvPr id="16" name="Text Placeholder FN"/>
          <p:cNvSpPr txBox="1">
            <a:spLocks/>
          </p:cNvSpPr>
          <p:nvPr/>
        </p:nvSpPr>
        <p:spPr>
          <a:xfrm>
            <a:off x="457200" y="6172009"/>
            <a:ext cx="8220456" cy="295466"/>
          </a:xfrm>
          <a:prstGeom prst="rect">
            <a:avLst/>
          </a:prstGeom>
        </p:spPr>
        <p:txBody>
          <a:bodyPr vert="horz" lIns="0" tIns="0" rIns="0" bIns="18288" rtlCol="0" anchor="b" anchorCtr="0">
            <a:noAutofit/>
          </a:bodyPr>
          <a:lstStyle>
            <a:lvl1pPr marL="182880" indent="-182880" algn="l" defTabSz="914400" rtl="0" eaLnBrk="1" latinLnBrk="0" hangingPunct="1">
              <a:lnSpc>
                <a:spcPct val="100000"/>
              </a:lnSpc>
              <a:spcBef>
                <a:spcPts val="0"/>
              </a:spcBef>
              <a:spcAft>
                <a:spcPts val="0"/>
              </a:spcAft>
              <a:buClr>
                <a:srgbClr val="58595B"/>
              </a:buClr>
              <a:buFont typeface="+mj-lt"/>
              <a:buAutoNum type="arabicPeriod"/>
              <a:defRPr sz="900" b="1" kern="1200" baseline="0">
                <a:solidFill>
                  <a:srgbClr val="58595B"/>
                </a:solidFill>
                <a:latin typeface="+mn-lt"/>
                <a:ea typeface="+mn-ea"/>
                <a:cs typeface="+mn-cs"/>
              </a:defRPr>
            </a:lvl1pPr>
            <a:lvl2pPr marL="0" indent="0" algn="l" defTabSz="914400" rtl="0" eaLnBrk="1" latinLnBrk="0" hangingPunct="1">
              <a:lnSpc>
                <a:spcPct val="110000"/>
              </a:lnSpc>
              <a:spcBef>
                <a:spcPts val="0"/>
              </a:spcBef>
              <a:spcAft>
                <a:spcPts val="600"/>
              </a:spcAft>
              <a:buClr>
                <a:schemeClr val="accent2"/>
              </a:buClr>
              <a:buFont typeface="Arial" panose="020B0604020202020204" pitchFamily="34" charset="0"/>
              <a:buNone/>
              <a:defRPr sz="1600" kern="1200" baseline="0">
                <a:solidFill>
                  <a:schemeClr val="tx1"/>
                </a:solidFill>
                <a:latin typeface="+mn-lt"/>
                <a:ea typeface="+mn-ea"/>
                <a:cs typeface="+mn-cs"/>
              </a:defRPr>
            </a:lvl2pPr>
            <a:lvl3pPr marL="227013" indent="-227013" algn="l" defTabSz="914400" rtl="0" eaLnBrk="1" latinLnBrk="0" hangingPunct="1">
              <a:lnSpc>
                <a:spcPct val="110000"/>
              </a:lnSpc>
              <a:spcBef>
                <a:spcPts val="0"/>
              </a:spcBef>
              <a:spcAft>
                <a:spcPts val="600"/>
              </a:spcAft>
              <a:buClr>
                <a:schemeClr val="accent2"/>
              </a:buClr>
              <a:buFont typeface="Arial" panose="020B0604020202020204" pitchFamily="34" charset="0"/>
              <a:buChar char="•"/>
              <a:defRPr sz="1600" kern="1200" baseline="0">
                <a:solidFill>
                  <a:schemeClr val="tx1"/>
                </a:solidFill>
                <a:latin typeface="+mn-lt"/>
                <a:ea typeface="+mn-ea"/>
                <a:cs typeface="+mn-cs"/>
              </a:defRPr>
            </a:lvl3pPr>
            <a:lvl4pPr marL="461963" indent="-234950" algn="l" defTabSz="914400" rtl="0" eaLnBrk="1" latinLnBrk="0" hangingPunct="1">
              <a:lnSpc>
                <a:spcPct val="110000"/>
              </a:lnSpc>
              <a:spcBef>
                <a:spcPts val="0"/>
              </a:spcBef>
              <a:spcAft>
                <a:spcPts val="0"/>
              </a:spcAft>
              <a:buClr>
                <a:schemeClr val="accent2"/>
              </a:buClr>
              <a:buFont typeface="Arial" panose="020B0604020202020204" pitchFamily="34" charset="0"/>
              <a:buChar char="–"/>
              <a:defRPr sz="1600" kern="1200" baseline="0">
                <a:solidFill>
                  <a:schemeClr val="tx1"/>
                </a:solidFill>
                <a:latin typeface="+mn-lt"/>
                <a:ea typeface="+mn-ea"/>
                <a:cs typeface="+mn-cs"/>
              </a:defRPr>
            </a:lvl4pPr>
            <a:lvl5pPr marL="687388" indent="-225425" algn="l" defTabSz="914400" rtl="0" eaLnBrk="1" latinLnBrk="0" hangingPunct="1">
              <a:lnSpc>
                <a:spcPct val="110000"/>
              </a:lnSpc>
              <a:spcBef>
                <a:spcPts val="0"/>
              </a:spcBef>
              <a:spcAft>
                <a:spcPts val="0"/>
              </a:spcAft>
              <a:buClr>
                <a:schemeClr val="accent2"/>
              </a:buClr>
              <a:buFont typeface="Arial" panose="020B0604020202020204" pitchFamily="34" charset="0"/>
              <a:buChar char="•"/>
              <a:defRPr sz="1600" kern="1200" baseline="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90000"/>
              </a:lnSpc>
              <a:buFont typeface="+mj-lt"/>
              <a:buNone/>
            </a:pPr>
            <a:r>
              <a:rPr lang="en-US" sz="1000" b="0" dirty="0" smtClean="0">
                <a:solidFill>
                  <a:schemeClr val="tx1"/>
                </a:solidFill>
              </a:rPr>
              <a:t>Source: Source text same as footnote; no hanging indent</a:t>
            </a:r>
          </a:p>
          <a:p>
            <a:pPr marL="171450" indent="-171450">
              <a:lnSpc>
                <a:spcPct val="90000"/>
              </a:lnSpc>
              <a:buClr>
                <a:schemeClr val="tx1"/>
              </a:buClr>
            </a:pPr>
            <a:r>
              <a:rPr lang="en-US" sz="1000" b="0" dirty="0" smtClean="0">
                <a:solidFill>
                  <a:schemeClr val="tx1"/>
                </a:solidFill>
              </a:rPr>
              <a:t>Footnotes are Arial 10 pt. </a:t>
            </a:r>
          </a:p>
        </p:txBody>
      </p:sp>
      <p:sp>
        <p:nvSpPr>
          <p:cNvPr id="17" name="TextBox 16"/>
          <p:cNvSpPr txBox="1"/>
          <p:nvPr/>
        </p:nvSpPr>
        <p:spPr>
          <a:xfrm>
            <a:off x="453866" y="1097280"/>
            <a:ext cx="8220456" cy="246221"/>
          </a:xfrm>
          <a:prstGeom prst="rect">
            <a:avLst/>
          </a:prstGeom>
        </p:spPr>
        <p:txBody>
          <a:bodyPr vert="horz" lIns="0" tIns="0" rIns="0" bIns="0" rtlCol="0">
            <a:spAutoFit/>
          </a:bodyPr>
          <a:lstStyle>
            <a:defPPr>
              <a:defRPr lang="en-US"/>
            </a:defPPr>
            <a:lvl1pPr lvl="0" indent="0" defTabSz="914293">
              <a:lnSpc>
                <a:spcPct val="100000"/>
              </a:lnSpc>
              <a:spcBef>
                <a:spcPts val="1000"/>
              </a:spcBef>
              <a:spcAft>
                <a:spcPts val="600"/>
              </a:spcAft>
              <a:buClr>
                <a:schemeClr val="accent2"/>
              </a:buClr>
              <a:buFont typeface="Arial" panose="020B0604020202020204" pitchFamily="34" charset="0"/>
              <a:buNone/>
              <a:defRPr sz="1600" b="1" baseline="0">
                <a:solidFill>
                  <a:schemeClr val="accent2"/>
                </a:solidFill>
                <a:ea typeface="Tahoma" panose="020B0604030504040204" pitchFamily="34" charset="0"/>
                <a:cs typeface="Tahoma" panose="020B0604030504040204" pitchFamily="34" charset="0"/>
              </a:defRPr>
            </a:lvl1pPr>
            <a:lvl2pPr marL="0" indent="0">
              <a:lnSpc>
                <a:spcPct val="110000"/>
              </a:lnSpc>
              <a:spcBef>
                <a:spcPts val="0"/>
              </a:spcBef>
              <a:spcAft>
                <a:spcPts val="600"/>
              </a:spcAft>
              <a:buClr>
                <a:schemeClr val="accent2"/>
              </a:buClr>
              <a:buFont typeface="Arial" panose="020B0604020202020204" pitchFamily="34" charset="0"/>
              <a:buNone/>
              <a:defRPr sz="1600" baseline="0"/>
            </a:lvl2pPr>
            <a:lvl3pPr marL="227013" indent="-227013">
              <a:lnSpc>
                <a:spcPct val="110000"/>
              </a:lnSpc>
              <a:spcBef>
                <a:spcPts val="0"/>
              </a:spcBef>
              <a:spcAft>
                <a:spcPts val="600"/>
              </a:spcAft>
              <a:buClr>
                <a:schemeClr val="accent2"/>
              </a:buClr>
              <a:buFont typeface="Arial" panose="020B0604020202020204" pitchFamily="34" charset="0"/>
              <a:buChar char="•"/>
              <a:defRPr sz="1600" baseline="0"/>
            </a:lvl3pPr>
            <a:lvl4pPr marL="461963" indent="-234950">
              <a:lnSpc>
                <a:spcPct val="110000"/>
              </a:lnSpc>
              <a:spcBef>
                <a:spcPts val="0"/>
              </a:spcBef>
              <a:spcAft>
                <a:spcPts val="0"/>
              </a:spcAft>
              <a:buClr>
                <a:schemeClr val="accent2"/>
              </a:buClr>
              <a:buFont typeface="Arial" panose="020B0604020202020204" pitchFamily="34" charset="0"/>
              <a:buChar char="–"/>
              <a:defRPr sz="1600" baseline="0"/>
            </a:lvl4pPr>
            <a:lvl5pPr marL="687388" indent="-225425">
              <a:lnSpc>
                <a:spcPct val="110000"/>
              </a:lnSpc>
              <a:spcBef>
                <a:spcPts val="0"/>
              </a:spcBef>
              <a:spcAft>
                <a:spcPts val="0"/>
              </a:spcAft>
              <a:buClr>
                <a:schemeClr val="accent2"/>
              </a:buClr>
              <a:buFont typeface="Arial" panose="020B0604020202020204" pitchFamily="34" charset="0"/>
              <a:buChar char="•"/>
              <a:defRPr sz="1600" baseline="0"/>
            </a:lvl5pPr>
            <a:lvl6pPr marL="2514600" indent="-228600">
              <a:spcBef>
                <a:spcPct val="20000"/>
              </a:spcBef>
              <a:buFont typeface="Arial" panose="020B0604020202020204" pitchFamily="34" charset="0"/>
              <a:buChar char="•"/>
              <a:defRPr sz="2000"/>
            </a:lvl6pPr>
            <a:lvl7pPr marL="2971800" indent="-228600">
              <a:spcBef>
                <a:spcPct val="20000"/>
              </a:spcBef>
              <a:buFont typeface="Arial" panose="020B0604020202020204" pitchFamily="34" charset="0"/>
              <a:buChar char="•"/>
              <a:defRPr sz="2000"/>
            </a:lvl7pPr>
            <a:lvl8pPr marL="3429000" indent="-228600">
              <a:spcBef>
                <a:spcPct val="20000"/>
              </a:spcBef>
              <a:buFont typeface="Arial" panose="020B0604020202020204" pitchFamily="34" charset="0"/>
              <a:buChar char="•"/>
              <a:defRPr sz="2000"/>
            </a:lvl8pPr>
            <a:lvl9pPr marL="3886200" indent="-228600">
              <a:spcBef>
                <a:spcPct val="20000"/>
              </a:spcBef>
              <a:buFont typeface="Arial" panose="020B0604020202020204" pitchFamily="34" charset="0"/>
              <a:buChar char="•"/>
              <a:defRPr sz="2000"/>
            </a:lvl9pPr>
          </a:lstStyle>
          <a:p>
            <a:r>
              <a:rPr lang="en-US" dirty="0"/>
              <a:t>Placeholder for Optional Subtitle</a:t>
            </a:r>
          </a:p>
        </p:txBody>
      </p:sp>
    </p:spTree>
    <p:extLst>
      <p:ext uri="{BB962C8B-B14F-4D97-AF65-F5344CB8AC3E}">
        <p14:creationId xmlns:p14="http://schemas.microsoft.com/office/powerpoint/2010/main" val="725521050"/>
      </p:ext>
    </p:extLst>
  </p:cSld>
  <p:clrMapOvr>
    <a:masterClrMapping/>
  </p:clrMapOvr>
  <p:transition spd="med">
    <p:fad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idx="1"/>
          </p:nvPr>
        </p:nvSpPr>
        <p:spPr/>
        <p:txBody>
          <a:bodyPr/>
          <a:lstStyle/>
          <a:p>
            <a:r>
              <a:rPr lang="en-US" smtClean="0"/>
              <a:t>Chart Title – Arial 14 pt.</a:t>
            </a:r>
            <a:endParaRPr lang="en-US" dirty="0"/>
          </a:p>
        </p:txBody>
      </p:sp>
      <p:sp>
        <p:nvSpPr>
          <p:cNvPr id="9" name="Text Placeholder 8"/>
          <p:cNvSpPr>
            <a:spLocks noGrp="1"/>
          </p:cNvSpPr>
          <p:nvPr>
            <p:ph type="body" idx="2"/>
          </p:nvPr>
        </p:nvSpPr>
        <p:spPr/>
        <p:txBody>
          <a:bodyPr/>
          <a:lstStyle/>
          <a:p>
            <a:r>
              <a:rPr lang="en-US" dirty="0" smtClean="0"/>
              <a:t>Chart Subtitle – Arial 12 pt.</a:t>
            </a:r>
            <a:endParaRPr lang="en-US" dirty="0"/>
          </a:p>
        </p:txBody>
      </p:sp>
      <p:sp>
        <p:nvSpPr>
          <p:cNvPr id="31" name="Content Placeholder 30"/>
          <p:cNvSpPr>
            <a:spLocks noGrp="1"/>
          </p:cNvSpPr>
          <p:nvPr>
            <p:ph sz="half" idx="12"/>
          </p:nvPr>
        </p:nvSpPr>
        <p:spPr/>
        <p:txBody>
          <a:bodyPr/>
          <a:lstStyle/>
          <a:p>
            <a:endParaRPr lang="en-US"/>
          </a:p>
        </p:txBody>
      </p:sp>
      <p:sp>
        <p:nvSpPr>
          <p:cNvPr id="10" name="Text Placeholder 9"/>
          <p:cNvSpPr>
            <a:spLocks noGrp="1"/>
          </p:cNvSpPr>
          <p:nvPr>
            <p:ph type="body" idx="3"/>
          </p:nvPr>
        </p:nvSpPr>
        <p:spPr/>
        <p:txBody>
          <a:bodyPr/>
          <a:lstStyle/>
          <a:p>
            <a:r>
              <a:rPr lang="en-US" smtClean="0"/>
              <a:t>Chart Title – Arial 14 pt.</a:t>
            </a:r>
            <a:endParaRPr lang="en-US" dirty="0"/>
          </a:p>
        </p:txBody>
      </p:sp>
      <p:sp>
        <p:nvSpPr>
          <p:cNvPr id="11" name="Text Placeholder 10"/>
          <p:cNvSpPr>
            <a:spLocks noGrp="1"/>
          </p:cNvSpPr>
          <p:nvPr>
            <p:ph type="body" idx="4"/>
          </p:nvPr>
        </p:nvSpPr>
        <p:spPr/>
        <p:txBody>
          <a:bodyPr/>
          <a:lstStyle/>
          <a:p>
            <a:r>
              <a:rPr lang="en-US" smtClean="0"/>
              <a:t>Chart Subtitle – Arial 12 pt.</a:t>
            </a:r>
            <a:endParaRPr lang="en-US" dirty="0"/>
          </a:p>
        </p:txBody>
      </p:sp>
      <p:sp>
        <p:nvSpPr>
          <p:cNvPr id="32" name="Content Placeholder 31"/>
          <p:cNvSpPr>
            <a:spLocks noGrp="1"/>
          </p:cNvSpPr>
          <p:nvPr>
            <p:ph sz="half" idx="13"/>
          </p:nvPr>
        </p:nvSpPr>
        <p:spPr/>
        <p:txBody>
          <a:bodyPr/>
          <a:lstStyle/>
          <a:p>
            <a:endParaRPr lang="en-US" dirty="0"/>
          </a:p>
        </p:txBody>
      </p:sp>
      <p:sp>
        <p:nvSpPr>
          <p:cNvPr id="12" name="Text Placeholder 11"/>
          <p:cNvSpPr>
            <a:spLocks noGrp="1"/>
          </p:cNvSpPr>
          <p:nvPr>
            <p:ph type="body" idx="5"/>
          </p:nvPr>
        </p:nvSpPr>
        <p:spPr/>
        <p:txBody>
          <a:bodyPr/>
          <a:lstStyle/>
          <a:p>
            <a:r>
              <a:rPr lang="en-US" dirty="0" smtClean="0"/>
              <a:t>Chart Title – Arial 14 pt.</a:t>
            </a:r>
            <a:endParaRPr lang="en-US" dirty="0"/>
          </a:p>
        </p:txBody>
      </p:sp>
      <p:sp>
        <p:nvSpPr>
          <p:cNvPr id="13" name="Text Placeholder 12"/>
          <p:cNvSpPr>
            <a:spLocks noGrp="1"/>
          </p:cNvSpPr>
          <p:nvPr>
            <p:ph type="body" idx="6"/>
          </p:nvPr>
        </p:nvSpPr>
        <p:spPr/>
        <p:txBody>
          <a:bodyPr/>
          <a:lstStyle/>
          <a:p>
            <a:r>
              <a:rPr lang="en-US" smtClean="0"/>
              <a:t>Chart Subtitle – Arial 12 pt.</a:t>
            </a:r>
            <a:endParaRPr lang="en-US" dirty="0"/>
          </a:p>
        </p:txBody>
      </p:sp>
      <p:sp>
        <p:nvSpPr>
          <p:cNvPr id="33" name="Content Placeholder 32"/>
          <p:cNvSpPr>
            <a:spLocks noGrp="1"/>
          </p:cNvSpPr>
          <p:nvPr>
            <p:ph sz="half" idx="14"/>
          </p:nvPr>
        </p:nvSpPr>
        <p:spPr/>
        <p:txBody>
          <a:bodyPr/>
          <a:lstStyle/>
          <a:p>
            <a:endParaRPr lang="en-US"/>
          </a:p>
        </p:txBody>
      </p:sp>
      <p:sp>
        <p:nvSpPr>
          <p:cNvPr id="2" name="Title 1"/>
          <p:cNvSpPr>
            <a:spLocks noGrp="1"/>
          </p:cNvSpPr>
          <p:nvPr>
            <p:ph type="title"/>
          </p:nvPr>
        </p:nvSpPr>
        <p:spPr/>
        <p:txBody>
          <a:bodyPr/>
          <a:lstStyle/>
          <a:p>
            <a:r>
              <a:rPr lang="en-US" smtClean="0"/>
              <a:t>Three-Column Layout for Charts and/or Tables</a:t>
            </a:r>
            <a:endParaRPr lang="en-US" dirty="0"/>
          </a:p>
        </p:txBody>
      </p:sp>
      <p:sp>
        <p:nvSpPr>
          <p:cNvPr id="17" name="Text Placeholder FN"/>
          <p:cNvSpPr txBox="1">
            <a:spLocks/>
          </p:cNvSpPr>
          <p:nvPr/>
        </p:nvSpPr>
        <p:spPr>
          <a:xfrm>
            <a:off x="457200" y="6172009"/>
            <a:ext cx="8220456" cy="295466"/>
          </a:xfrm>
          <a:prstGeom prst="rect">
            <a:avLst/>
          </a:prstGeom>
        </p:spPr>
        <p:txBody>
          <a:bodyPr vert="horz" lIns="0" tIns="0" rIns="0" bIns="18288" rtlCol="0" anchor="b" anchorCtr="0">
            <a:noAutofit/>
          </a:bodyPr>
          <a:lstStyle>
            <a:lvl1pPr marL="182880" indent="-182880" algn="l" defTabSz="914400" rtl="0" eaLnBrk="1" latinLnBrk="0" hangingPunct="1">
              <a:lnSpc>
                <a:spcPct val="100000"/>
              </a:lnSpc>
              <a:spcBef>
                <a:spcPts val="0"/>
              </a:spcBef>
              <a:spcAft>
                <a:spcPts val="0"/>
              </a:spcAft>
              <a:buClr>
                <a:srgbClr val="58595B"/>
              </a:buClr>
              <a:buFont typeface="+mj-lt"/>
              <a:buAutoNum type="arabicPeriod"/>
              <a:defRPr sz="900" b="1" kern="1200" baseline="0">
                <a:solidFill>
                  <a:srgbClr val="58595B"/>
                </a:solidFill>
                <a:latin typeface="+mn-lt"/>
                <a:ea typeface="+mn-ea"/>
                <a:cs typeface="+mn-cs"/>
              </a:defRPr>
            </a:lvl1pPr>
            <a:lvl2pPr marL="0" indent="0" algn="l" defTabSz="914400" rtl="0" eaLnBrk="1" latinLnBrk="0" hangingPunct="1">
              <a:lnSpc>
                <a:spcPct val="110000"/>
              </a:lnSpc>
              <a:spcBef>
                <a:spcPts val="0"/>
              </a:spcBef>
              <a:spcAft>
                <a:spcPts val="600"/>
              </a:spcAft>
              <a:buClr>
                <a:schemeClr val="accent2"/>
              </a:buClr>
              <a:buFont typeface="Arial" panose="020B0604020202020204" pitchFamily="34" charset="0"/>
              <a:buNone/>
              <a:defRPr sz="1600" kern="1200" baseline="0">
                <a:solidFill>
                  <a:schemeClr val="tx1"/>
                </a:solidFill>
                <a:latin typeface="+mn-lt"/>
                <a:ea typeface="+mn-ea"/>
                <a:cs typeface="+mn-cs"/>
              </a:defRPr>
            </a:lvl2pPr>
            <a:lvl3pPr marL="227013" indent="-227013" algn="l" defTabSz="914400" rtl="0" eaLnBrk="1" latinLnBrk="0" hangingPunct="1">
              <a:lnSpc>
                <a:spcPct val="110000"/>
              </a:lnSpc>
              <a:spcBef>
                <a:spcPts val="0"/>
              </a:spcBef>
              <a:spcAft>
                <a:spcPts val="600"/>
              </a:spcAft>
              <a:buClr>
                <a:schemeClr val="accent2"/>
              </a:buClr>
              <a:buFont typeface="Arial" panose="020B0604020202020204" pitchFamily="34" charset="0"/>
              <a:buChar char="•"/>
              <a:defRPr sz="1600" kern="1200" baseline="0">
                <a:solidFill>
                  <a:schemeClr val="tx1"/>
                </a:solidFill>
                <a:latin typeface="+mn-lt"/>
                <a:ea typeface="+mn-ea"/>
                <a:cs typeface="+mn-cs"/>
              </a:defRPr>
            </a:lvl3pPr>
            <a:lvl4pPr marL="461963" indent="-234950" algn="l" defTabSz="914400" rtl="0" eaLnBrk="1" latinLnBrk="0" hangingPunct="1">
              <a:lnSpc>
                <a:spcPct val="110000"/>
              </a:lnSpc>
              <a:spcBef>
                <a:spcPts val="0"/>
              </a:spcBef>
              <a:spcAft>
                <a:spcPts val="0"/>
              </a:spcAft>
              <a:buClr>
                <a:schemeClr val="accent2"/>
              </a:buClr>
              <a:buFont typeface="Arial" panose="020B0604020202020204" pitchFamily="34" charset="0"/>
              <a:buChar char="–"/>
              <a:defRPr sz="1600" kern="1200" baseline="0">
                <a:solidFill>
                  <a:schemeClr val="tx1"/>
                </a:solidFill>
                <a:latin typeface="+mn-lt"/>
                <a:ea typeface="+mn-ea"/>
                <a:cs typeface="+mn-cs"/>
              </a:defRPr>
            </a:lvl4pPr>
            <a:lvl5pPr marL="687388" indent="-225425" algn="l" defTabSz="914400" rtl="0" eaLnBrk="1" latinLnBrk="0" hangingPunct="1">
              <a:lnSpc>
                <a:spcPct val="110000"/>
              </a:lnSpc>
              <a:spcBef>
                <a:spcPts val="0"/>
              </a:spcBef>
              <a:spcAft>
                <a:spcPts val="0"/>
              </a:spcAft>
              <a:buClr>
                <a:schemeClr val="accent2"/>
              </a:buClr>
              <a:buFont typeface="Arial" panose="020B0604020202020204" pitchFamily="34" charset="0"/>
              <a:buChar char="•"/>
              <a:defRPr sz="1600" kern="1200" baseline="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90000"/>
              </a:lnSpc>
              <a:buFont typeface="+mj-lt"/>
              <a:buNone/>
            </a:pPr>
            <a:r>
              <a:rPr lang="en-US" sz="1000" b="0" dirty="0" smtClean="0">
                <a:solidFill>
                  <a:schemeClr val="tx1"/>
                </a:solidFill>
              </a:rPr>
              <a:t>Source: Source text same as footnote; no hanging indent</a:t>
            </a:r>
          </a:p>
          <a:p>
            <a:pPr marL="171450" indent="-171450">
              <a:lnSpc>
                <a:spcPct val="90000"/>
              </a:lnSpc>
              <a:buClr>
                <a:schemeClr val="tx1"/>
              </a:buClr>
            </a:pPr>
            <a:r>
              <a:rPr lang="en-US" sz="1000" b="0" dirty="0" smtClean="0">
                <a:solidFill>
                  <a:schemeClr val="tx1"/>
                </a:solidFill>
              </a:rPr>
              <a:t>Footnotes are Arial 10 pt. </a:t>
            </a:r>
          </a:p>
        </p:txBody>
      </p:sp>
      <p:sp>
        <p:nvSpPr>
          <p:cNvPr id="18" name="TextBox 17"/>
          <p:cNvSpPr txBox="1"/>
          <p:nvPr/>
        </p:nvSpPr>
        <p:spPr>
          <a:xfrm>
            <a:off x="453866" y="1097280"/>
            <a:ext cx="8220456" cy="246221"/>
          </a:xfrm>
          <a:prstGeom prst="rect">
            <a:avLst/>
          </a:prstGeom>
        </p:spPr>
        <p:txBody>
          <a:bodyPr vert="horz" lIns="0" tIns="0" rIns="0" bIns="0" rtlCol="0">
            <a:spAutoFit/>
          </a:bodyPr>
          <a:lstStyle>
            <a:defPPr>
              <a:defRPr lang="en-US"/>
            </a:defPPr>
            <a:lvl1pPr lvl="0" indent="0" defTabSz="914293">
              <a:lnSpc>
                <a:spcPct val="100000"/>
              </a:lnSpc>
              <a:spcBef>
                <a:spcPts val="1000"/>
              </a:spcBef>
              <a:spcAft>
                <a:spcPts val="600"/>
              </a:spcAft>
              <a:buClr>
                <a:schemeClr val="accent2"/>
              </a:buClr>
              <a:buFont typeface="Arial" panose="020B0604020202020204" pitchFamily="34" charset="0"/>
              <a:buNone/>
              <a:defRPr sz="1600" b="1" baseline="0">
                <a:solidFill>
                  <a:schemeClr val="accent2"/>
                </a:solidFill>
                <a:ea typeface="Tahoma" panose="020B0604030504040204" pitchFamily="34" charset="0"/>
                <a:cs typeface="Tahoma" panose="020B0604030504040204" pitchFamily="34" charset="0"/>
              </a:defRPr>
            </a:lvl1pPr>
            <a:lvl2pPr marL="0" indent="0">
              <a:lnSpc>
                <a:spcPct val="110000"/>
              </a:lnSpc>
              <a:spcBef>
                <a:spcPts val="0"/>
              </a:spcBef>
              <a:spcAft>
                <a:spcPts val="600"/>
              </a:spcAft>
              <a:buClr>
                <a:schemeClr val="accent2"/>
              </a:buClr>
              <a:buFont typeface="Arial" panose="020B0604020202020204" pitchFamily="34" charset="0"/>
              <a:buNone/>
              <a:defRPr sz="1600" baseline="0"/>
            </a:lvl2pPr>
            <a:lvl3pPr marL="227013" indent="-227013">
              <a:lnSpc>
                <a:spcPct val="110000"/>
              </a:lnSpc>
              <a:spcBef>
                <a:spcPts val="0"/>
              </a:spcBef>
              <a:spcAft>
                <a:spcPts val="600"/>
              </a:spcAft>
              <a:buClr>
                <a:schemeClr val="accent2"/>
              </a:buClr>
              <a:buFont typeface="Arial" panose="020B0604020202020204" pitchFamily="34" charset="0"/>
              <a:buChar char="•"/>
              <a:defRPr sz="1600" baseline="0"/>
            </a:lvl3pPr>
            <a:lvl4pPr marL="461963" indent="-234950">
              <a:lnSpc>
                <a:spcPct val="110000"/>
              </a:lnSpc>
              <a:spcBef>
                <a:spcPts val="0"/>
              </a:spcBef>
              <a:spcAft>
                <a:spcPts val="0"/>
              </a:spcAft>
              <a:buClr>
                <a:schemeClr val="accent2"/>
              </a:buClr>
              <a:buFont typeface="Arial" panose="020B0604020202020204" pitchFamily="34" charset="0"/>
              <a:buChar char="–"/>
              <a:defRPr sz="1600" baseline="0"/>
            </a:lvl4pPr>
            <a:lvl5pPr marL="687388" indent="-225425">
              <a:lnSpc>
                <a:spcPct val="110000"/>
              </a:lnSpc>
              <a:spcBef>
                <a:spcPts val="0"/>
              </a:spcBef>
              <a:spcAft>
                <a:spcPts val="0"/>
              </a:spcAft>
              <a:buClr>
                <a:schemeClr val="accent2"/>
              </a:buClr>
              <a:buFont typeface="Arial" panose="020B0604020202020204" pitchFamily="34" charset="0"/>
              <a:buChar char="•"/>
              <a:defRPr sz="1600" baseline="0"/>
            </a:lvl5pPr>
            <a:lvl6pPr marL="2514600" indent="-228600">
              <a:spcBef>
                <a:spcPct val="20000"/>
              </a:spcBef>
              <a:buFont typeface="Arial" panose="020B0604020202020204" pitchFamily="34" charset="0"/>
              <a:buChar char="•"/>
              <a:defRPr sz="2000"/>
            </a:lvl6pPr>
            <a:lvl7pPr marL="2971800" indent="-228600">
              <a:spcBef>
                <a:spcPct val="20000"/>
              </a:spcBef>
              <a:buFont typeface="Arial" panose="020B0604020202020204" pitchFamily="34" charset="0"/>
              <a:buChar char="•"/>
              <a:defRPr sz="2000"/>
            </a:lvl7pPr>
            <a:lvl8pPr marL="3429000" indent="-228600">
              <a:spcBef>
                <a:spcPct val="20000"/>
              </a:spcBef>
              <a:buFont typeface="Arial" panose="020B0604020202020204" pitchFamily="34" charset="0"/>
              <a:buChar char="•"/>
              <a:defRPr sz="2000"/>
            </a:lvl8pPr>
            <a:lvl9pPr marL="3886200" indent="-228600">
              <a:spcBef>
                <a:spcPct val="20000"/>
              </a:spcBef>
              <a:buFont typeface="Arial" panose="020B0604020202020204" pitchFamily="34" charset="0"/>
              <a:buChar char="•"/>
              <a:defRPr sz="2000"/>
            </a:lvl9pPr>
          </a:lstStyle>
          <a:p>
            <a:r>
              <a:rPr lang="en-US" dirty="0"/>
              <a:t>Placeholder for Optional Subtitle</a:t>
            </a:r>
          </a:p>
        </p:txBody>
      </p:sp>
    </p:spTree>
    <p:extLst>
      <p:ext uri="{BB962C8B-B14F-4D97-AF65-F5344CB8AC3E}">
        <p14:creationId xmlns:p14="http://schemas.microsoft.com/office/powerpoint/2010/main" val="4116651154"/>
      </p:ext>
    </p:extLst>
  </p:cSld>
  <p:clrMapOvr>
    <a:masterClrMapping/>
  </p:clrMapOvr>
  <p:transition spd="med">
    <p:fade/>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en-US" dirty="0" smtClean="0"/>
              <a:t>Chart Title – Arial 12 pt.</a:t>
            </a:r>
            <a:endParaRPr lang="en-US" dirty="0"/>
          </a:p>
        </p:txBody>
      </p:sp>
      <p:sp>
        <p:nvSpPr>
          <p:cNvPr id="12" name="Text Placeholder 11"/>
          <p:cNvSpPr>
            <a:spLocks noGrp="1"/>
          </p:cNvSpPr>
          <p:nvPr>
            <p:ph type="body" idx="2"/>
          </p:nvPr>
        </p:nvSpPr>
        <p:spPr/>
        <p:txBody>
          <a:bodyPr/>
          <a:lstStyle/>
          <a:p>
            <a:r>
              <a:rPr lang="en-US" dirty="0" smtClean="0"/>
              <a:t>Chart Subtitle – Arial 10 pt.</a:t>
            </a:r>
            <a:endParaRPr lang="en-US" dirty="0"/>
          </a:p>
        </p:txBody>
      </p:sp>
      <p:sp>
        <p:nvSpPr>
          <p:cNvPr id="4" name="Content Placeholder 3"/>
          <p:cNvSpPr>
            <a:spLocks noGrp="1"/>
          </p:cNvSpPr>
          <p:nvPr>
            <p:ph sz="half" idx="12"/>
          </p:nvPr>
        </p:nvSpPr>
        <p:spPr/>
        <p:txBody>
          <a:bodyPr/>
          <a:lstStyle/>
          <a:p>
            <a:endParaRPr lang="en-US" dirty="0"/>
          </a:p>
        </p:txBody>
      </p:sp>
      <p:sp>
        <p:nvSpPr>
          <p:cNvPr id="7" name="Text Placeholder 6"/>
          <p:cNvSpPr>
            <a:spLocks noGrp="1"/>
          </p:cNvSpPr>
          <p:nvPr>
            <p:ph type="body" sz="quarter" idx="3"/>
          </p:nvPr>
        </p:nvSpPr>
        <p:spPr/>
        <p:txBody>
          <a:bodyPr/>
          <a:lstStyle/>
          <a:p>
            <a:r>
              <a:rPr lang="en-US" dirty="0" smtClean="0"/>
              <a:t>Chart Title – Arial 12 pt.</a:t>
            </a:r>
            <a:endParaRPr lang="en-US" dirty="0"/>
          </a:p>
        </p:txBody>
      </p:sp>
      <p:sp>
        <p:nvSpPr>
          <p:cNvPr id="17" name="Text Placeholder 16"/>
          <p:cNvSpPr>
            <a:spLocks noGrp="1"/>
          </p:cNvSpPr>
          <p:nvPr>
            <p:ph type="body" idx="4"/>
          </p:nvPr>
        </p:nvSpPr>
        <p:spPr/>
        <p:txBody>
          <a:bodyPr/>
          <a:lstStyle/>
          <a:p>
            <a:r>
              <a:rPr lang="en-US" dirty="0" smtClean="0"/>
              <a:t>Chart Subtitle – Arial 10 pt.</a:t>
            </a:r>
            <a:endParaRPr lang="en-US" dirty="0"/>
          </a:p>
        </p:txBody>
      </p:sp>
      <p:sp>
        <p:nvSpPr>
          <p:cNvPr id="5" name="Content Placeholder 4"/>
          <p:cNvSpPr>
            <a:spLocks noGrp="1"/>
          </p:cNvSpPr>
          <p:nvPr>
            <p:ph sz="half" idx="13"/>
          </p:nvPr>
        </p:nvSpPr>
        <p:spPr/>
        <p:txBody>
          <a:bodyPr/>
          <a:lstStyle/>
          <a:p>
            <a:endParaRPr lang="en-US"/>
          </a:p>
        </p:txBody>
      </p:sp>
      <p:sp>
        <p:nvSpPr>
          <p:cNvPr id="9" name="Text Placeholder 8"/>
          <p:cNvSpPr>
            <a:spLocks noGrp="1"/>
          </p:cNvSpPr>
          <p:nvPr>
            <p:ph type="body" idx="5"/>
          </p:nvPr>
        </p:nvSpPr>
        <p:spPr/>
        <p:txBody>
          <a:bodyPr/>
          <a:lstStyle/>
          <a:p>
            <a:r>
              <a:rPr lang="en-US" dirty="0" smtClean="0"/>
              <a:t>Chart Title – Arial 12 pt.</a:t>
            </a:r>
            <a:endParaRPr lang="en-US" dirty="0"/>
          </a:p>
        </p:txBody>
      </p:sp>
      <p:sp>
        <p:nvSpPr>
          <p:cNvPr id="11" name="Text Placeholder 10"/>
          <p:cNvSpPr>
            <a:spLocks noGrp="1"/>
          </p:cNvSpPr>
          <p:nvPr>
            <p:ph type="body" idx="6"/>
          </p:nvPr>
        </p:nvSpPr>
        <p:spPr/>
        <p:txBody>
          <a:bodyPr/>
          <a:lstStyle/>
          <a:p>
            <a:r>
              <a:rPr lang="en-US" dirty="0" smtClean="0"/>
              <a:t>Chart Subtitle – Arial 10 pt.</a:t>
            </a:r>
            <a:endParaRPr lang="en-US" dirty="0"/>
          </a:p>
        </p:txBody>
      </p:sp>
      <p:sp>
        <p:nvSpPr>
          <p:cNvPr id="6" name="Content Placeholder 5"/>
          <p:cNvSpPr>
            <a:spLocks noGrp="1"/>
          </p:cNvSpPr>
          <p:nvPr>
            <p:ph sz="half" idx="14"/>
          </p:nvPr>
        </p:nvSpPr>
        <p:spPr/>
        <p:txBody>
          <a:bodyPr/>
          <a:lstStyle/>
          <a:p>
            <a:endParaRPr lang="en-US"/>
          </a:p>
        </p:txBody>
      </p:sp>
      <p:sp>
        <p:nvSpPr>
          <p:cNvPr id="14" name="Text Placeholder 13"/>
          <p:cNvSpPr>
            <a:spLocks noGrp="1"/>
          </p:cNvSpPr>
          <p:nvPr>
            <p:ph type="body" idx="7"/>
          </p:nvPr>
        </p:nvSpPr>
        <p:spPr/>
        <p:txBody>
          <a:bodyPr/>
          <a:lstStyle/>
          <a:p>
            <a:r>
              <a:rPr lang="en-US" dirty="0" smtClean="0"/>
              <a:t>Chart Title – Arial 12 pt.</a:t>
            </a:r>
            <a:endParaRPr lang="en-US" dirty="0"/>
          </a:p>
        </p:txBody>
      </p:sp>
      <p:sp>
        <p:nvSpPr>
          <p:cNvPr id="15" name="Text Placeholder 14"/>
          <p:cNvSpPr>
            <a:spLocks noGrp="1"/>
          </p:cNvSpPr>
          <p:nvPr>
            <p:ph type="body" idx="8"/>
          </p:nvPr>
        </p:nvSpPr>
        <p:spPr/>
        <p:txBody>
          <a:bodyPr/>
          <a:lstStyle/>
          <a:p>
            <a:r>
              <a:rPr lang="en-US" dirty="0" smtClean="0"/>
              <a:t>Chart Subtitle – Arial 10 pt.</a:t>
            </a:r>
            <a:endParaRPr lang="en-US" dirty="0"/>
          </a:p>
        </p:txBody>
      </p:sp>
      <p:sp>
        <p:nvSpPr>
          <p:cNvPr id="8" name="Content Placeholder 7"/>
          <p:cNvSpPr>
            <a:spLocks noGrp="1"/>
          </p:cNvSpPr>
          <p:nvPr>
            <p:ph sz="half" idx="15"/>
          </p:nvPr>
        </p:nvSpPr>
        <p:spPr/>
        <p:txBody>
          <a:bodyPr/>
          <a:lstStyle/>
          <a:p>
            <a:endParaRPr lang="en-US"/>
          </a:p>
        </p:txBody>
      </p:sp>
      <p:sp>
        <p:nvSpPr>
          <p:cNvPr id="2" name="Title 1"/>
          <p:cNvSpPr>
            <a:spLocks noGrp="1"/>
          </p:cNvSpPr>
          <p:nvPr>
            <p:ph type="title"/>
          </p:nvPr>
        </p:nvSpPr>
        <p:spPr/>
        <p:txBody>
          <a:bodyPr/>
          <a:lstStyle/>
          <a:p>
            <a:r>
              <a:rPr lang="en-US" smtClean="0"/>
              <a:t>Four-Quadrant Layout for Charts and/or Tables</a:t>
            </a:r>
            <a:endParaRPr lang="en-US" dirty="0"/>
          </a:p>
        </p:txBody>
      </p:sp>
      <p:sp>
        <p:nvSpPr>
          <p:cNvPr id="21" name="Text Placeholder FN"/>
          <p:cNvSpPr txBox="1">
            <a:spLocks/>
          </p:cNvSpPr>
          <p:nvPr/>
        </p:nvSpPr>
        <p:spPr>
          <a:xfrm>
            <a:off x="457200" y="6172009"/>
            <a:ext cx="8220456" cy="295466"/>
          </a:xfrm>
          <a:prstGeom prst="rect">
            <a:avLst/>
          </a:prstGeom>
        </p:spPr>
        <p:txBody>
          <a:bodyPr vert="horz" lIns="0" tIns="0" rIns="0" bIns="18288" rtlCol="0" anchor="b" anchorCtr="0">
            <a:noAutofit/>
          </a:bodyPr>
          <a:lstStyle>
            <a:lvl1pPr marL="182880" indent="-182880" algn="l" defTabSz="914400" rtl="0" eaLnBrk="1" latinLnBrk="0" hangingPunct="1">
              <a:lnSpc>
                <a:spcPct val="100000"/>
              </a:lnSpc>
              <a:spcBef>
                <a:spcPts val="0"/>
              </a:spcBef>
              <a:spcAft>
                <a:spcPts val="0"/>
              </a:spcAft>
              <a:buClr>
                <a:srgbClr val="58595B"/>
              </a:buClr>
              <a:buFont typeface="+mj-lt"/>
              <a:buAutoNum type="arabicPeriod"/>
              <a:defRPr sz="900" b="1" kern="1200" baseline="0">
                <a:solidFill>
                  <a:srgbClr val="58595B"/>
                </a:solidFill>
                <a:latin typeface="+mn-lt"/>
                <a:ea typeface="+mn-ea"/>
                <a:cs typeface="+mn-cs"/>
              </a:defRPr>
            </a:lvl1pPr>
            <a:lvl2pPr marL="0" indent="0" algn="l" defTabSz="914400" rtl="0" eaLnBrk="1" latinLnBrk="0" hangingPunct="1">
              <a:lnSpc>
                <a:spcPct val="110000"/>
              </a:lnSpc>
              <a:spcBef>
                <a:spcPts val="0"/>
              </a:spcBef>
              <a:spcAft>
                <a:spcPts val="600"/>
              </a:spcAft>
              <a:buClr>
                <a:schemeClr val="accent2"/>
              </a:buClr>
              <a:buFont typeface="Arial" panose="020B0604020202020204" pitchFamily="34" charset="0"/>
              <a:buNone/>
              <a:defRPr sz="1600" kern="1200" baseline="0">
                <a:solidFill>
                  <a:schemeClr val="tx1"/>
                </a:solidFill>
                <a:latin typeface="+mn-lt"/>
                <a:ea typeface="+mn-ea"/>
                <a:cs typeface="+mn-cs"/>
              </a:defRPr>
            </a:lvl2pPr>
            <a:lvl3pPr marL="227013" indent="-227013" algn="l" defTabSz="914400" rtl="0" eaLnBrk="1" latinLnBrk="0" hangingPunct="1">
              <a:lnSpc>
                <a:spcPct val="110000"/>
              </a:lnSpc>
              <a:spcBef>
                <a:spcPts val="0"/>
              </a:spcBef>
              <a:spcAft>
                <a:spcPts val="600"/>
              </a:spcAft>
              <a:buClr>
                <a:schemeClr val="accent2"/>
              </a:buClr>
              <a:buFont typeface="Arial" panose="020B0604020202020204" pitchFamily="34" charset="0"/>
              <a:buChar char="•"/>
              <a:defRPr sz="1600" kern="1200" baseline="0">
                <a:solidFill>
                  <a:schemeClr val="tx1"/>
                </a:solidFill>
                <a:latin typeface="+mn-lt"/>
                <a:ea typeface="+mn-ea"/>
                <a:cs typeface="+mn-cs"/>
              </a:defRPr>
            </a:lvl3pPr>
            <a:lvl4pPr marL="461963" indent="-234950" algn="l" defTabSz="914400" rtl="0" eaLnBrk="1" latinLnBrk="0" hangingPunct="1">
              <a:lnSpc>
                <a:spcPct val="110000"/>
              </a:lnSpc>
              <a:spcBef>
                <a:spcPts val="0"/>
              </a:spcBef>
              <a:spcAft>
                <a:spcPts val="0"/>
              </a:spcAft>
              <a:buClr>
                <a:schemeClr val="accent2"/>
              </a:buClr>
              <a:buFont typeface="Arial" panose="020B0604020202020204" pitchFamily="34" charset="0"/>
              <a:buChar char="–"/>
              <a:defRPr sz="1600" kern="1200" baseline="0">
                <a:solidFill>
                  <a:schemeClr val="tx1"/>
                </a:solidFill>
                <a:latin typeface="+mn-lt"/>
                <a:ea typeface="+mn-ea"/>
                <a:cs typeface="+mn-cs"/>
              </a:defRPr>
            </a:lvl4pPr>
            <a:lvl5pPr marL="687388" indent="-225425" algn="l" defTabSz="914400" rtl="0" eaLnBrk="1" latinLnBrk="0" hangingPunct="1">
              <a:lnSpc>
                <a:spcPct val="110000"/>
              </a:lnSpc>
              <a:spcBef>
                <a:spcPts val="0"/>
              </a:spcBef>
              <a:spcAft>
                <a:spcPts val="0"/>
              </a:spcAft>
              <a:buClr>
                <a:schemeClr val="accent2"/>
              </a:buClr>
              <a:buFont typeface="Arial" panose="020B0604020202020204" pitchFamily="34" charset="0"/>
              <a:buChar char="•"/>
              <a:defRPr sz="1600" kern="1200" baseline="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90000"/>
              </a:lnSpc>
              <a:buFont typeface="+mj-lt"/>
              <a:buNone/>
            </a:pPr>
            <a:r>
              <a:rPr lang="en-US" sz="1000" b="0" dirty="0" smtClean="0">
                <a:solidFill>
                  <a:schemeClr val="tx1"/>
                </a:solidFill>
              </a:rPr>
              <a:t>Source: Source text same as footnote; no hanging indent</a:t>
            </a:r>
          </a:p>
          <a:p>
            <a:pPr marL="171450" indent="-171450">
              <a:lnSpc>
                <a:spcPct val="90000"/>
              </a:lnSpc>
              <a:buClr>
                <a:schemeClr val="tx1"/>
              </a:buClr>
            </a:pPr>
            <a:r>
              <a:rPr lang="en-US" sz="1000" b="0" dirty="0" smtClean="0">
                <a:solidFill>
                  <a:schemeClr val="tx1"/>
                </a:solidFill>
              </a:rPr>
              <a:t>Footnotes are Arial 10 pt. </a:t>
            </a:r>
          </a:p>
        </p:txBody>
      </p:sp>
      <p:sp>
        <p:nvSpPr>
          <p:cNvPr id="26" name="TextBox 25"/>
          <p:cNvSpPr txBox="1"/>
          <p:nvPr/>
        </p:nvSpPr>
        <p:spPr>
          <a:xfrm>
            <a:off x="453866" y="1097280"/>
            <a:ext cx="8220456" cy="246221"/>
          </a:xfrm>
          <a:prstGeom prst="rect">
            <a:avLst/>
          </a:prstGeom>
        </p:spPr>
        <p:txBody>
          <a:bodyPr vert="horz" lIns="0" tIns="0" rIns="0" bIns="0" rtlCol="0">
            <a:spAutoFit/>
          </a:bodyPr>
          <a:lstStyle>
            <a:defPPr>
              <a:defRPr lang="en-US"/>
            </a:defPPr>
            <a:lvl1pPr lvl="0" indent="0" defTabSz="914293">
              <a:lnSpc>
                <a:spcPct val="100000"/>
              </a:lnSpc>
              <a:spcBef>
                <a:spcPts val="1000"/>
              </a:spcBef>
              <a:spcAft>
                <a:spcPts val="600"/>
              </a:spcAft>
              <a:buClr>
                <a:schemeClr val="accent2"/>
              </a:buClr>
              <a:buFont typeface="Arial" panose="020B0604020202020204" pitchFamily="34" charset="0"/>
              <a:buNone/>
              <a:defRPr sz="1600" b="1" baseline="0">
                <a:solidFill>
                  <a:schemeClr val="accent2"/>
                </a:solidFill>
                <a:ea typeface="Tahoma" panose="020B0604030504040204" pitchFamily="34" charset="0"/>
                <a:cs typeface="Tahoma" panose="020B0604030504040204" pitchFamily="34" charset="0"/>
              </a:defRPr>
            </a:lvl1pPr>
            <a:lvl2pPr marL="0" indent="0">
              <a:lnSpc>
                <a:spcPct val="110000"/>
              </a:lnSpc>
              <a:spcBef>
                <a:spcPts val="0"/>
              </a:spcBef>
              <a:spcAft>
                <a:spcPts val="600"/>
              </a:spcAft>
              <a:buClr>
                <a:schemeClr val="accent2"/>
              </a:buClr>
              <a:buFont typeface="Arial" panose="020B0604020202020204" pitchFamily="34" charset="0"/>
              <a:buNone/>
              <a:defRPr sz="1600" baseline="0"/>
            </a:lvl2pPr>
            <a:lvl3pPr marL="227013" indent="-227013">
              <a:lnSpc>
                <a:spcPct val="110000"/>
              </a:lnSpc>
              <a:spcBef>
                <a:spcPts val="0"/>
              </a:spcBef>
              <a:spcAft>
                <a:spcPts val="600"/>
              </a:spcAft>
              <a:buClr>
                <a:schemeClr val="accent2"/>
              </a:buClr>
              <a:buFont typeface="Arial" panose="020B0604020202020204" pitchFamily="34" charset="0"/>
              <a:buChar char="•"/>
              <a:defRPr sz="1600" baseline="0"/>
            </a:lvl3pPr>
            <a:lvl4pPr marL="461963" indent="-234950">
              <a:lnSpc>
                <a:spcPct val="110000"/>
              </a:lnSpc>
              <a:spcBef>
                <a:spcPts val="0"/>
              </a:spcBef>
              <a:spcAft>
                <a:spcPts val="0"/>
              </a:spcAft>
              <a:buClr>
                <a:schemeClr val="accent2"/>
              </a:buClr>
              <a:buFont typeface="Arial" panose="020B0604020202020204" pitchFamily="34" charset="0"/>
              <a:buChar char="–"/>
              <a:defRPr sz="1600" baseline="0"/>
            </a:lvl4pPr>
            <a:lvl5pPr marL="687388" indent="-225425">
              <a:lnSpc>
                <a:spcPct val="110000"/>
              </a:lnSpc>
              <a:spcBef>
                <a:spcPts val="0"/>
              </a:spcBef>
              <a:spcAft>
                <a:spcPts val="0"/>
              </a:spcAft>
              <a:buClr>
                <a:schemeClr val="accent2"/>
              </a:buClr>
              <a:buFont typeface="Arial" panose="020B0604020202020204" pitchFamily="34" charset="0"/>
              <a:buChar char="•"/>
              <a:defRPr sz="1600" baseline="0"/>
            </a:lvl5pPr>
            <a:lvl6pPr marL="2514600" indent="-228600">
              <a:spcBef>
                <a:spcPct val="20000"/>
              </a:spcBef>
              <a:buFont typeface="Arial" panose="020B0604020202020204" pitchFamily="34" charset="0"/>
              <a:buChar char="•"/>
              <a:defRPr sz="2000"/>
            </a:lvl6pPr>
            <a:lvl7pPr marL="2971800" indent="-228600">
              <a:spcBef>
                <a:spcPct val="20000"/>
              </a:spcBef>
              <a:buFont typeface="Arial" panose="020B0604020202020204" pitchFamily="34" charset="0"/>
              <a:buChar char="•"/>
              <a:defRPr sz="2000"/>
            </a:lvl7pPr>
            <a:lvl8pPr marL="3429000" indent="-228600">
              <a:spcBef>
                <a:spcPct val="20000"/>
              </a:spcBef>
              <a:buFont typeface="Arial" panose="020B0604020202020204" pitchFamily="34" charset="0"/>
              <a:buChar char="•"/>
              <a:defRPr sz="2000"/>
            </a:lvl8pPr>
            <a:lvl9pPr marL="3886200" indent="-228600">
              <a:spcBef>
                <a:spcPct val="20000"/>
              </a:spcBef>
              <a:buFont typeface="Arial" panose="020B0604020202020204" pitchFamily="34" charset="0"/>
              <a:buChar char="•"/>
              <a:defRPr sz="2000"/>
            </a:lvl9pPr>
          </a:lstStyle>
          <a:p>
            <a:r>
              <a:rPr lang="en-US" dirty="0"/>
              <a:t>Placeholder for Optional Subtitle</a:t>
            </a:r>
          </a:p>
        </p:txBody>
      </p:sp>
    </p:spTree>
    <p:extLst>
      <p:ext uri="{BB962C8B-B14F-4D97-AF65-F5344CB8AC3E}">
        <p14:creationId xmlns:p14="http://schemas.microsoft.com/office/powerpoint/2010/main" val="3447809969"/>
      </p:ext>
    </p:extLst>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How to Change Between Dark and White Background</a:t>
            </a:r>
            <a:endParaRPr lang="en-US" dirty="0"/>
          </a:p>
        </p:txBody>
      </p:sp>
      <p:cxnSp>
        <p:nvCxnSpPr>
          <p:cNvPr id="23" name="Straight Connector 22"/>
          <p:cNvCxnSpPr/>
          <p:nvPr/>
        </p:nvCxnSpPr>
        <p:spPr>
          <a:xfrm>
            <a:off x="4572000" y="1527053"/>
            <a:ext cx="0" cy="374904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pic>
        <p:nvPicPr>
          <p:cNvPr id="12" name="Picture 4"/>
          <p:cNvPicPr>
            <a:picLocks noChangeAspect="1" noChangeArrowheads="1"/>
          </p:cNvPicPr>
          <p:nvPr/>
        </p:nvPicPr>
        <p:blipFill rotWithShape="1">
          <a:blip r:embed="rId3" cstate="print">
            <a:extLst>
              <a:ext uri="{28A0092B-C50C-407E-A947-70E740481C1C}">
                <a14:useLocalDpi xmlns:a14="http://schemas.microsoft.com/office/drawing/2010/main"/>
              </a:ext>
            </a:extLst>
          </a:blip>
          <a:srcRect/>
          <a:stretch/>
        </p:blipFill>
        <p:spPr bwMode="auto">
          <a:xfrm>
            <a:off x="5207148" y="2167450"/>
            <a:ext cx="3114562" cy="777240"/>
          </a:xfrm>
          <a:prstGeom prst="rect">
            <a:avLst/>
          </a:prstGeom>
          <a:noFill/>
          <a:ln w="6350">
            <a:solidFill>
              <a:schemeClr val="bg2"/>
            </a:solidFill>
            <a:miter lim="800000"/>
            <a:headEnd/>
            <a:tailEnd/>
          </a:ln>
          <a:extLst>
            <a:ext uri="{909E8E84-426E-40DD-AFC4-6F175D3DCCD1}">
              <a14:hiddenFill xmlns:a14="http://schemas.microsoft.com/office/drawing/2010/main">
                <a:solidFill>
                  <a:schemeClr val="accent1"/>
                </a:solidFill>
              </a14:hiddenFill>
            </a:ext>
          </a:extLst>
        </p:spPr>
      </p:pic>
      <p:sp>
        <p:nvSpPr>
          <p:cNvPr id="18" name="Text Box 9"/>
          <p:cNvSpPr txBox="1">
            <a:spLocks noChangeArrowheads="1"/>
          </p:cNvSpPr>
          <p:nvPr/>
        </p:nvSpPr>
        <p:spPr bwMode="auto">
          <a:xfrm>
            <a:off x="6095392" y="1554163"/>
            <a:ext cx="1122737" cy="276999"/>
          </a:xfrm>
          <a:prstGeom prst="rect">
            <a:avLst/>
          </a:prstGeom>
          <a:noFill/>
          <a:ln w="19050">
            <a:noFill/>
            <a:miter lim="800000"/>
            <a:headEnd/>
            <a:tailEnd/>
          </a:ln>
          <a:effectLst/>
        </p:spPr>
        <p:txBody>
          <a:bodyPr wrap="square" anchor="b">
            <a:spAutoFit/>
          </a:bodyPr>
          <a:lstStyle/>
          <a:p>
            <a:pPr algn="ctr">
              <a:lnSpc>
                <a:spcPct val="100000"/>
              </a:lnSpc>
              <a:spcAft>
                <a:spcPct val="50000"/>
              </a:spcAft>
            </a:pPr>
            <a:r>
              <a:rPr lang="en-US" sz="1200" b="1" dirty="0" smtClean="0"/>
              <a:t>DESIGN TAB</a:t>
            </a:r>
            <a:endParaRPr lang="en-US" sz="1100" dirty="0"/>
          </a:p>
        </p:txBody>
      </p:sp>
      <p:cxnSp>
        <p:nvCxnSpPr>
          <p:cNvPr id="19" name="Straight Arrow Connector 18"/>
          <p:cNvCxnSpPr>
            <a:stCxn id="18" idx="2"/>
          </p:cNvCxnSpPr>
          <p:nvPr/>
        </p:nvCxnSpPr>
        <p:spPr bwMode="auto">
          <a:xfrm flipH="1">
            <a:off x="6650955" y="1831162"/>
            <a:ext cx="0" cy="284549"/>
          </a:xfrm>
          <a:prstGeom prst="straightConnector1">
            <a:avLst/>
          </a:prstGeom>
          <a:ln w="6350">
            <a:solidFill>
              <a:schemeClr val="accent6"/>
            </a:solidFill>
            <a:tailEnd type="arrow"/>
          </a:ln>
        </p:spPr>
        <p:style>
          <a:lnRef idx="1">
            <a:schemeClr val="accent1"/>
          </a:lnRef>
          <a:fillRef idx="0">
            <a:schemeClr val="accent1"/>
          </a:fillRef>
          <a:effectRef idx="0">
            <a:schemeClr val="accent1"/>
          </a:effectRef>
          <a:fontRef idx="minor">
            <a:schemeClr val="tx1"/>
          </a:fontRef>
        </p:style>
      </p:cxnSp>
      <p:grpSp>
        <p:nvGrpSpPr>
          <p:cNvPr id="20" name="Group 19"/>
          <p:cNvGrpSpPr/>
          <p:nvPr/>
        </p:nvGrpSpPr>
        <p:grpSpPr>
          <a:xfrm>
            <a:off x="6375677" y="2988691"/>
            <a:ext cx="435835" cy="413294"/>
            <a:chOff x="6375677" y="2484120"/>
            <a:chExt cx="435835" cy="413294"/>
          </a:xfrm>
        </p:grpSpPr>
        <p:cxnSp>
          <p:nvCxnSpPr>
            <p:cNvPr id="21" name="Straight Arrow Connector 20"/>
            <p:cNvCxnSpPr/>
            <p:nvPr/>
          </p:nvCxnSpPr>
          <p:spPr bwMode="auto">
            <a:xfrm flipV="1">
              <a:off x="6811512" y="2484120"/>
              <a:ext cx="0" cy="413294"/>
            </a:xfrm>
            <a:prstGeom prst="straightConnector1">
              <a:avLst/>
            </a:prstGeom>
            <a:ln w="6350">
              <a:solidFill>
                <a:schemeClr val="accent6"/>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bwMode="auto">
            <a:xfrm flipV="1">
              <a:off x="6375677" y="2484120"/>
              <a:ext cx="0" cy="413294"/>
            </a:xfrm>
            <a:prstGeom prst="straightConnector1">
              <a:avLst/>
            </a:prstGeom>
            <a:ln w="6350">
              <a:solidFill>
                <a:schemeClr val="accent6"/>
              </a:solidFill>
              <a:tailEnd type="arrow"/>
            </a:ln>
          </p:spPr>
          <p:style>
            <a:lnRef idx="1">
              <a:schemeClr val="accent1"/>
            </a:lnRef>
            <a:fillRef idx="0">
              <a:schemeClr val="accent1"/>
            </a:fillRef>
            <a:effectRef idx="0">
              <a:schemeClr val="accent1"/>
            </a:effectRef>
            <a:fontRef idx="minor">
              <a:schemeClr val="tx1"/>
            </a:fontRef>
          </p:style>
        </p:cxnSp>
      </p:grpSp>
      <p:sp>
        <p:nvSpPr>
          <p:cNvPr id="24" name="Text Box 9"/>
          <p:cNvSpPr txBox="1">
            <a:spLocks noChangeArrowheads="1"/>
          </p:cNvSpPr>
          <p:nvPr/>
        </p:nvSpPr>
        <p:spPr bwMode="auto">
          <a:xfrm>
            <a:off x="5381359" y="3414891"/>
            <a:ext cx="1696610" cy="276999"/>
          </a:xfrm>
          <a:prstGeom prst="rect">
            <a:avLst/>
          </a:prstGeom>
          <a:noFill/>
          <a:ln w="19050">
            <a:noFill/>
            <a:miter lim="800000"/>
            <a:headEnd/>
            <a:tailEnd/>
          </a:ln>
          <a:effectLst/>
        </p:spPr>
        <p:txBody>
          <a:bodyPr wrap="square" anchor="b">
            <a:spAutoFit/>
          </a:bodyPr>
          <a:lstStyle/>
          <a:p>
            <a:pPr>
              <a:lnSpc>
                <a:spcPct val="100000"/>
              </a:lnSpc>
              <a:spcAft>
                <a:spcPct val="50000"/>
              </a:spcAft>
            </a:pPr>
            <a:r>
              <a:rPr lang="en-US" sz="1200" b="1" dirty="0"/>
              <a:t>ALL-PURPOSE</a:t>
            </a:r>
            <a:endParaRPr lang="en-US" sz="1100" dirty="0"/>
          </a:p>
        </p:txBody>
      </p:sp>
      <p:sp>
        <p:nvSpPr>
          <p:cNvPr id="25" name="Text Box 9"/>
          <p:cNvSpPr txBox="1">
            <a:spLocks noChangeArrowheads="1"/>
          </p:cNvSpPr>
          <p:nvPr/>
        </p:nvSpPr>
        <p:spPr bwMode="auto">
          <a:xfrm>
            <a:off x="6650279" y="3414891"/>
            <a:ext cx="1271138" cy="276999"/>
          </a:xfrm>
          <a:prstGeom prst="rect">
            <a:avLst/>
          </a:prstGeom>
          <a:noFill/>
          <a:ln w="19050">
            <a:noFill/>
            <a:miter lim="800000"/>
            <a:headEnd/>
            <a:tailEnd/>
          </a:ln>
          <a:effectLst/>
        </p:spPr>
        <p:txBody>
          <a:bodyPr wrap="square" anchor="b">
            <a:spAutoFit/>
          </a:bodyPr>
          <a:lstStyle/>
          <a:p>
            <a:pPr>
              <a:lnSpc>
                <a:spcPct val="100000"/>
              </a:lnSpc>
              <a:spcAft>
                <a:spcPct val="50000"/>
              </a:spcAft>
            </a:pPr>
            <a:r>
              <a:rPr lang="en-US" sz="1200" b="1" dirty="0"/>
              <a:t>AUDITORIUM</a:t>
            </a:r>
            <a:endParaRPr lang="en-US" sz="1100" dirty="0"/>
          </a:p>
        </p:txBody>
      </p:sp>
      <p:sp>
        <p:nvSpPr>
          <p:cNvPr id="14" name="Text Box 3"/>
          <p:cNvSpPr txBox="1">
            <a:spLocks noChangeArrowheads="1"/>
          </p:cNvSpPr>
          <p:nvPr/>
        </p:nvSpPr>
        <p:spPr bwMode="auto">
          <a:xfrm>
            <a:off x="460375" y="1554163"/>
            <a:ext cx="3929063" cy="2857385"/>
          </a:xfrm>
          <a:prstGeom prst="rect">
            <a:avLst/>
          </a:prstGeom>
          <a:noFill/>
          <a:ln w="19050">
            <a:noFill/>
            <a:miter lim="800000"/>
            <a:headEnd/>
            <a:tailEnd/>
          </a:ln>
          <a:effectLst/>
        </p:spPr>
        <p:txBody>
          <a:bodyPr wrap="square" lIns="0" tIns="0" anchor="t">
            <a:spAutoFit/>
          </a:bodyPr>
          <a:lstStyle/>
          <a:p>
            <a:pPr>
              <a:lnSpc>
                <a:spcPct val="120000"/>
              </a:lnSpc>
              <a:spcBef>
                <a:spcPts val="600"/>
              </a:spcBef>
            </a:pPr>
            <a:r>
              <a:rPr lang="en-US" sz="1200" b="1" dirty="0" smtClean="0">
                <a:solidFill>
                  <a:schemeClr val="accent2"/>
                </a:solidFill>
              </a:rPr>
              <a:t>How to convert between background options</a:t>
            </a:r>
            <a:endParaRPr lang="en-US" sz="1200" dirty="0" smtClean="0">
              <a:solidFill>
                <a:schemeClr val="accent2"/>
              </a:solidFill>
            </a:endParaRPr>
          </a:p>
          <a:p>
            <a:pPr marL="228600" indent="-228600">
              <a:lnSpc>
                <a:spcPct val="120000"/>
              </a:lnSpc>
              <a:spcBef>
                <a:spcPts val="1200"/>
              </a:spcBef>
              <a:buClr>
                <a:schemeClr val="accent2"/>
              </a:buClr>
              <a:buFont typeface="+mj-lt"/>
              <a:buAutoNum type="arabicPeriod"/>
            </a:pPr>
            <a:r>
              <a:rPr lang="en-US" sz="1200" dirty="0" smtClean="0"/>
              <a:t>On the ribbon, click the </a:t>
            </a:r>
            <a:r>
              <a:rPr lang="en-US" sz="1200" b="1" dirty="0" smtClean="0"/>
              <a:t>Design</a:t>
            </a:r>
            <a:r>
              <a:rPr lang="en-US" sz="1200" dirty="0" smtClean="0">
                <a:solidFill>
                  <a:schemeClr val="bg1"/>
                </a:solidFill>
              </a:rPr>
              <a:t> </a:t>
            </a:r>
            <a:r>
              <a:rPr lang="en-US" sz="1200" dirty="0" smtClean="0"/>
              <a:t>tab</a:t>
            </a:r>
          </a:p>
          <a:p>
            <a:pPr marL="455613" lvl="2" indent="-227013">
              <a:lnSpc>
                <a:spcPct val="120000"/>
              </a:lnSpc>
              <a:spcBef>
                <a:spcPts val="600"/>
              </a:spcBef>
              <a:buClr>
                <a:schemeClr val="accent2"/>
              </a:buClr>
              <a:buFont typeface="Arial" panose="020B0604020202020204" pitchFamily="34" charset="0"/>
              <a:buChar char="•"/>
            </a:pPr>
            <a:r>
              <a:rPr lang="en-US" sz="1200" dirty="0"/>
              <a:t>You will see thumbnails of various </a:t>
            </a:r>
            <a:r>
              <a:rPr lang="en-US" sz="1200" dirty="0" smtClean="0"/>
              <a:t/>
            </a:r>
            <a:br>
              <a:rPr lang="en-US" sz="1200" dirty="0" smtClean="0"/>
            </a:br>
            <a:r>
              <a:rPr lang="en-US" sz="1200" dirty="0" smtClean="0"/>
              <a:t>design templates</a:t>
            </a:r>
            <a:endParaRPr lang="en-US" sz="1200" dirty="0"/>
          </a:p>
          <a:p>
            <a:pPr marL="455613" lvl="2" indent="-227013">
              <a:lnSpc>
                <a:spcPct val="120000"/>
              </a:lnSpc>
              <a:spcBef>
                <a:spcPts val="600"/>
              </a:spcBef>
              <a:buClr>
                <a:schemeClr val="accent2"/>
              </a:buClr>
              <a:buFont typeface="Arial" panose="020B0604020202020204" pitchFamily="34" charset="0"/>
              <a:buChar char="•"/>
            </a:pPr>
            <a:r>
              <a:rPr lang="en-US" sz="1200" dirty="0"/>
              <a:t>The first two thumbnails will be the All-Purpose and Auditorium versions of the template</a:t>
            </a:r>
          </a:p>
          <a:p>
            <a:pPr marL="228600" indent="-228600">
              <a:lnSpc>
                <a:spcPct val="120000"/>
              </a:lnSpc>
              <a:spcBef>
                <a:spcPts val="1200"/>
              </a:spcBef>
              <a:buClr>
                <a:schemeClr val="accent2"/>
              </a:buClr>
              <a:buFont typeface="+mj-lt"/>
              <a:buAutoNum type="arabicPeriod" startAt="2"/>
            </a:pPr>
            <a:r>
              <a:rPr lang="en-US" sz="1200" dirty="0" smtClean="0"/>
              <a:t>Select the template you wish to apply</a:t>
            </a:r>
          </a:p>
          <a:p>
            <a:pPr marL="228600" indent="-228600">
              <a:lnSpc>
                <a:spcPct val="120000"/>
              </a:lnSpc>
              <a:spcBef>
                <a:spcPts val="1200"/>
              </a:spcBef>
              <a:buClr>
                <a:schemeClr val="accent2"/>
              </a:buClr>
              <a:buFont typeface="+mj-lt"/>
              <a:buAutoNum type="arabicPeriod" startAt="2"/>
            </a:pPr>
            <a:r>
              <a:rPr lang="en-US" sz="1200" dirty="0"/>
              <a:t>Once the template has been </a:t>
            </a:r>
            <a:r>
              <a:rPr lang="en-US" sz="1200" dirty="0" smtClean="0"/>
              <a:t>applied to the </a:t>
            </a:r>
            <a:br>
              <a:rPr lang="en-US" sz="1200" dirty="0" smtClean="0"/>
            </a:br>
            <a:r>
              <a:rPr lang="en-US" sz="1200" dirty="0" smtClean="0"/>
              <a:t>file, </a:t>
            </a:r>
            <a:r>
              <a:rPr lang="en-US" sz="1200" b="1" dirty="0"/>
              <a:t>check </a:t>
            </a:r>
            <a:r>
              <a:rPr lang="en-US" sz="1200" b="1" dirty="0" smtClean="0"/>
              <a:t>the </a:t>
            </a:r>
            <a:r>
              <a:rPr lang="en-US" sz="1200" b="1" dirty="0"/>
              <a:t>slides</a:t>
            </a:r>
            <a:r>
              <a:rPr lang="en-US" sz="1200" dirty="0"/>
              <a:t> to </a:t>
            </a:r>
            <a:r>
              <a:rPr lang="en-US" sz="1200" dirty="0" smtClean="0"/>
              <a:t>ensure the </a:t>
            </a:r>
            <a:r>
              <a:rPr lang="en-US" sz="1200" dirty="0"/>
              <a:t>text </a:t>
            </a:r>
            <a:r>
              <a:rPr lang="en-US" sz="1200" dirty="0" smtClean="0"/>
              <a:t/>
            </a:r>
            <a:br>
              <a:rPr lang="en-US" sz="1200" dirty="0" smtClean="0"/>
            </a:br>
            <a:r>
              <a:rPr lang="en-US" sz="1200" dirty="0" smtClean="0"/>
              <a:t>converted correctly</a:t>
            </a:r>
            <a:endParaRPr lang="en-US" sz="1200" dirty="0"/>
          </a:p>
        </p:txBody>
      </p:sp>
    </p:spTree>
    <p:extLst>
      <p:ext uri="{BB962C8B-B14F-4D97-AF65-F5344CB8AC3E}">
        <p14:creationId xmlns:p14="http://schemas.microsoft.com/office/powerpoint/2010/main" val="2536770605"/>
      </p:ext>
    </p:extLst>
  </p:cSld>
  <p:clrMapOvr>
    <a:masterClrMapping/>
  </p:clrMapOvr>
  <p:transition spd="med">
    <p:fad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 Placeholder 29"/>
          <p:cNvSpPr>
            <a:spLocks noGrp="1"/>
          </p:cNvSpPr>
          <p:nvPr>
            <p:ph type="body" sz="quarter" idx="3"/>
          </p:nvPr>
        </p:nvSpPr>
        <p:spPr/>
        <p:txBody>
          <a:bodyPr/>
          <a:lstStyle/>
          <a:p>
            <a:r>
              <a:rPr lang="en-US" dirty="0"/>
              <a:t>Chart Title – Arial </a:t>
            </a:r>
            <a:r>
              <a:rPr lang="en-US" dirty="0" smtClean="0"/>
              <a:t>12 </a:t>
            </a:r>
            <a:r>
              <a:rPr lang="en-US" dirty="0"/>
              <a:t>pt</a:t>
            </a:r>
            <a:r>
              <a:rPr lang="en-US" dirty="0" smtClean="0"/>
              <a:t>.</a:t>
            </a:r>
            <a:endParaRPr lang="en-US" dirty="0"/>
          </a:p>
        </p:txBody>
      </p:sp>
      <p:sp>
        <p:nvSpPr>
          <p:cNvPr id="31" name="Text Placeholder 30"/>
          <p:cNvSpPr>
            <a:spLocks noGrp="1"/>
          </p:cNvSpPr>
          <p:nvPr>
            <p:ph type="body" idx="4"/>
          </p:nvPr>
        </p:nvSpPr>
        <p:spPr/>
        <p:txBody>
          <a:bodyPr/>
          <a:lstStyle/>
          <a:p>
            <a:r>
              <a:rPr lang="en-US" dirty="0"/>
              <a:t>Chart Subtitle – Arial </a:t>
            </a:r>
            <a:r>
              <a:rPr lang="en-US" dirty="0" smtClean="0"/>
              <a:t>10 </a:t>
            </a:r>
            <a:r>
              <a:rPr lang="en-US" dirty="0"/>
              <a:t>pt</a:t>
            </a:r>
            <a:r>
              <a:rPr lang="en-US" dirty="0" smtClean="0"/>
              <a:t>.</a:t>
            </a:r>
            <a:endParaRPr lang="en-US" dirty="0"/>
          </a:p>
        </p:txBody>
      </p:sp>
      <p:sp>
        <p:nvSpPr>
          <p:cNvPr id="16" name="Content Placeholder 15"/>
          <p:cNvSpPr>
            <a:spLocks noGrp="1"/>
          </p:cNvSpPr>
          <p:nvPr>
            <p:ph sz="half" idx="13"/>
          </p:nvPr>
        </p:nvSpPr>
        <p:spPr/>
        <p:txBody>
          <a:bodyPr/>
          <a:lstStyle/>
          <a:p>
            <a:endParaRPr lang="en-US"/>
          </a:p>
        </p:txBody>
      </p:sp>
      <p:sp>
        <p:nvSpPr>
          <p:cNvPr id="32" name="Text Placeholder 31"/>
          <p:cNvSpPr>
            <a:spLocks noGrp="1"/>
          </p:cNvSpPr>
          <p:nvPr>
            <p:ph type="body" idx="5"/>
          </p:nvPr>
        </p:nvSpPr>
        <p:spPr/>
        <p:txBody>
          <a:bodyPr/>
          <a:lstStyle/>
          <a:p>
            <a:r>
              <a:rPr lang="en-US" dirty="0"/>
              <a:t>Chart Title – Arial </a:t>
            </a:r>
            <a:r>
              <a:rPr lang="en-US" dirty="0" smtClean="0"/>
              <a:t>12 </a:t>
            </a:r>
            <a:r>
              <a:rPr lang="en-US" dirty="0"/>
              <a:t>pt</a:t>
            </a:r>
            <a:r>
              <a:rPr lang="en-US" dirty="0" smtClean="0"/>
              <a:t>.</a:t>
            </a:r>
            <a:endParaRPr lang="en-US" dirty="0"/>
          </a:p>
        </p:txBody>
      </p:sp>
      <p:sp>
        <p:nvSpPr>
          <p:cNvPr id="33" name="Text Placeholder 32"/>
          <p:cNvSpPr>
            <a:spLocks noGrp="1"/>
          </p:cNvSpPr>
          <p:nvPr>
            <p:ph type="body" idx="6"/>
          </p:nvPr>
        </p:nvSpPr>
        <p:spPr/>
        <p:txBody>
          <a:bodyPr/>
          <a:lstStyle/>
          <a:p>
            <a:r>
              <a:rPr lang="en-US" dirty="0"/>
              <a:t>Chart Subtitle – Arial </a:t>
            </a:r>
            <a:r>
              <a:rPr lang="en-US" dirty="0" smtClean="0"/>
              <a:t>10 pt.</a:t>
            </a:r>
            <a:endParaRPr lang="en-US" dirty="0"/>
          </a:p>
        </p:txBody>
      </p:sp>
      <p:sp>
        <p:nvSpPr>
          <p:cNvPr id="17" name="Content Placeholder 16"/>
          <p:cNvSpPr>
            <a:spLocks noGrp="1"/>
          </p:cNvSpPr>
          <p:nvPr>
            <p:ph sz="half" idx="14"/>
          </p:nvPr>
        </p:nvSpPr>
        <p:spPr/>
        <p:txBody>
          <a:bodyPr/>
          <a:lstStyle/>
          <a:p>
            <a:endParaRPr lang="en-US"/>
          </a:p>
        </p:txBody>
      </p:sp>
      <p:sp>
        <p:nvSpPr>
          <p:cNvPr id="34" name="Text Placeholder 33"/>
          <p:cNvSpPr>
            <a:spLocks noGrp="1"/>
          </p:cNvSpPr>
          <p:nvPr>
            <p:ph type="body" idx="7"/>
          </p:nvPr>
        </p:nvSpPr>
        <p:spPr/>
        <p:txBody>
          <a:bodyPr/>
          <a:lstStyle/>
          <a:p>
            <a:r>
              <a:rPr lang="en-US" dirty="0"/>
              <a:t>Chart Title – Arial </a:t>
            </a:r>
            <a:r>
              <a:rPr lang="en-US" dirty="0" smtClean="0"/>
              <a:t>12 </a:t>
            </a:r>
            <a:r>
              <a:rPr lang="en-US" dirty="0"/>
              <a:t>pt</a:t>
            </a:r>
            <a:r>
              <a:rPr lang="en-US" dirty="0" smtClean="0"/>
              <a:t>.</a:t>
            </a:r>
            <a:endParaRPr lang="en-US" dirty="0"/>
          </a:p>
        </p:txBody>
      </p:sp>
      <p:sp>
        <p:nvSpPr>
          <p:cNvPr id="35" name="Text Placeholder 34"/>
          <p:cNvSpPr>
            <a:spLocks noGrp="1"/>
          </p:cNvSpPr>
          <p:nvPr>
            <p:ph type="body" idx="8"/>
          </p:nvPr>
        </p:nvSpPr>
        <p:spPr/>
        <p:txBody>
          <a:bodyPr/>
          <a:lstStyle/>
          <a:p>
            <a:r>
              <a:rPr lang="en-US" dirty="0"/>
              <a:t>Chart Subtitle – Arial </a:t>
            </a:r>
            <a:r>
              <a:rPr lang="en-US" dirty="0" smtClean="0"/>
              <a:t>10 </a:t>
            </a:r>
            <a:r>
              <a:rPr lang="en-US" dirty="0"/>
              <a:t>pt</a:t>
            </a:r>
            <a:r>
              <a:rPr lang="en-US" dirty="0" smtClean="0"/>
              <a:t>.</a:t>
            </a:r>
            <a:endParaRPr lang="en-US" dirty="0"/>
          </a:p>
        </p:txBody>
      </p:sp>
      <p:sp>
        <p:nvSpPr>
          <p:cNvPr id="18" name="Content Placeholder 17"/>
          <p:cNvSpPr>
            <a:spLocks noGrp="1"/>
          </p:cNvSpPr>
          <p:nvPr>
            <p:ph sz="half" idx="15"/>
          </p:nvPr>
        </p:nvSpPr>
        <p:spPr/>
        <p:txBody>
          <a:bodyPr/>
          <a:lstStyle/>
          <a:p>
            <a:endParaRPr lang="en-US"/>
          </a:p>
        </p:txBody>
      </p:sp>
      <p:sp>
        <p:nvSpPr>
          <p:cNvPr id="46" name="Text Placeholder 45"/>
          <p:cNvSpPr>
            <a:spLocks noGrp="1"/>
          </p:cNvSpPr>
          <p:nvPr>
            <p:ph type="body" sz="quarter" idx="16"/>
          </p:nvPr>
        </p:nvSpPr>
        <p:spPr/>
        <p:txBody>
          <a:bodyPr/>
          <a:lstStyle/>
          <a:p>
            <a:r>
              <a:rPr lang="en-US" dirty="0"/>
              <a:t>Chart Title – Arial </a:t>
            </a:r>
            <a:r>
              <a:rPr lang="en-US" dirty="0" smtClean="0"/>
              <a:t>12 </a:t>
            </a:r>
            <a:r>
              <a:rPr lang="en-US" dirty="0"/>
              <a:t>pt</a:t>
            </a:r>
            <a:r>
              <a:rPr lang="en-US" dirty="0" smtClean="0"/>
              <a:t>.</a:t>
            </a:r>
            <a:endParaRPr lang="en-US" dirty="0"/>
          </a:p>
        </p:txBody>
      </p:sp>
      <p:sp>
        <p:nvSpPr>
          <p:cNvPr id="47" name="Text Placeholder 46"/>
          <p:cNvSpPr>
            <a:spLocks noGrp="1"/>
          </p:cNvSpPr>
          <p:nvPr>
            <p:ph type="body" idx="17"/>
          </p:nvPr>
        </p:nvSpPr>
        <p:spPr/>
        <p:txBody>
          <a:bodyPr/>
          <a:lstStyle/>
          <a:p>
            <a:r>
              <a:rPr lang="en-US" dirty="0"/>
              <a:t>Chart Subtitle – Arial </a:t>
            </a:r>
            <a:r>
              <a:rPr lang="en-US" dirty="0" smtClean="0"/>
              <a:t>10 </a:t>
            </a:r>
            <a:r>
              <a:rPr lang="en-US" dirty="0"/>
              <a:t>pt</a:t>
            </a:r>
            <a:r>
              <a:rPr lang="en-US" dirty="0" smtClean="0"/>
              <a:t>.</a:t>
            </a:r>
            <a:endParaRPr lang="en-US" dirty="0"/>
          </a:p>
        </p:txBody>
      </p:sp>
      <p:sp>
        <p:nvSpPr>
          <p:cNvPr id="19" name="Content Placeholder 18"/>
          <p:cNvSpPr>
            <a:spLocks noGrp="1"/>
          </p:cNvSpPr>
          <p:nvPr>
            <p:ph sz="half" idx="18"/>
          </p:nvPr>
        </p:nvSpPr>
        <p:spPr/>
        <p:txBody>
          <a:bodyPr/>
          <a:lstStyle/>
          <a:p>
            <a:endParaRPr lang="en-US"/>
          </a:p>
        </p:txBody>
      </p:sp>
      <p:sp>
        <p:nvSpPr>
          <p:cNvPr id="49" name="Text Placeholder 48"/>
          <p:cNvSpPr>
            <a:spLocks noGrp="1"/>
          </p:cNvSpPr>
          <p:nvPr>
            <p:ph type="body" idx="19"/>
          </p:nvPr>
        </p:nvSpPr>
        <p:spPr/>
        <p:txBody>
          <a:bodyPr/>
          <a:lstStyle/>
          <a:p>
            <a:r>
              <a:rPr lang="en-US" dirty="0"/>
              <a:t>Chart Title – Arial </a:t>
            </a:r>
            <a:r>
              <a:rPr lang="en-US" dirty="0" smtClean="0"/>
              <a:t>12 </a:t>
            </a:r>
            <a:r>
              <a:rPr lang="en-US" dirty="0"/>
              <a:t>pt</a:t>
            </a:r>
            <a:r>
              <a:rPr lang="en-US" dirty="0" smtClean="0"/>
              <a:t>.</a:t>
            </a:r>
            <a:endParaRPr lang="en-US" dirty="0"/>
          </a:p>
        </p:txBody>
      </p:sp>
      <p:sp>
        <p:nvSpPr>
          <p:cNvPr id="50" name="Text Placeholder 49"/>
          <p:cNvSpPr>
            <a:spLocks noGrp="1"/>
          </p:cNvSpPr>
          <p:nvPr>
            <p:ph type="body" idx="20"/>
          </p:nvPr>
        </p:nvSpPr>
        <p:spPr/>
        <p:txBody>
          <a:bodyPr/>
          <a:lstStyle/>
          <a:p>
            <a:r>
              <a:rPr lang="en-US" dirty="0"/>
              <a:t>Chart Subtitle – Arial </a:t>
            </a:r>
            <a:r>
              <a:rPr lang="en-US" dirty="0" smtClean="0"/>
              <a:t>10 </a:t>
            </a:r>
            <a:r>
              <a:rPr lang="en-US" dirty="0"/>
              <a:t>pt</a:t>
            </a:r>
            <a:r>
              <a:rPr lang="en-US" dirty="0" smtClean="0"/>
              <a:t>.</a:t>
            </a:r>
            <a:endParaRPr lang="en-US" dirty="0"/>
          </a:p>
        </p:txBody>
      </p:sp>
      <p:sp>
        <p:nvSpPr>
          <p:cNvPr id="20" name="Content Placeholder 19"/>
          <p:cNvSpPr>
            <a:spLocks noGrp="1"/>
          </p:cNvSpPr>
          <p:nvPr>
            <p:ph sz="half" idx="21"/>
          </p:nvPr>
        </p:nvSpPr>
        <p:spPr/>
        <p:txBody>
          <a:bodyPr/>
          <a:lstStyle/>
          <a:p>
            <a:endParaRPr lang="en-US"/>
          </a:p>
        </p:txBody>
      </p:sp>
      <p:sp>
        <p:nvSpPr>
          <p:cNvPr id="28" name="Text Placeholder 27"/>
          <p:cNvSpPr>
            <a:spLocks noGrp="1"/>
          </p:cNvSpPr>
          <p:nvPr>
            <p:ph type="body" idx="1"/>
          </p:nvPr>
        </p:nvSpPr>
        <p:spPr/>
        <p:txBody>
          <a:bodyPr/>
          <a:lstStyle/>
          <a:p>
            <a:r>
              <a:rPr lang="en-US" dirty="0"/>
              <a:t>Chart Title – Arial </a:t>
            </a:r>
            <a:r>
              <a:rPr lang="en-US" dirty="0" smtClean="0"/>
              <a:t>12 </a:t>
            </a:r>
            <a:r>
              <a:rPr lang="en-US" dirty="0"/>
              <a:t>pt.</a:t>
            </a:r>
          </a:p>
        </p:txBody>
      </p:sp>
      <p:sp>
        <p:nvSpPr>
          <p:cNvPr id="29" name="Text Placeholder 28"/>
          <p:cNvSpPr>
            <a:spLocks noGrp="1"/>
          </p:cNvSpPr>
          <p:nvPr>
            <p:ph type="body" idx="2"/>
          </p:nvPr>
        </p:nvSpPr>
        <p:spPr/>
        <p:txBody>
          <a:bodyPr/>
          <a:lstStyle/>
          <a:p>
            <a:r>
              <a:rPr lang="en-US" dirty="0"/>
              <a:t>Chart Subtitle – Arial </a:t>
            </a:r>
            <a:r>
              <a:rPr lang="en-US" dirty="0" smtClean="0"/>
              <a:t>10 </a:t>
            </a:r>
            <a:r>
              <a:rPr lang="en-US" dirty="0"/>
              <a:t>pt</a:t>
            </a:r>
            <a:r>
              <a:rPr lang="en-US" dirty="0" smtClean="0"/>
              <a:t>.</a:t>
            </a:r>
            <a:endParaRPr lang="en-US" dirty="0"/>
          </a:p>
        </p:txBody>
      </p:sp>
      <p:sp>
        <p:nvSpPr>
          <p:cNvPr id="15" name="Content Placeholder 14"/>
          <p:cNvSpPr>
            <a:spLocks noGrp="1"/>
          </p:cNvSpPr>
          <p:nvPr>
            <p:ph sz="half" idx="12"/>
          </p:nvPr>
        </p:nvSpPr>
        <p:spPr/>
        <p:txBody>
          <a:bodyPr/>
          <a:lstStyle/>
          <a:p>
            <a:endParaRPr lang="en-US" dirty="0"/>
          </a:p>
        </p:txBody>
      </p:sp>
      <p:sp>
        <p:nvSpPr>
          <p:cNvPr id="2" name="Title 1"/>
          <p:cNvSpPr>
            <a:spLocks noGrp="1"/>
          </p:cNvSpPr>
          <p:nvPr>
            <p:ph type="title"/>
          </p:nvPr>
        </p:nvSpPr>
        <p:spPr/>
        <p:txBody>
          <a:bodyPr/>
          <a:lstStyle/>
          <a:p>
            <a:r>
              <a:rPr lang="en-US" smtClean="0"/>
              <a:t>Six-on-a-Page Layout for Charts/Tables</a:t>
            </a:r>
            <a:endParaRPr lang="en-US" dirty="0"/>
          </a:p>
        </p:txBody>
      </p:sp>
      <p:sp>
        <p:nvSpPr>
          <p:cNvPr id="23" name="Text Placeholder FN"/>
          <p:cNvSpPr txBox="1">
            <a:spLocks/>
          </p:cNvSpPr>
          <p:nvPr/>
        </p:nvSpPr>
        <p:spPr>
          <a:xfrm>
            <a:off x="457200" y="6172009"/>
            <a:ext cx="8220456" cy="295466"/>
          </a:xfrm>
          <a:prstGeom prst="rect">
            <a:avLst/>
          </a:prstGeom>
        </p:spPr>
        <p:txBody>
          <a:bodyPr vert="horz" lIns="0" tIns="0" rIns="0" bIns="18288" rtlCol="0" anchor="b" anchorCtr="0">
            <a:noAutofit/>
          </a:bodyPr>
          <a:lstStyle>
            <a:lvl1pPr marL="182880" indent="-182880" algn="l" defTabSz="914400" rtl="0" eaLnBrk="1" latinLnBrk="0" hangingPunct="1">
              <a:lnSpc>
                <a:spcPct val="100000"/>
              </a:lnSpc>
              <a:spcBef>
                <a:spcPts val="0"/>
              </a:spcBef>
              <a:spcAft>
                <a:spcPts val="0"/>
              </a:spcAft>
              <a:buClr>
                <a:srgbClr val="58595B"/>
              </a:buClr>
              <a:buFont typeface="+mj-lt"/>
              <a:buAutoNum type="arabicPeriod"/>
              <a:defRPr sz="900" b="1" kern="1200" baseline="0">
                <a:solidFill>
                  <a:srgbClr val="58595B"/>
                </a:solidFill>
                <a:latin typeface="+mn-lt"/>
                <a:ea typeface="+mn-ea"/>
                <a:cs typeface="+mn-cs"/>
              </a:defRPr>
            </a:lvl1pPr>
            <a:lvl2pPr marL="0" indent="0" algn="l" defTabSz="914400" rtl="0" eaLnBrk="1" latinLnBrk="0" hangingPunct="1">
              <a:lnSpc>
                <a:spcPct val="110000"/>
              </a:lnSpc>
              <a:spcBef>
                <a:spcPts val="0"/>
              </a:spcBef>
              <a:spcAft>
                <a:spcPts val="600"/>
              </a:spcAft>
              <a:buClr>
                <a:schemeClr val="accent2"/>
              </a:buClr>
              <a:buFont typeface="Arial" panose="020B0604020202020204" pitchFamily="34" charset="0"/>
              <a:buNone/>
              <a:defRPr sz="1600" kern="1200" baseline="0">
                <a:solidFill>
                  <a:schemeClr val="tx1"/>
                </a:solidFill>
                <a:latin typeface="+mn-lt"/>
                <a:ea typeface="+mn-ea"/>
                <a:cs typeface="+mn-cs"/>
              </a:defRPr>
            </a:lvl2pPr>
            <a:lvl3pPr marL="227013" indent="-227013" algn="l" defTabSz="914400" rtl="0" eaLnBrk="1" latinLnBrk="0" hangingPunct="1">
              <a:lnSpc>
                <a:spcPct val="110000"/>
              </a:lnSpc>
              <a:spcBef>
                <a:spcPts val="0"/>
              </a:spcBef>
              <a:spcAft>
                <a:spcPts val="600"/>
              </a:spcAft>
              <a:buClr>
                <a:schemeClr val="accent2"/>
              </a:buClr>
              <a:buFont typeface="Arial" panose="020B0604020202020204" pitchFamily="34" charset="0"/>
              <a:buChar char="•"/>
              <a:defRPr sz="1600" kern="1200" baseline="0">
                <a:solidFill>
                  <a:schemeClr val="tx1"/>
                </a:solidFill>
                <a:latin typeface="+mn-lt"/>
                <a:ea typeface="+mn-ea"/>
                <a:cs typeface="+mn-cs"/>
              </a:defRPr>
            </a:lvl3pPr>
            <a:lvl4pPr marL="461963" indent="-234950" algn="l" defTabSz="914400" rtl="0" eaLnBrk="1" latinLnBrk="0" hangingPunct="1">
              <a:lnSpc>
                <a:spcPct val="110000"/>
              </a:lnSpc>
              <a:spcBef>
                <a:spcPts val="0"/>
              </a:spcBef>
              <a:spcAft>
                <a:spcPts val="0"/>
              </a:spcAft>
              <a:buClr>
                <a:schemeClr val="accent2"/>
              </a:buClr>
              <a:buFont typeface="Arial" panose="020B0604020202020204" pitchFamily="34" charset="0"/>
              <a:buChar char="–"/>
              <a:defRPr sz="1600" kern="1200" baseline="0">
                <a:solidFill>
                  <a:schemeClr val="tx1"/>
                </a:solidFill>
                <a:latin typeface="+mn-lt"/>
                <a:ea typeface="+mn-ea"/>
                <a:cs typeface="+mn-cs"/>
              </a:defRPr>
            </a:lvl4pPr>
            <a:lvl5pPr marL="687388" indent="-225425" algn="l" defTabSz="914400" rtl="0" eaLnBrk="1" latinLnBrk="0" hangingPunct="1">
              <a:lnSpc>
                <a:spcPct val="110000"/>
              </a:lnSpc>
              <a:spcBef>
                <a:spcPts val="0"/>
              </a:spcBef>
              <a:spcAft>
                <a:spcPts val="0"/>
              </a:spcAft>
              <a:buClr>
                <a:schemeClr val="accent2"/>
              </a:buClr>
              <a:buFont typeface="Arial" panose="020B0604020202020204" pitchFamily="34" charset="0"/>
              <a:buChar char="•"/>
              <a:defRPr sz="1600" kern="1200" baseline="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90000"/>
              </a:lnSpc>
              <a:buFont typeface="+mj-lt"/>
              <a:buNone/>
            </a:pPr>
            <a:r>
              <a:rPr lang="en-US" sz="1000" b="0" dirty="0" smtClean="0">
                <a:solidFill>
                  <a:schemeClr val="tx1"/>
                </a:solidFill>
              </a:rPr>
              <a:t>Source: Source text same as footnote; no hanging indent</a:t>
            </a:r>
          </a:p>
          <a:p>
            <a:pPr marL="171450" indent="-171450">
              <a:lnSpc>
                <a:spcPct val="90000"/>
              </a:lnSpc>
              <a:buClr>
                <a:schemeClr val="tx1"/>
              </a:buClr>
            </a:pPr>
            <a:r>
              <a:rPr lang="en-US" sz="1000" b="0" dirty="0" smtClean="0">
                <a:solidFill>
                  <a:schemeClr val="tx1"/>
                </a:solidFill>
              </a:rPr>
              <a:t>Footnotes are Arial 10 pt. </a:t>
            </a:r>
          </a:p>
        </p:txBody>
      </p:sp>
      <p:sp>
        <p:nvSpPr>
          <p:cNvPr id="24" name="TextBox 23"/>
          <p:cNvSpPr txBox="1"/>
          <p:nvPr/>
        </p:nvSpPr>
        <p:spPr>
          <a:xfrm>
            <a:off x="453866" y="1097280"/>
            <a:ext cx="8220456" cy="246221"/>
          </a:xfrm>
          <a:prstGeom prst="rect">
            <a:avLst/>
          </a:prstGeom>
        </p:spPr>
        <p:txBody>
          <a:bodyPr vert="horz" lIns="0" tIns="0" rIns="0" bIns="0" rtlCol="0">
            <a:spAutoFit/>
          </a:bodyPr>
          <a:lstStyle>
            <a:defPPr>
              <a:defRPr lang="en-US"/>
            </a:defPPr>
            <a:lvl1pPr lvl="0" indent="0" defTabSz="914293">
              <a:lnSpc>
                <a:spcPct val="100000"/>
              </a:lnSpc>
              <a:spcBef>
                <a:spcPts val="1000"/>
              </a:spcBef>
              <a:spcAft>
                <a:spcPts val="600"/>
              </a:spcAft>
              <a:buClr>
                <a:schemeClr val="accent2"/>
              </a:buClr>
              <a:buFont typeface="Arial" panose="020B0604020202020204" pitchFamily="34" charset="0"/>
              <a:buNone/>
              <a:defRPr sz="1600" b="1" baseline="0">
                <a:solidFill>
                  <a:schemeClr val="accent2"/>
                </a:solidFill>
                <a:ea typeface="Tahoma" panose="020B0604030504040204" pitchFamily="34" charset="0"/>
                <a:cs typeface="Tahoma" panose="020B0604030504040204" pitchFamily="34" charset="0"/>
              </a:defRPr>
            </a:lvl1pPr>
            <a:lvl2pPr marL="0" indent="0">
              <a:lnSpc>
                <a:spcPct val="110000"/>
              </a:lnSpc>
              <a:spcBef>
                <a:spcPts val="0"/>
              </a:spcBef>
              <a:spcAft>
                <a:spcPts val="600"/>
              </a:spcAft>
              <a:buClr>
                <a:schemeClr val="accent2"/>
              </a:buClr>
              <a:buFont typeface="Arial" panose="020B0604020202020204" pitchFamily="34" charset="0"/>
              <a:buNone/>
              <a:defRPr sz="1600" baseline="0"/>
            </a:lvl2pPr>
            <a:lvl3pPr marL="227013" indent="-227013">
              <a:lnSpc>
                <a:spcPct val="110000"/>
              </a:lnSpc>
              <a:spcBef>
                <a:spcPts val="0"/>
              </a:spcBef>
              <a:spcAft>
                <a:spcPts val="600"/>
              </a:spcAft>
              <a:buClr>
                <a:schemeClr val="accent2"/>
              </a:buClr>
              <a:buFont typeface="Arial" panose="020B0604020202020204" pitchFamily="34" charset="0"/>
              <a:buChar char="•"/>
              <a:defRPr sz="1600" baseline="0"/>
            </a:lvl3pPr>
            <a:lvl4pPr marL="461963" indent="-234950">
              <a:lnSpc>
                <a:spcPct val="110000"/>
              </a:lnSpc>
              <a:spcBef>
                <a:spcPts val="0"/>
              </a:spcBef>
              <a:spcAft>
                <a:spcPts val="0"/>
              </a:spcAft>
              <a:buClr>
                <a:schemeClr val="accent2"/>
              </a:buClr>
              <a:buFont typeface="Arial" panose="020B0604020202020204" pitchFamily="34" charset="0"/>
              <a:buChar char="–"/>
              <a:defRPr sz="1600" baseline="0"/>
            </a:lvl4pPr>
            <a:lvl5pPr marL="687388" indent="-225425">
              <a:lnSpc>
                <a:spcPct val="110000"/>
              </a:lnSpc>
              <a:spcBef>
                <a:spcPts val="0"/>
              </a:spcBef>
              <a:spcAft>
                <a:spcPts val="0"/>
              </a:spcAft>
              <a:buClr>
                <a:schemeClr val="accent2"/>
              </a:buClr>
              <a:buFont typeface="Arial" panose="020B0604020202020204" pitchFamily="34" charset="0"/>
              <a:buChar char="•"/>
              <a:defRPr sz="1600" baseline="0"/>
            </a:lvl5pPr>
            <a:lvl6pPr marL="2514600" indent="-228600">
              <a:spcBef>
                <a:spcPct val="20000"/>
              </a:spcBef>
              <a:buFont typeface="Arial" panose="020B0604020202020204" pitchFamily="34" charset="0"/>
              <a:buChar char="•"/>
              <a:defRPr sz="2000"/>
            </a:lvl6pPr>
            <a:lvl7pPr marL="2971800" indent="-228600">
              <a:spcBef>
                <a:spcPct val="20000"/>
              </a:spcBef>
              <a:buFont typeface="Arial" panose="020B0604020202020204" pitchFamily="34" charset="0"/>
              <a:buChar char="•"/>
              <a:defRPr sz="2000"/>
            </a:lvl7pPr>
            <a:lvl8pPr marL="3429000" indent="-228600">
              <a:spcBef>
                <a:spcPct val="20000"/>
              </a:spcBef>
              <a:buFont typeface="Arial" panose="020B0604020202020204" pitchFamily="34" charset="0"/>
              <a:buChar char="•"/>
              <a:defRPr sz="2000"/>
            </a:lvl8pPr>
            <a:lvl9pPr marL="3886200" indent="-228600">
              <a:spcBef>
                <a:spcPct val="20000"/>
              </a:spcBef>
              <a:buFont typeface="Arial" panose="020B0604020202020204" pitchFamily="34" charset="0"/>
              <a:buChar char="•"/>
              <a:defRPr sz="2000"/>
            </a:lvl9pPr>
          </a:lstStyle>
          <a:p>
            <a:r>
              <a:rPr lang="en-US" dirty="0"/>
              <a:t>Placeholder for Optional Subtitle</a:t>
            </a:r>
          </a:p>
        </p:txBody>
      </p:sp>
    </p:spTree>
    <p:extLst>
      <p:ext uri="{BB962C8B-B14F-4D97-AF65-F5344CB8AC3E}">
        <p14:creationId xmlns:p14="http://schemas.microsoft.com/office/powerpoint/2010/main" val="2995757466"/>
      </p:ext>
    </p:extLst>
  </p:cSld>
  <p:clrMapOvr>
    <a:masterClrMapping/>
  </p:clrMapOvr>
  <p:transition spd="med">
    <p:fade/>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Diagrams</a:t>
            </a:r>
            <a:endParaRPr lang="en-US" dirty="0"/>
          </a:p>
        </p:txBody>
      </p:sp>
      <p:sp>
        <p:nvSpPr>
          <p:cNvPr id="7" name="Text Placeholder 6"/>
          <p:cNvSpPr>
            <a:spLocks noGrp="1"/>
          </p:cNvSpPr>
          <p:nvPr>
            <p:ph type="body" idx="1"/>
          </p:nvPr>
        </p:nvSpPr>
        <p:spPr/>
        <p:txBody>
          <a:bodyPr/>
          <a:lstStyle/>
          <a:p>
            <a:r>
              <a:rPr lang="en-US" dirty="0" smtClean="0"/>
              <a:t>Section 5</a:t>
            </a:r>
            <a:endParaRPr lang="en-US" dirty="0"/>
          </a:p>
        </p:txBody>
      </p:sp>
      <p:sp>
        <p:nvSpPr>
          <p:cNvPr id="8" name="Text Placeholder 7"/>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289105701"/>
      </p:ext>
    </p:extLst>
  </p:cSld>
  <p:clrMapOvr>
    <a:masterClrMapping/>
  </p:clrMapOvr>
  <p:transition spd="med">
    <p:fade/>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Structured Organizational Chart</a:t>
            </a:r>
            <a:endParaRPr lang="en-US" dirty="0"/>
          </a:p>
        </p:txBody>
      </p:sp>
      <p:sp>
        <p:nvSpPr>
          <p:cNvPr id="20" name="Text Box 65"/>
          <p:cNvSpPr txBox="1">
            <a:spLocks noChangeArrowheads="1"/>
          </p:cNvSpPr>
          <p:nvPr/>
        </p:nvSpPr>
        <p:spPr bwMode="gray">
          <a:xfrm>
            <a:off x="1508919" y="4454534"/>
            <a:ext cx="1233487" cy="411163"/>
          </a:xfrm>
          <a:prstGeom prst="rect">
            <a:avLst/>
          </a:prstGeom>
          <a:solidFill>
            <a:schemeClr val="accent4"/>
          </a:solidFill>
          <a:ln w="9525">
            <a:noFill/>
            <a:miter lim="800000"/>
            <a:headEnd/>
            <a:tailEnd/>
          </a:ln>
          <a:effectLst/>
        </p:spPr>
        <p:txBody>
          <a:bodyPr wrap="none" lIns="45720" tIns="36576" rIns="45720" anchor="ctr"/>
          <a:lstStyle/>
          <a:p>
            <a:r>
              <a:rPr lang="en-US" sz="1200" b="1" dirty="0">
                <a:solidFill>
                  <a:srgbClr val="000000"/>
                </a:solidFill>
              </a:rPr>
              <a:t>Name</a:t>
            </a:r>
          </a:p>
          <a:p>
            <a:r>
              <a:rPr lang="en-US" sz="1200" b="1" i="1" dirty="0">
                <a:solidFill>
                  <a:srgbClr val="000000"/>
                </a:solidFill>
              </a:rPr>
              <a:t>Title</a:t>
            </a:r>
          </a:p>
        </p:txBody>
      </p:sp>
      <p:sp>
        <p:nvSpPr>
          <p:cNvPr id="22" name="Text Box 66"/>
          <p:cNvSpPr txBox="1">
            <a:spLocks noChangeArrowheads="1"/>
          </p:cNvSpPr>
          <p:nvPr/>
        </p:nvSpPr>
        <p:spPr bwMode="gray">
          <a:xfrm>
            <a:off x="3139281" y="4454534"/>
            <a:ext cx="1233488" cy="411163"/>
          </a:xfrm>
          <a:prstGeom prst="rect">
            <a:avLst/>
          </a:prstGeom>
          <a:solidFill>
            <a:schemeClr val="accent4"/>
          </a:solidFill>
          <a:ln w="9525">
            <a:noFill/>
            <a:miter lim="800000"/>
            <a:headEnd/>
            <a:tailEnd/>
          </a:ln>
          <a:effectLst/>
        </p:spPr>
        <p:txBody>
          <a:bodyPr wrap="none" lIns="45720" tIns="36576" rIns="45720" anchor="ctr"/>
          <a:lstStyle/>
          <a:p>
            <a:r>
              <a:rPr lang="en-US" sz="1200" b="1">
                <a:solidFill>
                  <a:srgbClr val="000000"/>
                </a:solidFill>
              </a:rPr>
              <a:t>Name</a:t>
            </a:r>
          </a:p>
          <a:p>
            <a:r>
              <a:rPr lang="en-US" sz="1200" b="1" i="1">
                <a:solidFill>
                  <a:srgbClr val="000000"/>
                </a:solidFill>
              </a:rPr>
              <a:t>Title</a:t>
            </a:r>
          </a:p>
        </p:txBody>
      </p:sp>
      <p:sp>
        <p:nvSpPr>
          <p:cNvPr id="27" name="Text Box 69"/>
          <p:cNvSpPr txBox="1">
            <a:spLocks noChangeArrowheads="1"/>
          </p:cNvSpPr>
          <p:nvPr/>
        </p:nvSpPr>
        <p:spPr bwMode="gray">
          <a:xfrm>
            <a:off x="4769644" y="4454534"/>
            <a:ext cx="1233487" cy="411163"/>
          </a:xfrm>
          <a:prstGeom prst="rect">
            <a:avLst/>
          </a:prstGeom>
          <a:solidFill>
            <a:schemeClr val="accent4"/>
          </a:solidFill>
          <a:ln w="9525">
            <a:noFill/>
            <a:miter lim="800000"/>
            <a:headEnd/>
            <a:tailEnd/>
          </a:ln>
          <a:effectLst/>
        </p:spPr>
        <p:txBody>
          <a:bodyPr wrap="none" lIns="45720" tIns="36576" rIns="45720" anchor="ctr"/>
          <a:lstStyle/>
          <a:p>
            <a:r>
              <a:rPr lang="en-US" sz="1200" b="1">
                <a:solidFill>
                  <a:srgbClr val="000000"/>
                </a:solidFill>
              </a:rPr>
              <a:t>Name</a:t>
            </a:r>
          </a:p>
          <a:p>
            <a:r>
              <a:rPr lang="en-US" sz="1200" b="1" i="1">
                <a:solidFill>
                  <a:srgbClr val="000000"/>
                </a:solidFill>
              </a:rPr>
              <a:t>Title</a:t>
            </a:r>
          </a:p>
        </p:txBody>
      </p:sp>
      <p:sp>
        <p:nvSpPr>
          <p:cNvPr id="28" name="Text Box 70"/>
          <p:cNvSpPr txBox="1">
            <a:spLocks noChangeArrowheads="1"/>
          </p:cNvSpPr>
          <p:nvPr/>
        </p:nvSpPr>
        <p:spPr bwMode="gray">
          <a:xfrm>
            <a:off x="6400006" y="4454534"/>
            <a:ext cx="1233488" cy="411163"/>
          </a:xfrm>
          <a:prstGeom prst="rect">
            <a:avLst/>
          </a:prstGeom>
          <a:solidFill>
            <a:schemeClr val="accent4"/>
          </a:solidFill>
          <a:ln w="9525">
            <a:noFill/>
            <a:miter lim="800000"/>
            <a:headEnd/>
            <a:tailEnd/>
          </a:ln>
          <a:effectLst/>
        </p:spPr>
        <p:txBody>
          <a:bodyPr wrap="none" lIns="45720" tIns="36576" rIns="45720" anchor="ctr"/>
          <a:lstStyle/>
          <a:p>
            <a:r>
              <a:rPr lang="en-US" sz="1200" b="1">
                <a:solidFill>
                  <a:srgbClr val="000000"/>
                </a:solidFill>
              </a:rPr>
              <a:t>Name</a:t>
            </a:r>
          </a:p>
          <a:p>
            <a:r>
              <a:rPr lang="en-US" sz="1200" b="1" i="1">
                <a:solidFill>
                  <a:srgbClr val="000000"/>
                </a:solidFill>
              </a:rPr>
              <a:t>Title</a:t>
            </a:r>
          </a:p>
        </p:txBody>
      </p:sp>
      <p:sp>
        <p:nvSpPr>
          <p:cNvPr id="18" name="Text Box 64"/>
          <p:cNvSpPr txBox="1">
            <a:spLocks noChangeArrowheads="1"/>
          </p:cNvSpPr>
          <p:nvPr/>
        </p:nvSpPr>
        <p:spPr bwMode="gray">
          <a:xfrm>
            <a:off x="2324100" y="5343857"/>
            <a:ext cx="1233488" cy="411163"/>
          </a:xfrm>
          <a:prstGeom prst="rect">
            <a:avLst/>
          </a:prstGeom>
          <a:solidFill>
            <a:schemeClr val="accent5"/>
          </a:solidFill>
          <a:ln w="19050">
            <a:noFill/>
            <a:miter lim="800000"/>
            <a:headEnd/>
            <a:tailEnd/>
          </a:ln>
          <a:effectLst/>
        </p:spPr>
        <p:txBody>
          <a:bodyPr lIns="45720" tIns="36576" rIns="45720"/>
          <a:lstStyle/>
          <a:p>
            <a:r>
              <a:rPr lang="en-US" sz="1200" b="1">
                <a:solidFill>
                  <a:srgbClr val="000000"/>
                </a:solidFill>
              </a:rPr>
              <a:t>Name</a:t>
            </a:r>
          </a:p>
          <a:p>
            <a:r>
              <a:rPr lang="en-US" sz="1200" b="1" i="1">
                <a:solidFill>
                  <a:srgbClr val="000000"/>
                </a:solidFill>
              </a:rPr>
              <a:t>Title</a:t>
            </a:r>
          </a:p>
        </p:txBody>
      </p:sp>
      <p:sp>
        <p:nvSpPr>
          <p:cNvPr id="24" name="Text Box 67"/>
          <p:cNvSpPr txBox="1">
            <a:spLocks noChangeArrowheads="1"/>
          </p:cNvSpPr>
          <p:nvPr/>
        </p:nvSpPr>
        <p:spPr bwMode="gray">
          <a:xfrm>
            <a:off x="3954463" y="5343857"/>
            <a:ext cx="1233487" cy="411163"/>
          </a:xfrm>
          <a:prstGeom prst="rect">
            <a:avLst/>
          </a:prstGeom>
          <a:solidFill>
            <a:schemeClr val="accent5"/>
          </a:solidFill>
          <a:ln w="19050">
            <a:noFill/>
            <a:miter lim="800000"/>
            <a:headEnd/>
            <a:tailEnd/>
          </a:ln>
          <a:effectLst/>
        </p:spPr>
        <p:txBody>
          <a:bodyPr lIns="45720" tIns="36576" rIns="45720"/>
          <a:lstStyle/>
          <a:p>
            <a:r>
              <a:rPr lang="en-US" sz="1200" b="1">
                <a:solidFill>
                  <a:srgbClr val="000000"/>
                </a:solidFill>
              </a:rPr>
              <a:t>Name</a:t>
            </a:r>
          </a:p>
          <a:p>
            <a:r>
              <a:rPr lang="en-US" sz="1200" b="1" i="1">
                <a:solidFill>
                  <a:srgbClr val="000000"/>
                </a:solidFill>
              </a:rPr>
              <a:t>Title</a:t>
            </a:r>
          </a:p>
        </p:txBody>
      </p:sp>
      <p:sp>
        <p:nvSpPr>
          <p:cNvPr id="26" name="Text Box 68"/>
          <p:cNvSpPr txBox="1">
            <a:spLocks noChangeArrowheads="1"/>
          </p:cNvSpPr>
          <p:nvPr/>
        </p:nvSpPr>
        <p:spPr bwMode="gray">
          <a:xfrm>
            <a:off x="693738" y="5343857"/>
            <a:ext cx="1233487" cy="411163"/>
          </a:xfrm>
          <a:prstGeom prst="rect">
            <a:avLst/>
          </a:prstGeom>
          <a:solidFill>
            <a:schemeClr val="accent5"/>
          </a:solidFill>
          <a:ln w="19050">
            <a:noFill/>
            <a:miter lim="800000"/>
            <a:headEnd/>
            <a:tailEnd/>
          </a:ln>
          <a:effectLst/>
        </p:spPr>
        <p:txBody>
          <a:bodyPr lIns="45720" tIns="36576" rIns="45720"/>
          <a:lstStyle/>
          <a:p>
            <a:r>
              <a:rPr lang="en-US" sz="1200" b="1">
                <a:solidFill>
                  <a:srgbClr val="000000"/>
                </a:solidFill>
              </a:rPr>
              <a:t>Name</a:t>
            </a:r>
          </a:p>
          <a:p>
            <a:r>
              <a:rPr lang="en-US" sz="1200" b="1" i="1">
                <a:solidFill>
                  <a:srgbClr val="000000"/>
                </a:solidFill>
              </a:rPr>
              <a:t>Title</a:t>
            </a:r>
          </a:p>
        </p:txBody>
      </p:sp>
      <p:sp>
        <p:nvSpPr>
          <p:cNvPr id="29" name="Text Box 71"/>
          <p:cNvSpPr txBox="1">
            <a:spLocks noChangeArrowheads="1"/>
          </p:cNvSpPr>
          <p:nvPr/>
        </p:nvSpPr>
        <p:spPr bwMode="gray">
          <a:xfrm>
            <a:off x="5584825" y="5343857"/>
            <a:ext cx="1233488" cy="411163"/>
          </a:xfrm>
          <a:prstGeom prst="rect">
            <a:avLst/>
          </a:prstGeom>
          <a:solidFill>
            <a:schemeClr val="accent5"/>
          </a:solidFill>
          <a:ln w="19050">
            <a:noFill/>
            <a:miter lim="800000"/>
            <a:headEnd/>
            <a:tailEnd/>
          </a:ln>
          <a:effectLst/>
        </p:spPr>
        <p:txBody>
          <a:bodyPr lIns="45720" tIns="36576" rIns="45720"/>
          <a:lstStyle/>
          <a:p>
            <a:r>
              <a:rPr lang="en-US" sz="1200" b="1">
                <a:solidFill>
                  <a:srgbClr val="000000"/>
                </a:solidFill>
              </a:rPr>
              <a:t>Name</a:t>
            </a:r>
          </a:p>
          <a:p>
            <a:r>
              <a:rPr lang="en-US" sz="1200" b="1" i="1">
                <a:solidFill>
                  <a:srgbClr val="000000"/>
                </a:solidFill>
              </a:rPr>
              <a:t>Title</a:t>
            </a:r>
          </a:p>
        </p:txBody>
      </p:sp>
      <p:sp>
        <p:nvSpPr>
          <p:cNvPr id="30" name="Text Box 72"/>
          <p:cNvSpPr txBox="1">
            <a:spLocks noChangeArrowheads="1"/>
          </p:cNvSpPr>
          <p:nvPr/>
        </p:nvSpPr>
        <p:spPr bwMode="gray">
          <a:xfrm>
            <a:off x="7215188" y="5343857"/>
            <a:ext cx="1233487" cy="411163"/>
          </a:xfrm>
          <a:prstGeom prst="rect">
            <a:avLst/>
          </a:prstGeom>
          <a:solidFill>
            <a:schemeClr val="accent5"/>
          </a:solidFill>
          <a:ln w="19050">
            <a:noFill/>
            <a:miter lim="800000"/>
            <a:headEnd/>
            <a:tailEnd/>
          </a:ln>
          <a:effectLst/>
        </p:spPr>
        <p:txBody>
          <a:bodyPr lIns="45720" tIns="36576" rIns="45720"/>
          <a:lstStyle/>
          <a:p>
            <a:r>
              <a:rPr lang="en-US" sz="1200" b="1">
                <a:solidFill>
                  <a:srgbClr val="000000"/>
                </a:solidFill>
              </a:rPr>
              <a:t>Name</a:t>
            </a:r>
          </a:p>
          <a:p>
            <a:r>
              <a:rPr lang="en-US" sz="1200" b="1" i="1">
                <a:solidFill>
                  <a:srgbClr val="000000"/>
                </a:solidFill>
              </a:rPr>
              <a:t>Title</a:t>
            </a:r>
          </a:p>
        </p:txBody>
      </p:sp>
      <p:sp>
        <p:nvSpPr>
          <p:cNvPr id="33" name="Text Box 76"/>
          <p:cNvSpPr txBox="1">
            <a:spLocks noChangeArrowheads="1"/>
          </p:cNvSpPr>
          <p:nvPr/>
        </p:nvSpPr>
        <p:spPr bwMode="gray">
          <a:xfrm>
            <a:off x="3859213" y="1786573"/>
            <a:ext cx="1423987" cy="411162"/>
          </a:xfrm>
          <a:prstGeom prst="rect">
            <a:avLst/>
          </a:prstGeom>
          <a:solidFill>
            <a:schemeClr val="accent1"/>
          </a:solidFill>
          <a:ln w="9525">
            <a:noFill/>
            <a:miter lim="800000"/>
            <a:headEnd/>
            <a:tailEnd/>
          </a:ln>
          <a:effectLst/>
        </p:spPr>
        <p:txBody>
          <a:bodyPr wrap="none" lIns="45720" tIns="36576" rIns="45720" anchor="ctr"/>
          <a:lstStyle/>
          <a:p>
            <a:r>
              <a:rPr lang="en-US" sz="1200" b="1" dirty="0">
                <a:solidFill>
                  <a:srgbClr val="FFFFFF"/>
                </a:solidFill>
              </a:rPr>
              <a:t>Name</a:t>
            </a:r>
          </a:p>
          <a:p>
            <a:r>
              <a:rPr lang="en-US" sz="1200" b="1" i="1" dirty="0">
                <a:solidFill>
                  <a:srgbClr val="FFFFFF"/>
                </a:solidFill>
              </a:rPr>
              <a:t>Title</a:t>
            </a:r>
          </a:p>
        </p:txBody>
      </p:sp>
      <p:sp>
        <p:nvSpPr>
          <p:cNvPr id="34" name="Text Box 77"/>
          <p:cNvSpPr txBox="1">
            <a:spLocks noChangeArrowheads="1"/>
          </p:cNvSpPr>
          <p:nvPr/>
        </p:nvSpPr>
        <p:spPr bwMode="gray">
          <a:xfrm>
            <a:off x="3044031" y="2675893"/>
            <a:ext cx="1423987" cy="411163"/>
          </a:xfrm>
          <a:prstGeom prst="rect">
            <a:avLst/>
          </a:prstGeom>
          <a:solidFill>
            <a:schemeClr val="accent2"/>
          </a:solidFill>
          <a:ln w="9525">
            <a:noFill/>
            <a:miter lim="800000"/>
            <a:headEnd/>
            <a:tailEnd/>
          </a:ln>
          <a:effectLst/>
        </p:spPr>
        <p:txBody>
          <a:bodyPr wrap="none" lIns="45720" tIns="36576" rIns="45720" anchor="ctr"/>
          <a:lstStyle/>
          <a:p>
            <a:r>
              <a:rPr lang="en-US" sz="1200" b="1" dirty="0">
                <a:solidFill>
                  <a:srgbClr val="000000"/>
                </a:solidFill>
              </a:rPr>
              <a:t>Name</a:t>
            </a:r>
          </a:p>
          <a:p>
            <a:r>
              <a:rPr lang="en-US" sz="1200" b="1" i="1" dirty="0">
                <a:solidFill>
                  <a:srgbClr val="000000"/>
                </a:solidFill>
              </a:rPr>
              <a:t>Title</a:t>
            </a:r>
          </a:p>
        </p:txBody>
      </p:sp>
      <p:sp>
        <p:nvSpPr>
          <p:cNvPr id="35" name="Text Box 78"/>
          <p:cNvSpPr txBox="1">
            <a:spLocks noChangeArrowheads="1"/>
          </p:cNvSpPr>
          <p:nvPr/>
        </p:nvSpPr>
        <p:spPr bwMode="gray">
          <a:xfrm>
            <a:off x="4674393" y="2675893"/>
            <a:ext cx="1423988" cy="411163"/>
          </a:xfrm>
          <a:prstGeom prst="rect">
            <a:avLst/>
          </a:prstGeom>
          <a:solidFill>
            <a:schemeClr val="accent2"/>
          </a:solidFill>
          <a:ln w="9525">
            <a:noFill/>
            <a:miter lim="800000"/>
            <a:headEnd/>
            <a:tailEnd/>
          </a:ln>
          <a:effectLst/>
        </p:spPr>
        <p:txBody>
          <a:bodyPr wrap="none" lIns="45720" tIns="36576" rIns="45720" anchor="ctr"/>
          <a:lstStyle/>
          <a:p>
            <a:r>
              <a:rPr lang="en-US" sz="1200" b="1">
                <a:solidFill>
                  <a:srgbClr val="000000"/>
                </a:solidFill>
              </a:rPr>
              <a:t>Name</a:t>
            </a:r>
          </a:p>
          <a:p>
            <a:r>
              <a:rPr lang="en-US" sz="1200" b="1" i="1">
                <a:solidFill>
                  <a:srgbClr val="000000"/>
                </a:solidFill>
              </a:rPr>
              <a:t>Title</a:t>
            </a:r>
          </a:p>
        </p:txBody>
      </p:sp>
      <p:sp>
        <p:nvSpPr>
          <p:cNvPr id="31" name="Text Box 73"/>
          <p:cNvSpPr txBox="1">
            <a:spLocks noChangeArrowheads="1"/>
          </p:cNvSpPr>
          <p:nvPr/>
        </p:nvSpPr>
        <p:spPr bwMode="gray">
          <a:xfrm>
            <a:off x="2228850" y="3565214"/>
            <a:ext cx="1423987" cy="411162"/>
          </a:xfrm>
          <a:prstGeom prst="rect">
            <a:avLst/>
          </a:prstGeom>
          <a:solidFill>
            <a:schemeClr val="accent3"/>
          </a:solidFill>
          <a:ln w="19050">
            <a:noFill/>
            <a:miter lim="800000"/>
            <a:headEnd/>
            <a:tailEnd/>
          </a:ln>
          <a:effectLst/>
        </p:spPr>
        <p:txBody>
          <a:bodyPr lIns="45720" tIns="36576" rIns="45720"/>
          <a:lstStyle/>
          <a:p>
            <a:r>
              <a:rPr lang="en-US" sz="1200" b="1">
                <a:solidFill>
                  <a:srgbClr val="FFFFFF"/>
                </a:solidFill>
              </a:rPr>
              <a:t>Name</a:t>
            </a:r>
          </a:p>
          <a:p>
            <a:r>
              <a:rPr lang="en-US" sz="1200" b="1" i="1">
                <a:solidFill>
                  <a:srgbClr val="FFFFFF"/>
                </a:solidFill>
              </a:rPr>
              <a:t>Title</a:t>
            </a:r>
          </a:p>
        </p:txBody>
      </p:sp>
      <p:sp>
        <p:nvSpPr>
          <p:cNvPr id="32" name="Text Box 74"/>
          <p:cNvSpPr txBox="1">
            <a:spLocks noChangeArrowheads="1"/>
          </p:cNvSpPr>
          <p:nvPr/>
        </p:nvSpPr>
        <p:spPr bwMode="gray">
          <a:xfrm>
            <a:off x="3859212" y="3565214"/>
            <a:ext cx="1423988" cy="411162"/>
          </a:xfrm>
          <a:prstGeom prst="rect">
            <a:avLst/>
          </a:prstGeom>
          <a:solidFill>
            <a:schemeClr val="accent3"/>
          </a:solidFill>
          <a:ln w="19050">
            <a:noFill/>
            <a:miter lim="800000"/>
            <a:headEnd/>
            <a:tailEnd/>
          </a:ln>
          <a:effectLst/>
        </p:spPr>
        <p:txBody>
          <a:bodyPr lIns="45720" tIns="36576" rIns="45720"/>
          <a:lstStyle/>
          <a:p>
            <a:r>
              <a:rPr lang="en-US" sz="1200" b="1">
                <a:solidFill>
                  <a:srgbClr val="FFFFFF"/>
                </a:solidFill>
              </a:rPr>
              <a:t>Name</a:t>
            </a:r>
          </a:p>
          <a:p>
            <a:r>
              <a:rPr lang="en-US" sz="1200" b="1" i="1">
                <a:solidFill>
                  <a:srgbClr val="FFFFFF"/>
                </a:solidFill>
              </a:rPr>
              <a:t>Title</a:t>
            </a:r>
          </a:p>
        </p:txBody>
      </p:sp>
      <p:sp>
        <p:nvSpPr>
          <p:cNvPr id="36" name="Text Box 75"/>
          <p:cNvSpPr txBox="1">
            <a:spLocks noChangeArrowheads="1"/>
          </p:cNvSpPr>
          <p:nvPr/>
        </p:nvSpPr>
        <p:spPr bwMode="gray">
          <a:xfrm>
            <a:off x="5489575" y="3565214"/>
            <a:ext cx="1423987" cy="411162"/>
          </a:xfrm>
          <a:prstGeom prst="rect">
            <a:avLst/>
          </a:prstGeom>
          <a:solidFill>
            <a:schemeClr val="accent3"/>
          </a:solidFill>
          <a:ln w="19050">
            <a:noFill/>
            <a:miter lim="800000"/>
            <a:headEnd/>
            <a:tailEnd/>
          </a:ln>
          <a:effectLst/>
        </p:spPr>
        <p:txBody>
          <a:bodyPr lIns="45720" tIns="36576" rIns="45720"/>
          <a:lstStyle/>
          <a:p>
            <a:r>
              <a:rPr lang="en-US" sz="1200" b="1">
                <a:solidFill>
                  <a:srgbClr val="FFFFFF"/>
                </a:solidFill>
              </a:rPr>
              <a:t>Name</a:t>
            </a:r>
          </a:p>
          <a:p>
            <a:r>
              <a:rPr lang="en-US" sz="1200" b="1" i="1">
                <a:solidFill>
                  <a:srgbClr val="FFFFFF"/>
                </a:solidFill>
              </a:rPr>
              <a:t>Title</a:t>
            </a:r>
          </a:p>
        </p:txBody>
      </p:sp>
      <p:cxnSp>
        <p:nvCxnSpPr>
          <p:cNvPr id="37" name="Elbow Connector 36"/>
          <p:cNvCxnSpPr>
            <a:stCxn id="33" idx="2"/>
            <a:endCxn id="34" idx="0"/>
          </p:cNvCxnSpPr>
          <p:nvPr/>
        </p:nvCxnSpPr>
        <p:spPr>
          <a:xfrm rot="5400000">
            <a:off x="3924537" y="2029223"/>
            <a:ext cx="478158" cy="815182"/>
          </a:xfrm>
          <a:prstGeom prst="bentConnector3">
            <a:avLst/>
          </a:prstGeom>
          <a:ln w="6350">
            <a:solidFill>
              <a:srgbClr val="A9A9A9"/>
            </a:solidFill>
          </a:ln>
        </p:spPr>
        <p:style>
          <a:lnRef idx="1">
            <a:schemeClr val="accent1"/>
          </a:lnRef>
          <a:fillRef idx="0">
            <a:schemeClr val="accent1"/>
          </a:fillRef>
          <a:effectRef idx="0">
            <a:schemeClr val="accent1"/>
          </a:effectRef>
          <a:fontRef idx="minor">
            <a:schemeClr val="tx1"/>
          </a:fontRef>
        </p:style>
      </p:cxnSp>
      <p:cxnSp>
        <p:nvCxnSpPr>
          <p:cNvPr id="39" name="Elbow Connector 38"/>
          <p:cNvCxnSpPr>
            <a:stCxn id="33" idx="2"/>
            <a:endCxn id="35" idx="0"/>
          </p:cNvCxnSpPr>
          <p:nvPr/>
        </p:nvCxnSpPr>
        <p:spPr>
          <a:xfrm rot="16200000" flipH="1">
            <a:off x="4739718" y="2029224"/>
            <a:ext cx="478158" cy="815180"/>
          </a:xfrm>
          <a:prstGeom prst="bentConnector3">
            <a:avLst/>
          </a:prstGeom>
          <a:ln w="6350">
            <a:solidFill>
              <a:srgbClr val="A9A9A9"/>
            </a:solidFill>
          </a:ln>
        </p:spPr>
        <p:style>
          <a:lnRef idx="1">
            <a:schemeClr val="accent1"/>
          </a:lnRef>
          <a:fillRef idx="0">
            <a:schemeClr val="accent1"/>
          </a:fillRef>
          <a:effectRef idx="0">
            <a:schemeClr val="accent1"/>
          </a:effectRef>
          <a:fontRef idx="minor">
            <a:schemeClr val="tx1"/>
          </a:fontRef>
        </p:style>
      </p:cxnSp>
      <p:cxnSp>
        <p:nvCxnSpPr>
          <p:cNvPr id="41" name="Elbow Connector 40"/>
          <p:cNvCxnSpPr>
            <a:stCxn id="34" idx="2"/>
          </p:cNvCxnSpPr>
          <p:nvPr/>
        </p:nvCxnSpPr>
        <p:spPr>
          <a:xfrm rot="5400000">
            <a:off x="3109356" y="2918545"/>
            <a:ext cx="478158" cy="815181"/>
          </a:xfrm>
          <a:prstGeom prst="bentConnector3">
            <a:avLst/>
          </a:prstGeom>
          <a:ln w="6350">
            <a:solidFill>
              <a:srgbClr val="A9A9A9"/>
            </a:solidFill>
          </a:ln>
        </p:spPr>
        <p:style>
          <a:lnRef idx="1">
            <a:schemeClr val="accent1"/>
          </a:lnRef>
          <a:fillRef idx="0">
            <a:schemeClr val="accent1"/>
          </a:fillRef>
          <a:effectRef idx="0">
            <a:schemeClr val="accent1"/>
          </a:effectRef>
          <a:fontRef idx="minor">
            <a:schemeClr val="tx1"/>
          </a:fontRef>
        </p:style>
      </p:cxnSp>
      <p:cxnSp>
        <p:nvCxnSpPr>
          <p:cNvPr id="43" name="Elbow Connector 42"/>
          <p:cNvCxnSpPr>
            <a:stCxn id="34" idx="2"/>
          </p:cNvCxnSpPr>
          <p:nvPr/>
        </p:nvCxnSpPr>
        <p:spPr>
          <a:xfrm rot="16200000" flipH="1">
            <a:off x="3924536" y="2918544"/>
            <a:ext cx="478158" cy="815181"/>
          </a:xfrm>
          <a:prstGeom prst="bentConnector3">
            <a:avLst/>
          </a:prstGeom>
          <a:ln w="6350">
            <a:solidFill>
              <a:srgbClr val="A9A9A9"/>
            </a:solidFill>
          </a:ln>
        </p:spPr>
        <p:style>
          <a:lnRef idx="1">
            <a:schemeClr val="accent1"/>
          </a:lnRef>
          <a:fillRef idx="0">
            <a:schemeClr val="accent1"/>
          </a:fillRef>
          <a:effectRef idx="0">
            <a:schemeClr val="accent1"/>
          </a:effectRef>
          <a:fontRef idx="minor">
            <a:schemeClr val="tx1"/>
          </a:fontRef>
        </p:style>
      </p:cxnSp>
      <p:cxnSp>
        <p:nvCxnSpPr>
          <p:cNvPr id="45" name="Elbow Connector 44"/>
          <p:cNvCxnSpPr>
            <a:stCxn id="35" idx="2"/>
          </p:cNvCxnSpPr>
          <p:nvPr/>
        </p:nvCxnSpPr>
        <p:spPr>
          <a:xfrm rot="16200000" flipH="1">
            <a:off x="5554899" y="2918544"/>
            <a:ext cx="478158" cy="815182"/>
          </a:xfrm>
          <a:prstGeom prst="bentConnector3">
            <a:avLst/>
          </a:prstGeom>
          <a:ln w="6350">
            <a:solidFill>
              <a:srgbClr val="A9A9A9"/>
            </a:solidFill>
          </a:ln>
        </p:spPr>
        <p:style>
          <a:lnRef idx="1">
            <a:schemeClr val="accent1"/>
          </a:lnRef>
          <a:fillRef idx="0">
            <a:schemeClr val="accent1"/>
          </a:fillRef>
          <a:effectRef idx="0">
            <a:schemeClr val="accent1"/>
          </a:effectRef>
          <a:fontRef idx="minor">
            <a:schemeClr val="tx1"/>
          </a:fontRef>
        </p:style>
      </p:cxnSp>
      <p:cxnSp>
        <p:nvCxnSpPr>
          <p:cNvPr id="47" name="Elbow Connector 46"/>
          <p:cNvCxnSpPr>
            <a:stCxn id="31" idx="2"/>
            <a:endCxn id="20" idx="0"/>
          </p:cNvCxnSpPr>
          <p:nvPr/>
        </p:nvCxnSpPr>
        <p:spPr>
          <a:xfrm rot="5400000">
            <a:off x="2294175" y="3807865"/>
            <a:ext cx="478158" cy="815181"/>
          </a:xfrm>
          <a:prstGeom prst="bentConnector3">
            <a:avLst/>
          </a:prstGeom>
          <a:ln w="6350">
            <a:solidFill>
              <a:srgbClr val="A9A9A9"/>
            </a:solidFill>
          </a:ln>
        </p:spPr>
        <p:style>
          <a:lnRef idx="1">
            <a:schemeClr val="accent1"/>
          </a:lnRef>
          <a:fillRef idx="0">
            <a:schemeClr val="accent1"/>
          </a:fillRef>
          <a:effectRef idx="0">
            <a:schemeClr val="accent1"/>
          </a:effectRef>
          <a:fontRef idx="minor">
            <a:schemeClr val="tx1"/>
          </a:fontRef>
        </p:style>
      </p:cxnSp>
      <p:cxnSp>
        <p:nvCxnSpPr>
          <p:cNvPr id="49" name="Elbow Connector 48"/>
          <p:cNvCxnSpPr>
            <a:stCxn id="31" idx="2"/>
            <a:endCxn id="22" idx="0"/>
          </p:cNvCxnSpPr>
          <p:nvPr/>
        </p:nvCxnSpPr>
        <p:spPr>
          <a:xfrm rot="16200000" flipH="1">
            <a:off x="3109355" y="3807864"/>
            <a:ext cx="478158" cy="815181"/>
          </a:xfrm>
          <a:prstGeom prst="bentConnector3">
            <a:avLst/>
          </a:prstGeom>
          <a:ln w="6350">
            <a:solidFill>
              <a:srgbClr val="A9A9A9"/>
            </a:solidFill>
          </a:ln>
        </p:spPr>
        <p:style>
          <a:lnRef idx="1">
            <a:schemeClr val="accent1"/>
          </a:lnRef>
          <a:fillRef idx="0">
            <a:schemeClr val="accent1"/>
          </a:fillRef>
          <a:effectRef idx="0">
            <a:schemeClr val="accent1"/>
          </a:effectRef>
          <a:fontRef idx="minor">
            <a:schemeClr val="tx1"/>
          </a:fontRef>
        </p:style>
      </p:cxnSp>
      <p:cxnSp>
        <p:nvCxnSpPr>
          <p:cNvPr id="51" name="Elbow Connector 50"/>
          <p:cNvCxnSpPr>
            <a:stCxn id="32" idx="2"/>
            <a:endCxn id="27" idx="0"/>
          </p:cNvCxnSpPr>
          <p:nvPr/>
        </p:nvCxnSpPr>
        <p:spPr>
          <a:xfrm rot="16200000" flipH="1">
            <a:off x="4739718" y="3807864"/>
            <a:ext cx="478158" cy="815182"/>
          </a:xfrm>
          <a:prstGeom prst="bentConnector3">
            <a:avLst/>
          </a:prstGeom>
          <a:ln w="6350">
            <a:solidFill>
              <a:srgbClr val="A9A9A9"/>
            </a:solidFill>
          </a:ln>
        </p:spPr>
        <p:style>
          <a:lnRef idx="1">
            <a:schemeClr val="accent1"/>
          </a:lnRef>
          <a:fillRef idx="0">
            <a:schemeClr val="accent1"/>
          </a:fillRef>
          <a:effectRef idx="0">
            <a:schemeClr val="accent1"/>
          </a:effectRef>
          <a:fontRef idx="minor">
            <a:schemeClr val="tx1"/>
          </a:fontRef>
        </p:style>
      </p:cxnSp>
      <p:cxnSp>
        <p:nvCxnSpPr>
          <p:cNvPr id="53" name="Elbow Connector 52"/>
          <p:cNvCxnSpPr>
            <a:stCxn id="36" idx="2"/>
            <a:endCxn id="28" idx="0"/>
          </p:cNvCxnSpPr>
          <p:nvPr/>
        </p:nvCxnSpPr>
        <p:spPr>
          <a:xfrm rot="16200000" flipH="1">
            <a:off x="6370080" y="3807864"/>
            <a:ext cx="478158" cy="815181"/>
          </a:xfrm>
          <a:prstGeom prst="bentConnector3">
            <a:avLst/>
          </a:prstGeom>
          <a:ln w="6350">
            <a:solidFill>
              <a:srgbClr val="A9A9A9"/>
            </a:solidFill>
          </a:ln>
        </p:spPr>
        <p:style>
          <a:lnRef idx="1">
            <a:schemeClr val="accent1"/>
          </a:lnRef>
          <a:fillRef idx="0">
            <a:schemeClr val="accent1"/>
          </a:fillRef>
          <a:effectRef idx="0">
            <a:schemeClr val="accent1"/>
          </a:effectRef>
          <a:fontRef idx="minor">
            <a:schemeClr val="tx1"/>
          </a:fontRef>
        </p:style>
      </p:cxnSp>
      <p:cxnSp>
        <p:nvCxnSpPr>
          <p:cNvPr id="55" name="Elbow Connector 54"/>
          <p:cNvCxnSpPr>
            <a:stCxn id="32" idx="2"/>
            <a:endCxn id="22" idx="0"/>
          </p:cNvCxnSpPr>
          <p:nvPr/>
        </p:nvCxnSpPr>
        <p:spPr>
          <a:xfrm rot="5400000">
            <a:off x="3924537" y="3807865"/>
            <a:ext cx="478158" cy="815181"/>
          </a:xfrm>
          <a:prstGeom prst="bentConnector3">
            <a:avLst/>
          </a:prstGeom>
          <a:ln w="6350">
            <a:solidFill>
              <a:srgbClr val="A9A9A9"/>
            </a:solidFill>
          </a:ln>
        </p:spPr>
        <p:style>
          <a:lnRef idx="1">
            <a:schemeClr val="accent1"/>
          </a:lnRef>
          <a:fillRef idx="0">
            <a:schemeClr val="accent1"/>
          </a:fillRef>
          <a:effectRef idx="0">
            <a:schemeClr val="accent1"/>
          </a:effectRef>
          <a:fontRef idx="minor">
            <a:schemeClr val="tx1"/>
          </a:fontRef>
        </p:style>
      </p:cxnSp>
      <p:cxnSp>
        <p:nvCxnSpPr>
          <p:cNvPr id="57" name="Elbow Connector 56"/>
          <p:cNvCxnSpPr>
            <a:stCxn id="20" idx="2"/>
            <a:endCxn id="26" idx="0"/>
          </p:cNvCxnSpPr>
          <p:nvPr/>
        </p:nvCxnSpPr>
        <p:spPr>
          <a:xfrm rot="5400000">
            <a:off x="1478993" y="4697187"/>
            <a:ext cx="478160" cy="815181"/>
          </a:xfrm>
          <a:prstGeom prst="bentConnector3">
            <a:avLst/>
          </a:prstGeom>
          <a:ln w="6350">
            <a:solidFill>
              <a:srgbClr val="A9A9A9"/>
            </a:solidFill>
          </a:ln>
        </p:spPr>
        <p:style>
          <a:lnRef idx="1">
            <a:schemeClr val="accent1"/>
          </a:lnRef>
          <a:fillRef idx="0">
            <a:schemeClr val="accent1"/>
          </a:fillRef>
          <a:effectRef idx="0">
            <a:schemeClr val="accent1"/>
          </a:effectRef>
          <a:fontRef idx="minor">
            <a:schemeClr val="tx1"/>
          </a:fontRef>
        </p:style>
      </p:cxnSp>
      <p:cxnSp>
        <p:nvCxnSpPr>
          <p:cNvPr id="59" name="Elbow Connector 58"/>
          <p:cNvCxnSpPr>
            <a:stCxn id="20" idx="2"/>
            <a:endCxn id="18" idx="0"/>
          </p:cNvCxnSpPr>
          <p:nvPr/>
        </p:nvCxnSpPr>
        <p:spPr>
          <a:xfrm rot="16200000" flipH="1">
            <a:off x="2294173" y="4697186"/>
            <a:ext cx="478160" cy="815181"/>
          </a:xfrm>
          <a:prstGeom prst="bentConnector3">
            <a:avLst/>
          </a:prstGeom>
          <a:ln w="6350">
            <a:solidFill>
              <a:srgbClr val="A9A9A9"/>
            </a:solidFill>
          </a:ln>
        </p:spPr>
        <p:style>
          <a:lnRef idx="1">
            <a:schemeClr val="accent1"/>
          </a:lnRef>
          <a:fillRef idx="0">
            <a:schemeClr val="accent1"/>
          </a:fillRef>
          <a:effectRef idx="0">
            <a:schemeClr val="accent1"/>
          </a:effectRef>
          <a:fontRef idx="minor">
            <a:schemeClr val="tx1"/>
          </a:fontRef>
        </p:style>
      </p:cxnSp>
      <p:cxnSp>
        <p:nvCxnSpPr>
          <p:cNvPr id="61" name="Elbow Connector 60"/>
          <p:cNvCxnSpPr>
            <a:stCxn id="27" idx="2"/>
            <a:endCxn id="24" idx="0"/>
          </p:cNvCxnSpPr>
          <p:nvPr/>
        </p:nvCxnSpPr>
        <p:spPr>
          <a:xfrm rot="5400000">
            <a:off x="4739718" y="4697187"/>
            <a:ext cx="478160" cy="815181"/>
          </a:xfrm>
          <a:prstGeom prst="bentConnector3">
            <a:avLst/>
          </a:prstGeom>
          <a:ln w="6350">
            <a:solidFill>
              <a:srgbClr val="A9A9A9"/>
            </a:solidFill>
          </a:ln>
        </p:spPr>
        <p:style>
          <a:lnRef idx="1">
            <a:schemeClr val="accent1"/>
          </a:lnRef>
          <a:fillRef idx="0">
            <a:schemeClr val="accent1"/>
          </a:fillRef>
          <a:effectRef idx="0">
            <a:schemeClr val="accent1"/>
          </a:effectRef>
          <a:fontRef idx="minor">
            <a:schemeClr val="tx1"/>
          </a:fontRef>
        </p:style>
      </p:cxnSp>
      <p:cxnSp>
        <p:nvCxnSpPr>
          <p:cNvPr id="63" name="Elbow Connector 62"/>
          <p:cNvCxnSpPr>
            <a:stCxn id="27" idx="2"/>
            <a:endCxn id="29" idx="0"/>
          </p:cNvCxnSpPr>
          <p:nvPr/>
        </p:nvCxnSpPr>
        <p:spPr>
          <a:xfrm rot="16200000" flipH="1">
            <a:off x="5554898" y="4697186"/>
            <a:ext cx="478160" cy="815181"/>
          </a:xfrm>
          <a:prstGeom prst="bentConnector3">
            <a:avLst/>
          </a:prstGeom>
          <a:ln w="6350">
            <a:solidFill>
              <a:srgbClr val="A9A9A9"/>
            </a:solidFill>
          </a:ln>
        </p:spPr>
        <p:style>
          <a:lnRef idx="1">
            <a:schemeClr val="accent1"/>
          </a:lnRef>
          <a:fillRef idx="0">
            <a:schemeClr val="accent1"/>
          </a:fillRef>
          <a:effectRef idx="0">
            <a:schemeClr val="accent1"/>
          </a:effectRef>
          <a:fontRef idx="minor">
            <a:schemeClr val="tx1"/>
          </a:fontRef>
        </p:style>
      </p:cxnSp>
      <p:cxnSp>
        <p:nvCxnSpPr>
          <p:cNvPr id="65" name="Elbow Connector 64"/>
          <p:cNvCxnSpPr>
            <a:stCxn id="28" idx="2"/>
            <a:endCxn id="30" idx="0"/>
          </p:cNvCxnSpPr>
          <p:nvPr/>
        </p:nvCxnSpPr>
        <p:spPr>
          <a:xfrm rot="16200000" flipH="1">
            <a:off x="7185261" y="4697186"/>
            <a:ext cx="478160" cy="815182"/>
          </a:xfrm>
          <a:prstGeom prst="bentConnector3">
            <a:avLst/>
          </a:prstGeom>
          <a:ln w="6350">
            <a:solidFill>
              <a:srgbClr val="A9A9A9"/>
            </a:solidFill>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457200" y="1097280"/>
            <a:ext cx="8220456" cy="246221"/>
          </a:xfrm>
          <a:prstGeom prst="rect">
            <a:avLst/>
          </a:prstGeom>
        </p:spPr>
        <p:txBody>
          <a:bodyPr vert="horz" lIns="0" tIns="0" rIns="0" bIns="0" rtlCol="0">
            <a:spAutoFit/>
          </a:bodyPr>
          <a:lstStyle>
            <a:defPPr>
              <a:defRPr lang="en-US"/>
            </a:defPPr>
            <a:lvl1pPr lvl="0" indent="0" defTabSz="914293">
              <a:lnSpc>
                <a:spcPct val="100000"/>
              </a:lnSpc>
              <a:spcBef>
                <a:spcPts val="1000"/>
              </a:spcBef>
              <a:spcAft>
                <a:spcPts val="600"/>
              </a:spcAft>
              <a:buClr>
                <a:schemeClr val="accent2"/>
              </a:buClr>
              <a:buFont typeface="Arial" panose="020B0604020202020204" pitchFamily="34" charset="0"/>
              <a:buNone/>
              <a:defRPr sz="1600" b="1" baseline="0">
                <a:solidFill>
                  <a:schemeClr val="accent2"/>
                </a:solidFill>
                <a:ea typeface="Tahoma" panose="020B0604030504040204" pitchFamily="34" charset="0"/>
                <a:cs typeface="Tahoma" panose="020B0604030504040204" pitchFamily="34" charset="0"/>
              </a:defRPr>
            </a:lvl1pPr>
            <a:lvl2pPr marL="0" indent="0">
              <a:lnSpc>
                <a:spcPct val="110000"/>
              </a:lnSpc>
              <a:spcBef>
                <a:spcPts val="0"/>
              </a:spcBef>
              <a:spcAft>
                <a:spcPts val="600"/>
              </a:spcAft>
              <a:buClr>
                <a:schemeClr val="accent2"/>
              </a:buClr>
              <a:buFont typeface="Arial" panose="020B0604020202020204" pitchFamily="34" charset="0"/>
              <a:buNone/>
              <a:defRPr sz="1600" baseline="0"/>
            </a:lvl2pPr>
            <a:lvl3pPr marL="227013" indent="-227013">
              <a:lnSpc>
                <a:spcPct val="110000"/>
              </a:lnSpc>
              <a:spcBef>
                <a:spcPts val="0"/>
              </a:spcBef>
              <a:spcAft>
                <a:spcPts val="600"/>
              </a:spcAft>
              <a:buClr>
                <a:schemeClr val="accent2"/>
              </a:buClr>
              <a:buFont typeface="Arial" panose="020B0604020202020204" pitchFamily="34" charset="0"/>
              <a:buChar char="•"/>
              <a:defRPr sz="1600" baseline="0"/>
            </a:lvl3pPr>
            <a:lvl4pPr marL="461963" indent="-234950">
              <a:lnSpc>
                <a:spcPct val="110000"/>
              </a:lnSpc>
              <a:spcBef>
                <a:spcPts val="0"/>
              </a:spcBef>
              <a:spcAft>
                <a:spcPts val="0"/>
              </a:spcAft>
              <a:buClr>
                <a:schemeClr val="accent2"/>
              </a:buClr>
              <a:buFont typeface="Arial" panose="020B0604020202020204" pitchFamily="34" charset="0"/>
              <a:buChar char="–"/>
              <a:defRPr sz="1600" baseline="0"/>
            </a:lvl4pPr>
            <a:lvl5pPr marL="687388" indent="-225425">
              <a:lnSpc>
                <a:spcPct val="110000"/>
              </a:lnSpc>
              <a:spcBef>
                <a:spcPts val="0"/>
              </a:spcBef>
              <a:spcAft>
                <a:spcPts val="0"/>
              </a:spcAft>
              <a:buClr>
                <a:schemeClr val="accent2"/>
              </a:buClr>
              <a:buFont typeface="Arial" panose="020B0604020202020204" pitchFamily="34" charset="0"/>
              <a:buChar char="•"/>
              <a:defRPr sz="1600" baseline="0"/>
            </a:lvl5pPr>
            <a:lvl6pPr marL="2514600" indent="-228600">
              <a:spcBef>
                <a:spcPct val="20000"/>
              </a:spcBef>
              <a:buFont typeface="Arial" panose="020B0604020202020204" pitchFamily="34" charset="0"/>
              <a:buChar char="•"/>
              <a:defRPr sz="2000"/>
            </a:lvl6pPr>
            <a:lvl7pPr marL="2971800" indent="-228600">
              <a:spcBef>
                <a:spcPct val="20000"/>
              </a:spcBef>
              <a:buFont typeface="Arial" panose="020B0604020202020204" pitchFamily="34" charset="0"/>
              <a:buChar char="•"/>
              <a:defRPr sz="2000"/>
            </a:lvl7pPr>
            <a:lvl8pPr marL="3429000" indent="-228600">
              <a:spcBef>
                <a:spcPct val="20000"/>
              </a:spcBef>
              <a:buFont typeface="Arial" panose="020B0604020202020204" pitchFamily="34" charset="0"/>
              <a:buChar char="•"/>
              <a:defRPr sz="2000"/>
            </a:lvl8pPr>
            <a:lvl9pPr marL="3886200" indent="-228600">
              <a:spcBef>
                <a:spcPct val="20000"/>
              </a:spcBef>
              <a:buFont typeface="Arial" panose="020B0604020202020204" pitchFamily="34" charset="0"/>
              <a:buChar char="•"/>
              <a:defRPr sz="2000"/>
            </a:lvl9pPr>
          </a:lstStyle>
          <a:p>
            <a:r>
              <a:rPr lang="en-US" dirty="0"/>
              <a:t>Placeholder for Optional Subtitle</a:t>
            </a:r>
          </a:p>
        </p:txBody>
      </p:sp>
    </p:spTree>
    <p:extLst>
      <p:ext uri="{BB962C8B-B14F-4D97-AF65-F5344CB8AC3E}">
        <p14:creationId xmlns:p14="http://schemas.microsoft.com/office/powerpoint/2010/main" val="3140044583"/>
      </p:ext>
    </p:extLst>
  </p:cSld>
  <p:clrMapOvr>
    <a:masterClrMapping/>
  </p:clrMapOvr>
  <p:transition spd="med">
    <p:fade/>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462280" y="1746251"/>
            <a:ext cx="2098040" cy="332399"/>
          </a:xfrm>
          <a:prstGeom prst="rect">
            <a:avLst/>
          </a:prstGeom>
          <a:noFill/>
        </p:spPr>
        <p:txBody>
          <a:bodyPr wrap="square" lIns="0" tIns="0" rIns="0" bIns="0" rtlCol="0">
            <a:spAutoFit/>
          </a:bodyPr>
          <a:lstStyle/>
          <a:p>
            <a:pPr>
              <a:lnSpc>
                <a:spcPct val="90000"/>
              </a:lnSpc>
            </a:pPr>
            <a:r>
              <a:rPr lang="en-US" sz="1200" b="1" dirty="0" smtClean="0"/>
              <a:t>Default line </a:t>
            </a:r>
          </a:p>
          <a:p>
            <a:pPr>
              <a:lnSpc>
                <a:spcPct val="90000"/>
              </a:lnSpc>
            </a:pPr>
            <a:r>
              <a:rPr lang="en-US" sz="1200" dirty="0" smtClean="0"/>
              <a:t>0.5 Gray </a:t>
            </a:r>
          </a:p>
        </p:txBody>
      </p:sp>
      <p:sp>
        <p:nvSpPr>
          <p:cNvPr id="8" name="Text Placeholder 7"/>
          <p:cNvSpPr>
            <a:spLocks noGrp="1"/>
          </p:cNvSpPr>
          <p:nvPr>
            <p:ph type="body" sz="quarter" idx="10"/>
          </p:nvPr>
        </p:nvSpPr>
        <p:spPr/>
        <p:txBody>
          <a:bodyPr/>
          <a:lstStyle/>
          <a:p>
            <a:r>
              <a:rPr lang="en-US" dirty="0"/>
              <a:t>Placeholder for Optional </a:t>
            </a:r>
            <a:r>
              <a:rPr lang="en-US" dirty="0" smtClean="0"/>
              <a:t>Subtitle</a:t>
            </a:r>
            <a:endParaRPr lang="en-US" dirty="0"/>
          </a:p>
        </p:txBody>
      </p:sp>
      <p:sp>
        <p:nvSpPr>
          <p:cNvPr id="5" name="Title 4"/>
          <p:cNvSpPr>
            <a:spLocks noGrp="1"/>
          </p:cNvSpPr>
          <p:nvPr>
            <p:ph type="title"/>
          </p:nvPr>
        </p:nvSpPr>
        <p:spPr/>
        <p:txBody>
          <a:bodyPr/>
          <a:lstStyle/>
          <a:p>
            <a:r>
              <a:rPr lang="en-US" dirty="0" smtClean="0"/>
              <a:t>Smart Art Organizational Chart</a:t>
            </a:r>
            <a:endParaRPr lang="en-US" dirty="0"/>
          </a:p>
        </p:txBody>
      </p:sp>
      <p:sp>
        <p:nvSpPr>
          <p:cNvPr id="12" name="TextBox 11"/>
          <p:cNvSpPr txBox="1"/>
          <p:nvPr/>
        </p:nvSpPr>
        <p:spPr>
          <a:xfrm>
            <a:off x="462280" y="2288382"/>
            <a:ext cx="1782763" cy="166199"/>
          </a:xfrm>
          <a:prstGeom prst="rect">
            <a:avLst/>
          </a:prstGeom>
          <a:noFill/>
        </p:spPr>
        <p:txBody>
          <a:bodyPr wrap="square" lIns="0" tIns="0" rIns="0" bIns="0" rtlCol="0">
            <a:spAutoFit/>
          </a:bodyPr>
          <a:lstStyle/>
          <a:p>
            <a:pPr>
              <a:lnSpc>
                <a:spcPct val="90000"/>
              </a:lnSpc>
            </a:pPr>
            <a:r>
              <a:rPr lang="en-US" sz="1200" b="1" dirty="0" smtClean="0"/>
              <a:t>Arrow head</a:t>
            </a:r>
          </a:p>
        </p:txBody>
      </p:sp>
      <p:pic>
        <p:nvPicPr>
          <p:cNvPr id="14" name="Picture 2"/>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869032" y="2531905"/>
            <a:ext cx="374333" cy="2447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 name="Picture 3"/>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465455" y="2531905"/>
            <a:ext cx="374333" cy="3635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9" name="Straight Arrow Connector 8"/>
          <p:cNvCxnSpPr/>
          <p:nvPr/>
        </p:nvCxnSpPr>
        <p:spPr>
          <a:xfrm>
            <a:off x="463866" y="2476025"/>
            <a:ext cx="1784033" cy="0"/>
          </a:xfrm>
          <a:prstGeom prst="straightConnector1">
            <a:avLst/>
          </a:prstGeom>
          <a:ln w="6350">
            <a:solidFill>
              <a:schemeClr val="bg2"/>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463866" y="2152175"/>
            <a:ext cx="1784033" cy="0"/>
          </a:xfrm>
          <a:prstGeom prst="straightConnector1">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pic>
        <p:nvPicPr>
          <p:cNvPr id="1026" name="Picture 2"/>
          <p:cNvPicPr>
            <a:picLocks noChangeAspect="1" noChangeArrowheads="1"/>
          </p:cNvPicPr>
          <p:nvPr/>
        </p:nvPicPr>
        <p:blipFill rotWithShape="1">
          <a:blip r:embed="rId5" cstate="print">
            <a:extLst>
              <a:ext uri="{28A0092B-C50C-407E-A947-70E740481C1C}">
                <a14:useLocalDpi xmlns:a14="http://schemas.microsoft.com/office/drawing/2010/main"/>
              </a:ext>
            </a:extLst>
          </a:blip>
          <a:srcRect/>
          <a:stretch/>
        </p:blipFill>
        <p:spPr bwMode="auto">
          <a:xfrm>
            <a:off x="1470660" y="1884660"/>
            <a:ext cx="1638300" cy="348953"/>
          </a:xfrm>
          <a:prstGeom prst="rect">
            <a:avLst/>
          </a:prstGeom>
          <a:ln w="9525">
            <a:noFill/>
            <a:miter lim="800000"/>
            <a:headEnd/>
            <a:tailEnd/>
          </a:ln>
          <a:extLst>
            <a:ext uri="{909E8E84-426E-40DD-AFC4-6F175D3DCCD1}">
              <a14:hiddenFill xmlns:a14="http://schemas.microsoft.com/office/drawing/2010/main">
                <a:solidFill>
                  <a:schemeClr val="accent1"/>
                </a:solidFill>
              </a14:hiddenFill>
            </a:ext>
          </a:extLst>
        </p:spPr>
      </p:pic>
      <p:sp>
        <p:nvSpPr>
          <p:cNvPr id="3" name="Rectangle 2"/>
          <p:cNvSpPr/>
          <p:nvPr/>
        </p:nvSpPr>
        <p:spPr>
          <a:xfrm>
            <a:off x="1827349" y="2085499"/>
            <a:ext cx="118872" cy="118872"/>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0" name="Content Placeholder 8"/>
          <p:cNvGraphicFramePr>
            <a:graphicFrameLocks/>
          </p:cNvGraphicFramePr>
          <p:nvPr>
            <p:extLst>
              <p:ext uri="{D42A27DB-BD31-4B8C-83A1-F6EECF244321}">
                <p14:modId xmlns:p14="http://schemas.microsoft.com/office/powerpoint/2010/main" val="55328947"/>
              </p:ext>
            </p:extLst>
          </p:nvPr>
        </p:nvGraphicFramePr>
        <p:xfrm>
          <a:off x="460375" y="1782763"/>
          <a:ext cx="8220075" cy="4160837"/>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184944747"/>
      </p:ext>
    </p:extLst>
  </p:cSld>
  <p:clrMapOvr>
    <a:masterClrMapping/>
  </p:clrMapOvr>
  <p:transition spd="med">
    <p:fade/>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Scalable Content Boxes</a:t>
            </a:r>
            <a:endParaRPr lang="en-US" dirty="0"/>
          </a:p>
        </p:txBody>
      </p:sp>
      <p:sp>
        <p:nvSpPr>
          <p:cNvPr id="10" name="Up Arrow Callout 9"/>
          <p:cNvSpPr/>
          <p:nvPr/>
        </p:nvSpPr>
        <p:spPr>
          <a:xfrm rot="5400000">
            <a:off x="873870" y="1522499"/>
            <a:ext cx="1776331" cy="2609677"/>
          </a:xfrm>
          <a:prstGeom prst="upArrowCallout">
            <a:avLst>
              <a:gd name="adj1" fmla="val 19958"/>
              <a:gd name="adj2" fmla="val 8906"/>
              <a:gd name="adj3" fmla="val 9670"/>
              <a:gd name="adj4" fmla="val 9341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182880" tIns="182880" rIns="182880" bIns="182880" rtlCol="0" anchor="t"/>
          <a:lstStyle/>
          <a:p>
            <a:pPr>
              <a:spcBef>
                <a:spcPts val="1200"/>
              </a:spcBef>
            </a:pPr>
            <a:r>
              <a:rPr lang="en-US" sz="1400" b="1" dirty="0">
                <a:solidFill>
                  <a:schemeClr val="tx1"/>
                </a:solidFill>
              </a:rPr>
              <a:t>TEXT</a:t>
            </a:r>
          </a:p>
          <a:p>
            <a:pPr>
              <a:spcBef>
                <a:spcPts val="1200"/>
              </a:spcBef>
            </a:pPr>
            <a:r>
              <a:rPr lang="en-US" sz="1400" dirty="0" err="1">
                <a:solidFill>
                  <a:schemeClr val="tx1"/>
                </a:solidFill>
              </a:rPr>
              <a:t>Pellentesque</a:t>
            </a:r>
            <a:r>
              <a:rPr lang="en-US" sz="1400" dirty="0">
                <a:solidFill>
                  <a:schemeClr val="tx1"/>
                </a:solidFill>
              </a:rPr>
              <a:t> habitant </a:t>
            </a:r>
            <a:r>
              <a:rPr lang="en-US" sz="1400" dirty="0" err="1">
                <a:solidFill>
                  <a:schemeClr val="tx1"/>
                </a:solidFill>
              </a:rPr>
              <a:t>morbi</a:t>
            </a:r>
            <a:r>
              <a:rPr lang="en-US" sz="1400" dirty="0">
                <a:solidFill>
                  <a:schemeClr val="tx1"/>
                </a:solidFill>
              </a:rPr>
              <a:t> </a:t>
            </a:r>
            <a:r>
              <a:rPr lang="en-US" sz="1400" dirty="0" err="1">
                <a:solidFill>
                  <a:schemeClr val="tx1"/>
                </a:solidFill>
              </a:rPr>
              <a:t>tristique</a:t>
            </a:r>
            <a:r>
              <a:rPr lang="en-US" sz="1400" dirty="0">
                <a:solidFill>
                  <a:schemeClr val="tx1"/>
                </a:solidFill>
              </a:rPr>
              <a:t> </a:t>
            </a:r>
            <a:r>
              <a:rPr lang="en-US" sz="1400" dirty="0" err="1">
                <a:solidFill>
                  <a:schemeClr val="tx1"/>
                </a:solidFill>
              </a:rPr>
              <a:t>senectus</a:t>
            </a:r>
            <a:r>
              <a:rPr lang="en-US" sz="1400" dirty="0">
                <a:solidFill>
                  <a:schemeClr val="tx1"/>
                </a:solidFill>
              </a:rPr>
              <a:t> et </a:t>
            </a:r>
            <a:r>
              <a:rPr lang="en-US" sz="1400" dirty="0" err="1">
                <a:solidFill>
                  <a:schemeClr val="tx1"/>
                </a:solidFill>
              </a:rPr>
              <a:t>netus</a:t>
            </a:r>
            <a:r>
              <a:rPr lang="en-US" sz="1400" dirty="0">
                <a:solidFill>
                  <a:schemeClr val="tx1"/>
                </a:solidFill>
              </a:rPr>
              <a:t> et </a:t>
            </a:r>
            <a:r>
              <a:rPr lang="en-US" sz="1400" dirty="0" err="1">
                <a:solidFill>
                  <a:schemeClr val="tx1"/>
                </a:solidFill>
              </a:rPr>
              <a:t>malesuada</a:t>
            </a:r>
            <a:r>
              <a:rPr lang="en-US" sz="1400" dirty="0">
                <a:solidFill>
                  <a:schemeClr val="tx1"/>
                </a:solidFill>
              </a:rPr>
              <a:t> fames ac </a:t>
            </a:r>
            <a:r>
              <a:rPr lang="en-US" sz="1400" dirty="0" err="1">
                <a:solidFill>
                  <a:schemeClr val="tx1"/>
                </a:solidFill>
              </a:rPr>
              <a:t>turpis</a:t>
            </a:r>
            <a:r>
              <a:rPr lang="en-US" sz="1400" dirty="0">
                <a:solidFill>
                  <a:schemeClr val="tx1"/>
                </a:solidFill>
              </a:rPr>
              <a:t> </a:t>
            </a:r>
            <a:r>
              <a:rPr lang="en-US" sz="1400" dirty="0" err="1">
                <a:solidFill>
                  <a:schemeClr val="tx1"/>
                </a:solidFill>
              </a:rPr>
              <a:t>egestas</a:t>
            </a:r>
            <a:r>
              <a:rPr lang="en-US" sz="1400" dirty="0">
                <a:solidFill>
                  <a:schemeClr val="tx1"/>
                </a:solidFill>
              </a:rPr>
              <a:t>. </a:t>
            </a:r>
            <a:r>
              <a:rPr lang="en-US" sz="1400" dirty="0" err="1">
                <a:solidFill>
                  <a:schemeClr val="tx1"/>
                </a:solidFill>
              </a:rPr>
              <a:t>Proin</a:t>
            </a:r>
            <a:r>
              <a:rPr lang="en-US" sz="1400" dirty="0">
                <a:solidFill>
                  <a:schemeClr val="tx1"/>
                </a:solidFill>
              </a:rPr>
              <a:t> </a:t>
            </a:r>
            <a:r>
              <a:rPr lang="en-US" sz="1400" dirty="0" err="1">
                <a:solidFill>
                  <a:schemeClr val="tx1"/>
                </a:solidFill>
              </a:rPr>
              <a:t>pharetra</a:t>
            </a:r>
            <a:r>
              <a:rPr lang="en-US" sz="1400" dirty="0">
                <a:solidFill>
                  <a:schemeClr val="tx1"/>
                </a:solidFill>
              </a:rPr>
              <a:t> </a:t>
            </a:r>
            <a:r>
              <a:rPr lang="en-US" sz="1400" dirty="0" err="1" smtClean="0">
                <a:solidFill>
                  <a:schemeClr val="tx1"/>
                </a:solidFill>
              </a:rPr>
              <a:t>nonummy</a:t>
            </a:r>
            <a:r>
              <a:rPr lang="en-US" sz="1400" dirty="0" smtClean="0">
                <a:solidFill>
                  <a:schemeClr val="tx1"/>
                </a:solidFill>
              </a:rPr>
              <a:t>. </a:t>
            </a:r>
            <a:endParaRPr lang="en-US" sz="1400" dirty="0">
              <a:solidFill>
                <a:schemeClr val="tx1"/>
              </a:solidFill>
            </a:endParaRPr>
          </a:p>
        </p:txBody>
      </p:sp>
      <p:sp>
        <p:nvSpPr>
          <p:cNvPr id="11" name="Rectangle 10"/>
          <p:cNvSpPr/>
          <p:nvPr/>
        </p:nvSpPr>
        <p:spPr>
          <a:xfrm>
            <a:off x="457197" y="4474082"/>
            <a:ext cx="2272953" cy="775597"/>
          </a:xfrm>
          <a:prstGeom prst="rect">
            <a:avLst/>
          </a:prstGeom>
        </p:spPr>
        <p:txBody>
          <a:bodyPr wrap="square" lIns="0" tIns="0" rIns="0" bIns="0">
            <a:spAutoFit/>
          </a:bodyPr>
          <a:lstStyle/>
          <a:p>
            <a:pPr>
              <a:lnSpc>
                <a:spcPct val="120000"/>
              </a:lnSpc>
              <a:spcBef>
                <a:spcPts val="1200"/>
              </a:spcBef>
            </a:pPr>
            <a:r>
              <a:rPr lang="en-US" sz="1400" dirty="0" err="1"/>
              <a:t>Pellentesque</a:t>
            </a:r>
            <a:r>
              <a:rPr lang="en-US" sz="1400" dirty="0"/>
              <a:t> habitant </a:t>
            </a:r>
            <a:r>
              <a:rPr lang="en-US" sz="1400" dirty="0" err="1"/>
              <a:t>morbi</a:t>
            </a:r>
            <a:r>
              <a:rPr lang="en-US" sz="1400" dirty="0"/>
              <a:t> </a:t>
            </a:r>
            <a:r>
              <a:rPr lang="en-US" sz="1400" dirty="0" err="1"/>
              <a:t>tristique</a:t>
            </a:r>
            <a:r>
              <a:rPr lang="en-US" sz="1400" dirty="0"/>
              <a:t> </a:t>
            </a:r>
            <a:r>
              <a:rPr lang="en-US" sz="1400" dirty="0" err="1"/>
              <a:t>senectus</a:t>
            </a:r>
            <a:r>
              <a:rPr lang="en-US" sz="1400" dirty="0"/>
              <a:t> et </a:t>
            </a:r>
            <a:r>
              <a:rPr lang="en-US" sz="1400" dirty="0" err="1"/>
              <a:t>netus</a:t>
            </a:r>
            <a:r>
              <a:rPr lang="en-US" sz="1400" dirty="0"/>
              <a:t> et </a:t>
            </a:r>
            <a:r>
              <a:rPr lang="en-US" sz="1400" dirty="0" err="1"/>
              <a:t>malesuada</a:t>
            </a:r>
            <a:r>
              <a:rPr lang="en-US" sz="1400" dirty="0"/>
              <a:t> fames</a:t>
            </a:r>
            <a:r>
              <a:rPr lang="en-US" sz="1400" dirty="0" smtClean="0"/>
              <a:t>. </a:t>
            </a:r>
            <a:endParaRPr lang="en-US" sz="1400" dirty="0"/>
          </a:p>
        </p:txBody>
      </p:sp>
      <p:sp>
        <p:nvSpPr>
          <p:cNvPr id="12" name="Rectangle 11"/>
          <p:cNvSpPr/>
          <p:nvPr/>
        </p:nvSpPr>
        <p:spPr>
          <a:xfrm>
            <a:off x="3352355" y="4462119"/>
            <a:ext cx="2164598" cy="775597"/>
          </a:xfrm>
          <a:prstGeom prst="rect">
            <a:avLst/>
          </a:prstGeom>
        </p:spPr>
        <p:txBody>
          <a:bodyPr wrap="square" lIns="0" tIns="0" rIns="0" bIns="0">
            <a:spAutoFit/>
          </a:bodyPr>
          <a:lstStyle/>
          <a:p>
            <a:pPr>
              <a:lnSpc>
                <a:spcPct val="120000"/>
              </a:lnSpc>
              <a:spcBef>
                <a:spcPts val="1200"/>
              </a:spcBef>
            </a:pPr>
            <a:r>
              <a:rPr lang="en-US" sz="1400" dirty="0" err="1"/>
              <a:t>Pellentesque</a:t>
            </a:r>
            <a:r>
              <a:rPr lang="en-US" sz="1400" dirty="0"/>
              <a:t> habitant </a:t>
            </a:r>
            <a:r>
              <a:rPr lang="en-US" sz="1400" dirty="0" err="1"/>
              <a:t>morbi</a:t>
            </a:r>
            <a:r>
              <a:rPr lang="en-US" sz="1400" dirty="0"/>
              <a:t> </a:t>
            </a:r>
            <a:r>
              <a:rPr lang="en-US" sz="1400" dirty="0" err="1"/>
              <a:t>tristique</a:t>
            </a:r>
            <a:r>
              <a:rPr lang="en-US" sz="1400" dirty="0"/>
              <a:t> </a:t>
            </a:r>
            <a:r>
              <a:rPr lang="en-US" sz="1400" dirty="0" err="1"/>
              <a:t>senectus</a:t>
            </a:r>
            <a:r>
              <a:rPr lang="en-US" sz="1400" dirty="0"/>
              <a:t> et </a:t>
            </a:r>
            <a:r>
              <a:rPr lang="en-US" sz="1400" dirty="0" err="1"/>
              <a:t>netus</a:t>
            </a:r>
            <a:r>
              <a:rPr lang="en-US" sz="1400" dirty="0"/>
              <a:t> et </a:t>
            </a:r>
            <a:r>
              <a:rPr lang="en-US" sz="1400" dirty="0" err="1"/>
              <a:t>malesuada</a:t>
            </a:r>
            <a:r>
              <a:rPr lang="en-US" sz="1400" dirty="0"/>
              <a:t> </a:t>
            </a:r>
            <a:r>
              <a:rPr lang="en-US" sz="1400" dirty="0" smtClean="0"/>
              <a:t>fames.</a:t>
            </a:r>
            <a:endParaRPr lang="en-US" sz="1400" dirty="0"/>
          </a:p>
        </p:txBody>
      </p:sp>
      <p:sp>
        <p:nvSpPr>
          <p:cNvPr id="14" name="Rectangle 13"/>
          <p:cNvSpPr/>
          <p:nvPr/>
        </p:nvSpPr>
        <p:spPr>
          <a:xfrm>
            <a:off x="6101826" y="4464249"/>
            <a:ext cx="2431822" cy="775597"/>
          </a:xfrm>
          <a:prstGeom prst="rect">
            <a:avLst/>
          </a:prstGeom>
        </p:spPr>
        <p:txBody>
          <a:bodyPr wrap="square" lIns="0" tIns="0" rIns="0" bIns="0">
            <a:spAutoFit/>
          </a:bodyPr>
          <a:lstStyle/>
          <a:p>
            <a:pPr>
              <a:lnSpc>
                <a:spcPct val="120000"/>
              </a:lnSpc>
              <a:spcBef>
                <a:spcPts val="1200"/>
              </a:spcBef>
            </a:pPr>
            <a:r>
              <a:rPr lang="en-US" sz="1400" dirty="0" err="1"/>
              <a:t>Pellentesque</a:t>
            </a:r>
            <a:r>
              <a:rPr lang="en-US" sz="1400" dirty="0"/>
              <a:t> habitant </a:t>
            </a:r>
            <a:r>
              <a:rPr lang="en-US" sz="1400" dirty="0" err="1"/>
              <a:t>morbi</a:t>
            </a:r>
            <a:r>
              <a:rPr lang="en-US" sz="1400" dirty="0"/>
              <a:t> </a:t>
            </a:r>
            <a:r>
              <a:rPr lang="en-US" sz="1400" dirty="0" err="1"/>
              <a:t>tristique</a:t>
            </a:r>
            <a:r>
              <a:rPr lang="en-US" sz="1400" dirty="0"/>
              <a:t> </a:t>
            </a:r>
            <a:r>
              <a:rPr lang="en-US" sz="1400" dirty="0" err="1"/>
              <a:t>senectus</a:t>
            </a:r>
            <a:r>
              <a:rPr lang="en-US" sz="1400" dirty="0"/>
              <a:t> et </a:t>
            </a:r>
            <a:r>
              <a:rPr lang="en-US" sz="1400" dirty="0" err="1"/>
              <a:t>netus</a:t>
            </a:r>
            <a:r>
              <a:rPr lang="en-US" sz="1400" dirty="0"/>
              <a:t> et </a:t>
            </a:r>
            <a:r>
              <a:rPr lang="en-US" sz="1400" dirty="0" err="1"/>
              <a:t>malesuada</a:t>
            </a:r>
            <a:r>
              <a:rPr lang="en-US" sz="1400" dirty="0"/>
              <a:t> </a:t>
            </a:r>
            <a:r>
              <a:rPr lang="en-US" sz="1400" dirty="0" smtClean="0"/>
              <a:t>fames.</a:t>
            </a:r>
            <a:endParaRPr lang="en-US" sz="1400" dirty="0"/>
          </a:p>
        </p:txBody>
      </p:sp>
      <p:sp>
        <p:nvSpPr>
          <p:cNvPr id="15" name="Pentagon 64"/>
          <p:cNvSpPr/>
          <p:nvPr/>
        </p:nvSpPr>
        <p:spPr>
          <a:xfrm>
            <a:off x="2913095" y="4537883"/>
            <a:ext cx="293646" cy="708661"/>
          </a:xfrm>
          <a:custGeom>
            <a:avLst/>
            <a:gdLst>
              <a:gd name="connsiteX0" fmla="*/ 0 w 2480092"/>
              <a:gd name="connsiteY0" fmla="*/ 0 h 879892"/>
              <a:gd name="connsiteX1" fmla="*/ 2186446 w 2480092"/>
              <a:gd name="connsiteY1" fmla="*/ 0 h 879892"/>
              <a:gd name="connsiteX2" fmla="*/ 2480092 w 2480092"/>
              <a:gd name="connsiteY2" fmla="*/ 439946 h 879892"/>
              <a:gd name="connsiteX3" fmla="*/ 2186446 w 2480092"/>
              <a:gd name="connsiteY3" fmla="*/ 879892 h 879892"/>
              <a:gd name="connsiteX4" fmla="*/ 0 w 2480092"/>
              <a:gd name="connsiteY4" fmla="*/ 879892 h 879892"/>
              <a:gd name="connsiteX5" fmla="*/ 0 w 2480092"/>
              <a:gd name="connsiteY5" fmla="*/ 0 h 879892"/>
              <a:gd name="connsiteX0" fmla="*/ 0 w 2480092"/>
              <a:gd name="connsiteY0" fmla="*/ 0 h 879892"/>
              <a:gd name="connsiteX1" fmla="*/ 2186446 w 2480092"/>
              <a:gd name="connsiteY1" fmla="*/ 0 h 879892"/>
              <a:gd name="connsiteX2" fmla="*/ 2480092 w 2480092"/>
              <a:gd name="connsiteY2" fmla="*/ 439946 h 879892"/>
              <a:gd name="connsiteX3" fmla="*/ 2186446 w 2480092"/>
              <a:gd name="connsiteY3" fmla="*/ 879892 h 879892"/>
              <a:gd name="connsiteX4" fmla="*/ 0 w 2480092"/>
              <a:gd name="connsiteY4" fmla="*/ 879892 h 879892"/>
              <a:gd name="connsiteX5" fmla="*/ 91440 w 2480092"/>
              <a:gd name="connsiteY5" fmla="*/ 91440 h 879892"/>
              <a:gd name="connsiteX0" fmla="*/ 2186446 w 2480092"/>
              <a:gd name="connsiteY0" fmla="*/ 0 h 879892"/>
              <a:gd name="connsiteX1" fmla="*/ 2480092 w 2480092"/>
              <a:gd name="connsiteY1" fmla="*/ 439946 h 879892"/>
              <a:gd name="connsiteX2" fmla="*/ 2186446 w 2480092"/>
              <a:gd name="connsiteY2" fmla="*/ 879892 h 879892"/>
              <a:gd name="connsiteX3" fmla="*/ 0 w 2480092"/>
              <a:gd name="connsiteY3" fmla="*/ 879892 h 879892"/>
              <a:gd name="connsiteX4" fmla="*/ 91440 w 2480092"/>
              <a:gd name="connsiteY4" fmla="*/ 91440 h 879892"/>
              <a:gd name="connsiteX0" fmla="*/ 2186446 w 2480092"/>
              <a:gd name="connsiteY0" fmla="*/ 0 h 879892"/>
              <a:gd name="connsiteX1" fmla="*/ 2480092 w 2480092"/>
              <a:gd name="connsiteY1" fmla="*/ 439946 h 879892"/>
              <a:gd name="connsiteX2" fmla="*/ 2186446 w 2480092"/>
              <a:gd name="connsiteY2" fmla="*/ 879892 h 879892"/>
              <a:gd name="connsiteX3" fmla="*/ 0 w 2480092"/>
              <a:gd name="connsiteY3" fmla="*/ 879892 h 879892"/>
              <a:gd name="connsiteX0" fmla="*/ 0 w 293646"/>
              <a:gd name="connsiteY0" fmla="*/ 0 h 879892"/>
              <a:gd name="connsiteX1" fmla="*/ 293646 w 293646"/>
              <a:gd name="connsiteY1" fmla="*/ 439946 h 879892"/>
              <a:gd name="connsiteX2" fmla="*/ 0 w 293646"/>
              <a:gd name="connsiteY2" fmla="*/ 879892 h 879892"/>
            </a:gdLst>
            <a:ahLst/>
            <a:cxnLst>
              <a:cxn ang="0">
                <a:pos x="connsiteX0" y="connsiteY0"/>
              </a:cxn>
              <a:cxn ang="0">
                <a:pos x="connsiteX1" y="connsiteY1"/>
              </a:cxn>
              <a:cxn ang="0">
                <a:pos x="connsiteX2" y="connsiteY2"/>
              </a:cxn>
            </a:cxnLst>
            <a:rect l="l" t="t" r="r" b="b"/>
            <a:pathLst>
              <a:path w="293646" h="879892">
                <a:moveTo>
                  <a:pt x="0" y="0"/>
                </a:moveTo>
                <a:lnTo>
                  <a:pt x="293646" y="439946"/>
                </a:lnTo>
                <a:lnTo>
                  <a:pt x="0" y="879892"/>
                </a:lnTo>
              </a:path>
            </a:pathLst>
          </a:custGeom>
          <a:no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Pentagon 64"/>
          <p:cNvSpPr/>
          <p:nvPr/>
        </p:nvSpPr>
        <p:spPr>
          <a:xfrm>
            <a:off x="5662567" y="4537883"/>
            <a:ext cx="293646" cy="708661"/>
          </a:xfrm>
          <a:custGeom>
            <a:avLst/>
            <a:gdLst>
              <a:gd name="connsiteX0" fmla="*/ 0 w 2480092"/>
              <a:gd name="connsiteY0" fmla="*/ 0 h 879892"/>
              <a:gd name="connsiteX1" fmla="*/ 2186446 w 2480092"/>
              <a:gd name="connsiteY1" fmla="*/ 0 h 879892"/>
              <a:gd name="connsiteX2" fmla="*/ 2480092 w 2480092"/>
              <a:gd name="connsiteY2" fmla="*/ 439946 h 879892"/>
              <a:gd name="connsiteX3" fmla="*/ 2186446 w 2480092"/>
              <a:gd name="connsiteY3" fmla="*/ 879892 h 879892"/>
              <a:gd name="connsiteX4" fmla="*/ 0 w 2480092"/>
              <a:gd name="connsiteY4" fmla="*/ 879892 h 879892"/>
              <a:gd name="connsiteX5" fmla="*/ 0 w 2480092"/>
              <a:gd name="connsiteY5" fmla="*/ 0 h 879892"/>
              <a:gd name="connsiteX0" fmla="*/ 0 w 2480092"/>
              <a:gd name="connsiteY0" fmla="*/ 0 h 879892"/>
              <a:gd name="connsiteX1" fmla="*/ 2186446 w 2480092"/>
              <a:gd name="connsiteY1" fmla="*/ 0 h 879892"/>
              <a:gd name="connsiteX2" fmla="*/ 2480092 w 2480092"/>
              <a:gd name="connsiteY2" fmla="*/ 439946 h 879892"/>
              <a:gd name="connsiteX3" fmla="*/ 2186446 w 2480092"/>
              <a:gd name="connsiteY3" fmla="*/ 879892 h 879892"/>
              <a:gd name="connsiteX4" fmla="*/ 0 w 2480092"/>
              <a:gd name="connsiteY4" fmla="*/ 879892 h 879892"/>
              <a:gd name="connsiteX5" fmla="*/ 91440 w 2480092"/>
              <a:gd name="connsiteY5" fmla="*/ 91440 h 879892"/>
              <a:gd name="connsiteX0" fmla="*/ 2186446 w 2480092"/>
              <a:gd name="connsiteY0" fmla="*/ 0 h 879892"/>
              <a:gd name="connsiteX1" fmla="*/ 2480092 w 2480092"/>
              <a:gd name="connsiteY1" fmla="*/ 439946 h 879892"/>
              <a:gd name="connsiteX2" fmla="*/ 2186446 w 2480092"/>
              <a:gd name="connsiteY2" fmla="*/ 879892 h 879892"/>
              <a:gd name="connsiteX3" fmla="*/ 0 w 2480092"/>
              <a:gd name="connsiteY3" fmla="*/ 879892 h 879892"/>
              <a:gd name="connsiteX4" fmla="*/ 91440 w 2480092"/>
              <a:gd name="connsiteY4" fmla="*/ 91440 h 879892"/>
              <a:gd name="connsiteX0" fmla="*/ 2186446 w 2480092"/>
              <a:gd name="connsiteY0" fmla="*/ 0 h 879892"/>
              <a:gd name="connsiteX1" fmla="*/ 2480092 w 2480092"/>
              <a:gd name="connsiteY1" fmla="*/ 439946 h 879892"/>
              <a:gd name="connsiteX2" fmla="*/ 2186446 w 2480092"/>
              <a:gd name="connsiteY2" fmla="*/ 879892 h 879892"/>
              <a:gd name="connsiteX3" fmla="*/ 0 w 2480092"/>
              <a:gd name="connsiteY3" fmla="*/ 879892 h 879892"/>
              <a:gd name="connsiteX0" fmla="*/ 0 w 293646"/>
              <a:gd name="connsiteY0" fmla="*/ 0 h 879892"/>
              <a:gd name="connsiteX1" fmla="*/ 293646 w 293646"/>
              <a:gd name="connsiteY1" fmla="*/ 439946 h 879892"/>
              <a:gd name="connsiteX2" fmla="*/ 0 w 293646"/>
              <a:gd name="connsiteY2" fmla="*/ 879892 h 879892"/>
            </a:gdLst>
            <a:ahLst/>
            <a:cxnLst>
              <a:cxn ang="0">
                <a:pos x="connsiteX0" y="connsiteY0"/>
              </a:cxn>
              <a:cxn ang="0">
                <a:pos x="connsiteX1" y="connsiteY1"/>
              </a:cxn>
              <a:cxn ang="0">
                <a:pos x="connsiteX2" y="connsiteY2"/>
              </a:cxn>
            </a:cxnLst>
            <a:rect l="l" t="t" r="r" b="b"/>
            <a:pathLst>
              <a:path w="293646" h="879892">
                <a:moveTo>
                  <a:pt x="0" y="0"/>
                </a:moveTo>
                <a:lnTo>
                  <a:pt x="293646" y="439946"/>
                </a:lnTo>
                <a:lnTo>
                  <a:pt x="0" y="879892"/>
                </a:lnTo>
              </a:path>
            </a:pathLst>
          </a:custGeom>
          <a:no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Up Arrow Callout 19"/>
          <p:cNvSpPr/>
          <p:nvPr/>
        </p:nvSpPr>
        <p:spPr>
          <a:xfrm rot="5400000">
            <a:off x="3595436" y="1522498"/>
            <a:ext cx="1776330" cy="2609677"/>
          </a:xfrm>
          <a:prstGeom prst="upArrowCallout">
            <a:avLst>
              <a:gd name="adj1" fmla="val 21030"/>
              <a:gd name="adj2" fmla="val 10515"/>
              <a:gd name="adj3" fmla="val 12351"/>
              <a:gd name="adj4" fmla="val 9159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182880" tIns="182880" rIns="182880" bIns="182880" rtlCol="0" anchor="t"/>
          <a:lstStyle/>
          <a:p>
            <a:pPr>
              <a:spcBef>
                <a:spcPts val="1200"/>
              </a:spcBef>
            </a:pPr>
            <a:r>
              <a:rPr lang="en-US" sz="1400" b="1" dirty="0">
                <a:solidFill>
                  <a:schemeClr val="tx1"/>
                </a:solidFill>
              </a:rPr>
              <a:t>TEXT</a:t>
            </a:r>
          </a:p>
          <a:p>
            <a:pPr>
              <a:spcBef>
                <a:spcPts val="1200"/>
              </a:spcBef>
            </a:pPr>
            <a:r>
              <a:rPr lang="en-US" sz="1400" dirty="0" err="1">
                <a:solidFill>
                  <a:schemeClr val="tx1"/>
                </a:solidFill>
              </a:rPr>
              <a:t>Pellentesque</a:t>
            </a:r>
            <a:r>
              <a:rPr lang="en-US" sz="1400" dirty="0">
                <a:solidFill>
                  <a:schemeClr val="tx1"/>
                </a:solidFill>
              </a:rPr>
              <a:t> habitant </a:t>
            </a:r>
            <a:r>
              <a:rPr lang="en-US" sz="1400" dirty="0" err="1">
                <a:solidFill>
                  <a:schemeClr val="tx1"/>
                </a:solidFill>
              </a:rPr>
              <a:t>morbi</a:t>
            </a:r>
            <a:r>
              <a:rPr lang="en-US" sz="1400" dirty="0">
                <a:solidFill>
                  <a:schemeClr val="tx1"/>
                </a:solidFill>
              </a:rPr>
              <a:t> </a:t>
            </a:r>
            <a:r>
              <a:rPr lang="en-US" sz="1400" dirty="0" err="1">
                <a:solidFill>
                  <a:schemeClr val="tx1"/>
                </a:solidFill>
              </a:rPr>
              <a:t>tristique</a:t>
            </a:r>
            <a:r>
              <a:rPr lang="en-US" sz="1400" dirty="0">
                <a:solidFill>
                  <a:schemeClr val="tx1"/>
                </a:solidFill>
              </a:rPr>
              <a:t> </a:t>
            </a:r>
            <a:r>
              <a:rPr lang="en-US" sz="1400" dirty="0" err="1">
                <a:solidFill>
                  <a:schemeClr val="tx1"/>
                </a:solidFill>
              </a:rPr>
              <a:t>senectus</a:t>
            </a:r>
            <a:r>
              <a:rPr lang="en-US" sz="1400" dirty="0">
                <a:solidFill>
                  <a:schemeClr val="tx1"/>
                </a:solidFill>
              </a:rPr>
              <a:t> et </a:t>
            </a:r>
            <a:r>
              <a:rPr lang="en-US" sz="1400" dirty="0" err="1">
                <a:solidFill>
                  <a:schemeClr val="tx1"/>
                </a:solidFill>
              </a:rPr>
              <a:t>netus</a:t>
            </a:r>
            <a:r>
              <a:rPr lang="en-US" sz="1400" dirty="0">
                <a:solidFill>
                  <a:schemeClr val="tx1"/>
                </a:solidFill>
              </a:rPr>
              <a:t> et </a:t>
            </a:r>
            <a:r>
              <a:rPr lang="en-US" sz="1400" dirty="0" err="1">
                <a:solidFill>
                  <a:schemeClr val="tx1"/>
                </a:solidFill>
              </a:rPr>
              <a:t>malesuada</a:t>
            </a:r>
            <a:r>
              <a:rPr lang="en-US" sz="1400" dirty="0">
                <a:solidFill>
                  <a:schemeClr val="tx1"/>
                </a:solidFill>
              </a:rPr>
              <a:t> fames ac </a:t>
            </a:r>
            <a:r>
              <a:rPr lang="en-US" sz="1400" dirty="0" err="1">
                <a:solidFill>
                  <a:schemeClr val="tx1"/>
                </a:solidFill>
              </a:rPr>
              <a:t>turpis</a:t>
            </a:r>
            <a:r>
              <a:rPr lang="en-US" sz="1400" dirty="0">
                <a:solidFill>
                  <a:schemeClr val="tx1"/>
                </a:solidFill>
              </a:rPr>
              <a:t> </a:t>
            </a:r>
            <a:r>
              <a:rPr lang="en-US" sz="1400" dirty="0" err="1">
                <a:solidFill>
                  <a:schemeClr val="tx1"/>
                </a:solidFill>
              </a:rPr>
              <a:t>egestas</a:t>
            </a:r>
            <a:r>
              <a:rPr lang="en-US" sz="1400" dirty="0">
                <a:solidFill>
                  <a:schemeClr val="tx1"/>
                </a:solidFill>
              </a:rPr>
              <a:t>. </a:t>
            </a:r>
            <a:r>
              <a:rPr lang="en-US" sz="1400" dirty="0" err="1">
                <a:solidFill>
                  <a:schemeClr val="tx1"/>
                </a:solidFill>
              </a:rPr>
              <a:t>Proin</a:t>
            </a:r>
            <a:r>
              <a:rPr lang="en-US" sz="1400" dirty="0">
                <a:solidFill>
                  <a:schemeClr val="tx1"/>
                </a:solidFill>
              </a:rPr>
              <a:t> </a:t>
            </a:r>
            <a:r>
              <a:rPr lang="en-US" sz="1400" dirty="0" err="1">
                <a:solidFill>
                  <a:schemeClr val="tx1"/>
                </a:solidFill>
              </a:rPr>
              <a:t>pharetra</a:t>
            </a:r>
            <a:r>
              <a:rPr lang="en-US" sz="1400" dirty="0">
                <a:solidFill>
                  <a:schemeClr val="tx1"/>
                </a:solidFill>
              </a:rPr>
              <a:t> </a:t>
            </a:r>
            <a:r>
              <a:rPr lang="en-US" sz="1400" dirty="0" err="1" smtClean="0">
                <a:solidFill>
                  <a:schemeClr val="tx1"/>
                </a:solidFill>
              </a:rPr>
              <a:t>nonummy</a:t>
            </a:r>
            <a:r>
              <a:rPr lang="en-US" sz="1400" dirty="0" smtClean="0">
                <a:solidFill>
                  <a:schemeClr val="tx1"/>
                </a:solidFill>
              </a:rPr>
              <a:t>.</a:t>
            </a:r>
            <a:endParaRPr lang="en-US" sz="1400" dirty="0">
              <a:solidFill>
                <a:schemeClr val="tx1"/>
              </a:solidFill>
            </a:endParaRPr>
          </a:p>
        </p:txBody>
      </p:sp>
      <p:sp>
        <p:nvSpPr>
          <p:cNvPr id="21" name="Up Arrow Callout 20"/>
          <p:cNvSpPr/>
          <p:nvPr/>
        </p:nvSpPr>
        <p:spPr>
          <a:xfrm rot="5400000">
            <a:off x="6317000" y="1522500"/>
            <a:ext cx="1776331" cy="2609677"/>
          </a:xfrm>
          <a:prstGeom prst="upArrowCallout">
            <a:avLst>
              <a:gd name="adj1" fmla="val 21030"/>
              <a:gd name="adj2" fmla="val 10515"/>
              <a:gd name="adj3" fmla="val 12351"/>
              <a:gd name="adj4" fmla="val 9159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182880" tIns="182880" rIns="182880" bIns="182880" rtlCol="0" anchor="t"/>
          <a:lstStyle/>
          <a:p>
            <a:pPr>
              <a:spcBef>
                <a:spcPts val="1200"/>
              </a:spcBef>
            </a:pPr>
            <a:r>
              <a:rPr lang="en-US" sz="1400" b="1" dirty="0">
                <a:solidFill>
                  <a:schemeClr val="tx1"/>
                </a:solidFill>
              </a:rPr>
              <a:t>TEXT</a:t>
            </a:r>
          </a:p>
          <a:p>
            <a:pPr>
              <a:spcBef>
                <a:spcPts val="1200"/>
              </a:spcBef>
            </a:pPr>
            <a:r>
              <a:rPr lang="en-US" sz="1400" dirty="0" err="1">
                <a:solidFill>
                  <a:schemeClr val="tx1"/>
                </a:solidFill>
              </a:rPr>
              <a:t>Pellentesque</a:t>
            </a:r>
            <a:r>
              <a:rPr lang="en-US" sz="1400" dirty="0">
                <a:solidFill>
                  <a:schemeClr val="tx1"/>
                </a:solidFill>
              </a:rPr>
              <a:t> habitant </a:t>
            </a:r>
            <a:r>
              <a:rPr lang="en-US" sz="1400" dirty="0" err="1">
                <a:solidFill>
                  <a:schemeClr val="tx1"/>
                </a:solidFill>
              </a:rPr>
              <a:t>morbi</a:t>
            </a:r>
            <a:r>
              <a:rPr lang="en-US" sz="1400" dirty="0">
                <a:solidFill>
                  <a:schemeClr val="tx1"/>
                </a:solidFill>
              </a:rPr>
              <a:t> </a:t>
            </a:r>
            <a:r>
              <a:rPr lang="en-US" sz="1400" dirty="0" err="1">
                <a:solidFill>
                  <a:schemeClr val="tx1"/>
                </a:solidFill>
              </a:rPr>
              <a:t>tristique</a:t>
            </a:r>
            <a:r>
              <a:rPr lang="en-US" sz="1400" dirty="0">
                <a:solidFill>
                  <a:schemeClr val="tx1"/>
                </a:solidFill>
              </a:rPr>
              <a:t> </a:t>
            </a:r>
            <a:r>
              <a:rPr lang="en-US" sz="1400" dirty="0" err="1">
                <a:solidFill>
                  <a:schemeClr val="tx1"/>
                </a:solidFill>
              </a:rPr>
              <a:t>senectus</a:t>
            </a:r>
            <a:r>
              <a:rPr lang="en-US" sz="1400" dirty="0">
                <a:solidFill>
                  <a:schemeClr val="tx1"/>
                </a:solidFill>
              </a:rPr>
              <a:t> et </a:t>
            </a:r>
            <a:r>
              <a:rPr lang="en-US" sz="1400" dirty="0" err="1">
                <a:solidFill>
                  <a:schemeClr val="tx1"/>
                </a:solidFill>
              </a:rPr>
              <a:t>netus</a:t>
            </a:r>
            <a:r>
              <a:rPr lang="en-US" sz="1400" dirty="0">
                <a:solidFill>
                  <a:schemeClr val="tx1"/>
                </a:solidFill>
              </a:rPr>
              <a:t> et </a:t>
            </a:r>
            <a:r>
              <a:rPr lang="en-US" sz="1400" dirty="0" err="1">
                <a:solidFill>
                  <a:schemeClr val="tx1"/>
                </a:solidFill>
              </a:rPr>
              <a:t>malesuada</a:t>
            </a:r>
            <a:r>
              <a:rPr lang="en-US" sz="1400" dirty="0">
                <a:solidFill>
                  <a:schemeClr val="tx1"/>
                </a:solidFill>
              </a:rPr>
              <a:t> fames ac </a:t>
            </a:r>
            <a:r>
              <a:rPr lang="en-US" sz="1400" dirty="0" err="1">
                <a:solidFill>
                  <a:schemeClr val="tx1"/>
                </a:solidFill>
              </a:rPr>
              <a:t>turpis</a:t>
            </a:r>
            <a:r>
              <a:rPr lang="en-US" sz="1400" dirty="0">
                <a:solidFill>
                  <a:schemeClr val="tx1"/>
                </a:solidFill>
              </a:rPr>
              <a:t> </a:t>
            </a:r>
            <a:r>
              <a:rPr lang="en-US" sz="1400" dirty="0" err="1">
                <a:solidFill>
                  <a:schemeClr val="tx1"/>
                </a:solidFill>
              </a:rPr>
              <a:t>egestas</a:t>
            </a:r>
            <a:r>
              <a:rPr lang="en-US" sz="1400" dirty="0">
                <a:solidFill>
                  <a:schemeClr val="tx1"/>
                </a:solidFill>
              </a:rPr>
              <a:t>. </a:t>
            </a:r>
            <a:r>
              <a:rPr lang="en-US" sz="1400" dirty="0" err="1">
                <a:solidFill>
                  <a:schemeClr val="tx1"/>
                </a:solidFill>
              </a:rPr>
              <a:t>Proin</a:t>
            </a:r>
            <a:r>
              <a:rPr lang="en-US" sz="1400" dirty="0">
                <a:solidFill>
                  <a:schemeClr val="tx1"/>
                </a:solidFill>
              </a:rPr>
              <a:t> </a:t>
            </a:r>
            <a:r>
              <a:rPr lang="en-US" sz="1400" dirty="0" err="1">
                <a:solidFill>
                  <a:schemeClr val="tx1"/>
                </a:solidFill>
              </a:rPr>
              <a:t>pharetra</a:t>
            </a:r>
            <a:r>
              <a:rPr lang="en-US" sz="1400" dirty="0">
                <a:solidFill>
                  <a:schemeClr val="tx1"/>
                </a:solidFill>
              </a:rPr>
              <a:t> </a:t>
            </a:r>
            <a:r>
              <a:rPr lang="en-US" sz="1400" dirty="0" err="1" smtClean="0">
                <a:solidFill>
                  <a:schemeClr val="tx1"/>
                </a:solidFill>
              </a:rPr>
              <a:t>nonummy</a:t>
            </a:r>
            <a:r>
              <a:rPr lang="en-US" sz="1400" dirty="0" smtClean="0">
                <a:solidFill>
                  <a:schemeClr val="tx1"/>
                </a:solidFill>
              </a:rPr>
              <a:t>. </a:t>
            </a:r>
            <a:endParaRPr lang="en-US" sz="1400" dirty="0">
              <a:solidFill>
                <a:schemeClr val="tx1"/>
              </a:solidFill>
            </a:endParaRPr>
          </a:p>
        </p:txBody>
      </p:sp>
      <p:sp>
        <p:nvSpPr>
          <p:cNvPr id="6" name="TextBox 5"/>
          <p:cNvSpPr txBox="1"/>
          <p:nvPr/>
        </p:nvSpPr>
        <p:spPr>
          <a:xfrm>
            <a:off x="457197" y="4046791"/>
            <a:ext cx="1117807" cy="215444"/>
          </a:xfrm>
          <a:prstGeom prst="rect">
            <a:avLst/>
          </a:prstGeom>
          <a:noFill/>
        </p:spPr>
        <p:txBody>
          <a:bodyPr wrap="none" lIns="0" tIns="0" rIns="0" bIns="0" rtlCol="0">
            <a:spAutoFit/>
          </a:bodyPr>
          <a:lstStyle/>
          <a:p>
            <a:r>
              <a:rPr lang="en-US" sz="1400" b="1" dirty="0" smtClean="0">
                <a:solidFill>
                  <a:schemeClr val="accent2"/>
                </a:solidFill>
              </a:rPr>
              <a:t>ALTERNATIVE</a:t>
            </a:r>
          </a:p>
        </p:txBody>
      </p:sp>
      <p:sp>
        <p:nvSpPr>
          <p:cNvPr id="17" name="TextBox 16"/>
          <p:cNvSpPr txBox="1"/>
          <p:nvPr/>
        </p:nvSpPr>
        <p:spPr>
          <a:xfrm>
            <a:off x="457197" y="1554163"/>
            <a:ext cx="1449564" cy="215444"/>
          </a:xfrm>
          <a:prstGeom prst="rect">
            <a:avLst/>
          </a:prstGeom>
          <a:noFill/>
        </p:spPr>
        <p:txBody>
          <a:bodyPr wrap="none" lIns="0" tIns="0" rIns="0" bIns="0" rtlCol="0">
            <a:spAutoFit/>
          </a:bodyPr>
          <a:lstStyle/>
          <a:p>
            <a:r>
              <a:rPr lang="en-US" sz="1400" b="1" dirty="0" smtClean="0">
                <a:solidFill>
                  <a:schemeClr val="accent2"/>
                </a:solidFill>
              </a:rPr>
              <a:t>SCALABLE BOXES</a:t>
            </a:r>
          </a:p>
        </p:txBody>
      </p:sp>
      <p:sp>
        <p:nvSpPr>
          <p:cNvPr id="19" name="TextBox 18"/>
          <p:cNvSpPr txBox="1"/>
          <p:nvPr/>
        </p:nvSpPr>
        <p:spPr>
          <a:xfrm>
            <a:off x="453866" y="1097280"/>
            <a:ext cx="8220456" cy="246221"/>
          </a:xfrm>
          <a:prstGeom prst="rect">
            <a:avLst/>
          </a:prstGeom>
        </p:spPr>
        <p:txBody>
          <a:bodyPr vert="horz" lIns="0" tIns="0" rIns="0" bIns="0" rtlCol="0">
            <a:spAutoFit/>
          </a:bodyPr>
          <a:lstStyle>
            <a:defPPr>
              <a:defRPr lang="en-US"/>
            </a:defPPr>
            <a:lvl1pPr lvl="0" indent="0" defTabSz="914293">
              <a:lnSpc>
                <a:spcPct val="100000"/>
              </a:lnSpc>
              <a:spcBef>
                <a:spcPts val="1000"/>
              </a:spcBef>
              <a:spcAft>
                <a:spcPts val="600"/>
              </a:spcAft>
              <a:buClr>
                <a:schemeClr val="accent2"/>
              </a:buClr>
              <a:buFont typeface="Arial" panose="020B0604020202020204" pitchFamily="34" charset="0"/>
              <a:buNone/>
              <a:defRPr sz="1600" b="1" baseline="0">
                <a:solidFill>
                  <a:schemeClr val="accent2"/>
                </a:solidFill>
                <a:ea typeface="Tahoma" panose="020B0604030504040204" pitchFamily="34" charset="0"/>
                <a:cs typeface="Tahoma" panose="020B0604030504040204" pitchFamily="34" charset="0"/>
              </a:defRPr>
            </a:lvl1pPr>
            <a:lvl2pPr marL="0" indent="0">
              <a:lnSpc>
                <a:spcPct val="110000"/>
              </a:lnSpc>
              <a:spcBef>
                <a:spcPts val="0"/>
              </a:spcBef>
              <a:spcAft>
                <a:spcPts val="600"/>
              </a:spcAft>
              <a:buClr>
                <a:schemeClr val="accent2"/>
              </a:buClr>
              <a:buFont typeface="Arial" panose="020B0604020202020204" pitchFamily="34" charset="0"/>
              <a:buNone/>
              <a:defRPr sz="1600" baseline="0"/>
            </a:lvl2pPr>
            <a:lvl3pPr marL="227013" indent="-227013">
              <a:lnSpc>
                <a:spcPct val="110000"/>
              </a:lnSpc>
              <a:spcBef>
                <a:spcPts val="0"/>
              </a:spcBef>
              <a:spcAft>
                <a:spcPts val="600"/>
              </a:spcAft>
              <a:buClr>
                <a:schemeClr val="accent2"/>
              </a:buClr>
              <a:buFont typeface="Arial" panose="020B0604020202020204" pitchFamily="34" charset="0"/>
              <a:buChar char="•"/>
              <a:defRPr sz="1600" baseline="0"/>
            </a:lvl3pPr>
            <a:lvl4pPr marL="461963" indent="-234950">
              <a:lnSpc>
                <a:spcPct val="110000"/>
              </a:lnSpc>
              <a:spcBef>
                <a:spcPts val="0"/>
              </a:spcBef>
              <a:spcAft>
                <a:spcPts val="0"/>
              </a:spcAft>
              <a:buClr>
                <a:schemeClr val="accent2"/>
              </a:buClr>
              <a:buFont typeface="Arial" panose="020B0604020202020204" pitchFamily="34" charset="0"/>
              <a:buChar char="–"/>
              <a:defRPr sz="1600" baseline="0"/>
            </a:lvl4pPr>
            <a:lvl5pPr marL="687388" indent="-225425">
              <a:lnSpc>
                <a:spcPct val="110000"/>
              </a:lnSpc>
              <a:spcBef>
                <a:spcPts val="0"/>
              </a:spcBef>
              <a:spcAft>
                <a:spcPts val="0"/>
              </a:spcAft>
              <a:buClr>
                <a:schemeClr val="accent2"/>
              </a:buClr>
              <a:buFont typeface="Arial" panose="020B0604020202020204" pitchFamily="34" charset="0"/>
              <a:buChar char="•"/>
              <a:defRPr sz="1600" baseline="0"/>
            </a:lvl5pPr>
            <a:lvl6pPr marL="2514600" indent="-228600">
              <a:spcBef>
                <a:spcPct val="20000"/>
              </a:spcBef>
              <a:buFont typeface="Arial" panose="020B0604020202020204" pitchFamily="34" charset="0"/>
              <a:buChar char="•"/>
              <a:defRPr sz="2000"/>
            </a:lvl6pPr>
            <a:lvl7pPr marL="2971800" indent="-228600">
              <a:spcBef>
                <a:spcPct val="20000"/>
              </a:spcBef>
              <a:buFont typeface="Arial" panose="020B0604020202020204" pitchFamily="34" charset="0"/>
              <a:buChar char="•"/>
              <a:defRPr sz="2000"/>
            </a:lvl7pPr>
            <a:lvl8pPr marL="3429000" indent="-228600">
              <a:spcBef>
                <a:spcPct val="20000"/>
              </a:spcBef>
              <a:buFont typeface="Arial" panose="020B0604020202020204" pitchFamily="34" charset="0"/>
              <a:buChar char="•"/>
              <a:defRPr sz="2000"/>
            </a:lvl8pPr>
            <a:lvl9pPr marL="3886200" indent="-228600">
              <a:spcBef>
                <a:spcPct val="20000"/>
              </a:spcBef>
              <a:buFont typeface="Arial" panose="020B0604020202020204" pitchFamily="34" charset="0"/>
              <a:buChar char="•"/>
              <a:defRPr sz="2000"/>
            </a:lvl9pPr>
          </a:lstStyle>
          <a:p>
            <a:r>
              <a:rPr lang="en-US" dirty="0"/>
              <a:t>Use these graphics to show sequence or flow</a:t>
            </a:r>
          </a:p>
        </p:txBody>
      </p:sp>
    </p:spTree>
    <p:extLst>
      <p:ext uri="{BB962C8B-B14F-4D97-AF65-F5344CB8AC3E}">
        <p14:creationId xmlns:p14="http://schemas.microsoft.com/office/powerpoint/2010/main" val="3063402598"/>
      </p:ext>
    </p:extLst>
  </p:cSld>
  <p:clrMapOvr>
    <a:masterClrMapping/>
  </p:clrMapOvr>
  <p:transition spd="med">
    <p:fade/>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9" name="Content Placeholder 8"/>
          <p:cNvGraphicFramePr>
            <a:graphicFrameLocks noGrp="1"/>
          </p:cNvGraphicFramePr>
          <p:nvPr>
            <p:ph sz="quarter" idx="12"/>
            <p:extLst>
              <p:ext uri="{D42A27DB-BD31-4B8C-83A1-F6EECF244321}">
                <p14:modId xmlns:p14="http://schemas.microsoft.com/office/powerpoint/2010/main" val="2946887833"/>
              </p:ext>
            </p:extLst>
          </p:nvPr>
        </p:nvGraphicFramePr>
        <p:xfrm>
          <a:off x="3571875" y="1537335"/>
          <a:ext cx="4737418" cy="3712239"/>
        </p:xfrm>
        <a:graphic>
          <a:graphicData uri="http://schemas.openxmlformats.org/drawingml/2006/chart">
            <c:chart xmlns:c="http://schemas.openxmlformats.org/drawingml/2006/chart" xmlns:r="http://schemas.openxmlformats.org/officeDocument/2006/relationships" r:id="rId3"/>
          </a:graphicData>
        </a:graphic>
      </p:graphicFrame>
      <p:sp>
        <p:nvSpPr>
          <p:cNvPr id="4" name="Title 3"/>
          <p:cNvSpPr>
            <a:spLocks noGrp="1"/>
          </p:cNvSpPr>
          <p:nvPr>
            <p:ph type="title"/>
          </p:nvPr>
        </p:nvSpPr>
        <p:spPr/>
        <p:txBody>
          <a:bodyPr/>
          <a:lstStyle/>
          <a:p>
            <a:r>
              <a:rPr lang="en-US" smtClean="0"/>
              <a:t>Infographic Elements</a:t>
            </a:r>
            <a:endParaRPr lang="en-US" dirty="0"/>
          </a:p>
        </p:txBody>
      </p:sp>
      <p:grpSp>
        <p:nvGrpSpPr>
          <p:cNvPr id="72" name="Group 71"/>
          <p:cNvGrpSpPr/>
          <p:nvPr/>
        </p:nvGrpSpPr>
        <p:grpSpPr>
          <a:xfrm>
            <a:off x="538054" y="1649987"/>
            <a:ext cx="2431822" cy="1110887"/>
            <a:chOff x="628647" y="1649987"/>
            <a:chExt cx="2431822" cy="1110887"/>
          </a:xfrm>
        </p:grpSpPr>
        <p:sp>
          <p:nvSpPr>
            <p:cNvPr id="73" name="Rectangle 72"/>
            <p:cNvSpPr/>
            <p:nvPr/>
          </p:nvSpPr>
          <p:spPr>
            <a:xfrm>
              <a:off x="628647" y="2336142"/>
              <a:ext cx="2431822" cy="424732"/>
            </a:xfrm>
            <a:prstGeom prst="rect">
              <a:avLst/>
            </a:prstGeom>
          </p:spPr>
          <p:txBody>
            <a:bodyPr wrap="square" lIns="0" tIns="0" rIns="0" bIns="0">
              <a:spAutoFit/>
            </a:bodyPr>
            <a:lstStyle/>
            <a:p>
              <a:pPr>
                <a:lnSpc>
                  <a:spcPct val="120000"/>
                </a:lnSpc>
                <a:spcBef>
                  <a:spcPts val="1200"/>
                </a:spcBef>
              </a:pPr>
              <a:r>
                <a:rPr lang="en-US" sz="1100" b="1" dirty="0" smtClean="0"/>
                <a:t>ABOVE FONT IS SEGOE UI LIGHT</a:t>
              </a:r>
              <a:br>
                <a:rPr lang="en-US" sz="1100" b="1" dirty="0" smtClean="0"/>
              </a:br>
              <a:r>
                <a:rPr lang="en-US" sz="1100" b="1" dirty="0" smtClean="0"/>
                <a:t>DO NOT USE AT SMALLER SIZES</a:t>
              </a:r>
              <a:r>
                <a:rPr lang="en-US" sz="1200" b="1" dirty="0" smtClean="0"/>
                <a:t>.</a:t>
              </a:r>
            </a:p>
          </p:txBody>
        </p:sp>
        <p:sp>
          <p:nvSpPr>
            <p:cNvPr id="74" name="TextBox 73"/>
            <p:cNvSpPr txBox="1"/>
            <p:nvPr/>
          </p:nvSpPr>
          <p:spPr>
            <a:xfrm>
              <a:off x="628647" y="1649987"/>
              <a:ext cx="1405834" cy="738664"/>
            </a:xfrm>
            <a:prstGeom prst="rect">
              <a:avLst/>
            </a:prstGeom>
            <a:noFill/>
          </p:spPr>
          <p:txBody>
            <a:bodyPr wrap="none" lIns="0" tIns="0" rIns="0" bIns="0" rtlCol="0">
              <a:spAutoFit/>
            </a:bodyPr>
            <a:lstStyle/>
            <a:p>
              <a:r>
                <a:rPr lang="en-US" sz="4800" dirty="0" smtClean="0">
                  <a:solidFill>
                    <a:schemeClr val="accent2"/>
                  </a:solidFill>
                  <a:latin typeface="Segoe UI Light" panose="020B0502040204020203" pitchFamily="34" charset="0"/>
                  <a:ea typeface="Verdana" panose="020B0604030504040204" pitchFamily="34" charset="0"/>
                  <a:cs typeface="Verdana" panose="020B0604030504040204" pitchFamily="34" charset="0"/>
                </a:rPr>
                <a:t>1,879</a:t>
              </a:r>
            </a:p>
          </p:txBody>
        </p:sp>
      </p:grpSp>
      <p:grpSp>
        <p:nvGrpSpPr>
          <p:cNvPr id="75" name="Group 74"/>
          <p:cNvGrpSpPr/>
          <p:nvPr/>
        </p:nvGrpSpPr>
        <p:grpSpPr>
          <a:xfrm>
            <a:off x="538054" y="3062909"/>
            <a:ext cx="2431822" cy="1080266"/>
            <a:chOff x="628647" y="3193541"/>
            <a:chExt cx="2431822" cy="1080266"/>
          </a:xfrm>
        </p:grpSpPr>
        <p:sp>
          <p:nvSpPr>
            <p:cNvPr id="76" name="TextBox 75"/>
            <p:cNvSpPr txBox="1"/>
            <p:nvPr/>
          </p:nvSpPr>
          <p:spPr>
            <a:xfrm>
              <a:off x="628647" y="3193541"/>
              <a:ext cx="1405834" cy="738664"/>
            </a:xfrm>
            <a:prstGeom prst="rect">
              <a:avLst/>
            </a:prstGeom>
            <a:noFill/>
          </p:spPr>
          <p:txBody>
            <a:bodyPr wrap="none" lIns="0" tIns="0" rIns="0" bIns="0" rtlCol="0">
              <a:spAutoFit/>
            </a:bodyPr>
            <a:lstStyle/>
            <a:p>
              <a:r>
                <a:rPr lang="en-US" sz="4800" dirty="0" smtClean="0">
                  <a:solidFill>
                    <a:schemeClr val="accent2"/>
                  </a:solidFill>
                  <a:latin typeface="Segoe UI Light" panose="020B0502040204020203" pitchFamily="34" charset="0"/>
                </a:rPr>
                <a:t>1,314</a:t>
              </a:r>
            </a:p>
          </p:txBody>
        </p:sp>
        <p:sp>
          <p:nvSpPr>
            <p:cNvPr id="77" name="Rectangle 76"/>
            <p:cNvSpPr/>
            <p:nvPr/>
          </p:nvSpPr>
          <p:spPr>
            <a:xfrm>
              <a:off x="628647" y="3886200"/>
              <a:ext cx="2431822" cy="387607"/>
            </a:xfrm>
            <a:prstGeom prst="rect">
              <a:avLst/>
            </a:prstGeom>
          </p:spPr>
          <p:txBody>
            <a:bodyPr wrap="square" lIns="0" tIns="0" rIns="0" bIns="0">
              <a:spAutoFit/>
            </a:bodyPr>
            <a:lstStyle/>
            <a:p>
              <a:pPr>
                <a:lnSpc>
                  <a:spcPct val="120000"/>
                </a:lnSpc>
                <a:spcBef>
                  <a:spcPts val="1200"/>
                </a:spcBef>
              </a:pPr>
              <a:r>
                <a:rPr lang="en-US" sz="1100" b="1" dirty="0" smtClean="0"/>
                <a:t>ABOVE FONT IS SEGOE UI LIGHT</a:t>
              </a:r>
              <a:br>
                <a:rPr lang="en-US" sz="1100" b="1" dirty="0" smtClean="0"/>
              </a:br>
              <a:r>
                <a:rPr lang="en-US" sz="1100" b="1" dirty="0" smtClean="0"/>
                <a:t>DO NOT USE AT SMALLER SIZES.</a:t>
              </a:r>
            </a:p>
          </p:txBody>
        </p:sp>
      </p:grpSp>
      <p:grpSp>
        <p:nvGrpSpPr>
          <p:cNvPr id="78" name="Group 77"/>
          <p:cNvGrpSpPr/>
          <p:nvPr/>
        </p:nvGrpSpPr>
        <p:grpSpPr>
          <a:xfrm>
            <a:off x="538054" y="4482335"/>
            <a:ext cx="2431822" cy="1107827"/>
            <a:chOff x="628647" y="4482335"/>
            <a:chExt cx="2431822" cy="1107827"/>
          </a:xfrm>
        </p:grpSpPr>
        <p:sp>
          <p:nvSpPr>
            <p:cNvPr id="79" name="TextBox 78"/>
            <p:cNvSpPr txBox="1"/>
            <p:nvPr/>
          </p:nvSpPr>
          <p:spPr>
            <a:xfrm>
              <a:off x="628647" y="4482335"/>
              <a:ext cx="952184" cy="738664"/>
            </a:xfrm>
            <a:prstGeom prst="rect">
              <a:avLst/>
            </a:prstGeom>
            <a:noFill/>
          </p:spPr>
          <p:txBody>
            <a:bodyPr wrap="none" lIns="0" tIns="0" rIns="0" bIns="0" rtlCol="0">
              <a:spAutoFit/>
            </a:bodyPr>
            <a:lstStyle/>
            <a:p>
              <a:r>
                <a:rPr lang="en-US" sz="4800" dirty="0" smtClean="0">
                  <a:solidFill>
                    <a:schemeClr val="accent2"/>
                  </a:solidFill>
                  <a:latin typeface="Segoe UI Light" panose="020B0502040204020203" pitchFamily="34" charset="0"/>
                  <a:ea typeface="Verdana" panose="020B0604030504040204" pitchFamily="34" charset="0"/>
                  <a:cs typeface="Verdana" panose="020B0604030504040204" pitchFamily="34" charset="0"/>
                </a:rPr>
                <a:t>634</a:t>
              </a:r>
            </a:p>
          </p:txBody>
        </p:sp>
        <p:sp>
          <p:nvSpPr>
            <p:cNvPr id="80" name="Rectangle 79"/>
            <p:cNvSpPr/>
            <p:nvPr/>
          </p:nvSpPr>
          <p:spPr>
            <a:xfrm>
              <a:off x="628647" y="5202555"/>
              <a:ext cx="2431822" cy="387607"/>
            </a:xfrm>
            <a:prstGeom prst="rect">
              <a:avLst/>
            </a:prstGeom>
          </p:spPr>
          <p:txBody>
            <a:bodyPr wrap="square" lIns="0" tIns="0" rIns="0" bIns="0">
              <a:spAutoFit/>
            </a:bodyPr>
            <a:lstStyle/>
            <a:p>
              <a:pPr>
                <a:lnSpc>
                  <a:spcPct val="120000"/>
                </a:lnSpc>
                <a:spcBef>
                  <a:spcPts val="1200"/>
                </a:spcBef>
              </a:pPr>
              <a:r>
                <a:rPr lang="en-US" sz="1100" b="1" dirty="0" smtClean="0"/>
                <a:t>ABOVE FONT IS SEGOE UI LIGHT</a:t>
              </a:r>
              <a:br>
                <a:rPr lang="en-US" sz="1100" b="1" dirty="0" smtClean="0"/>
              </a:br>
              <a:r>
                <a:rPr lang="en-US" sz="1100" b="1" dirty="0" smtClean="0"/>
                <a:t>DO NOT USE AT SMALLER SIZES.</a:t>
              </a:r>
            </a:p>
          </p:txBody>
        </p:sp>
      </p:grpSp>
      <p:cxnSp>
        <p:nvCxnSpPr>
          <p:cNvPr id="5" name="Straight Connector 4"/>
          <p:cNvCxnSpPr/>
          <p:nvPr/>
        </p:nvCxnSpPr>
        <p:spPr>
          <a:xfrm>
            <a:off x="457200" y="4333177"/>
            <a:ext cx="2424007"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457200" y="2913751"/>
            <a:ext cx="2424007"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833500" y="1857375"/>
            <a:ext cx="847091" cy="2490270"/>
            <a:chOff x="4004950" y="2110214"/>
            <a:chExt cx="847091" cy="3234739"/>
          </a:xfrm>
        </p:grpSpPr>
        <p:sp>
          <p:nvSpPr>
            <p:cNvPr id="10" name="TextBox 9"/>
            <p:cNvSpPr txBox="1"/>
            <p:nvPr/>
          </p:nvSpPr>
          <p:spPr>
            <a:xfrm>
              <a:off x="4004950" y="2110214"/>
              <a:ext cx="734881" cy="239872"/>
            </a:xfrm>
            <a:prstGeom prst="rect">
              <a:avLst/>
            </a:prstGeom>
            <a:noFill/>
          </p:spPr>
          <p:txBody>
            <a:bodyPr wrap="none" lIns="0" tIns="0" rIns="0" bIns="0" rtlCol="0">
              <a:spAutoFit/>
            </a:bodyPr>
            <a:lstStyle/>
            <a:p>
              <a:r>
                <a:rPr lang="en-US" sz="1200" b="1" dirty="0" smtClean="0">
                  <a:solidFill>
                    <a:srgbClr val="000000"/>
                  </a:solidFill>
                </a:rPr>
                <a:t>JANUARY</a:t>
              </a:r>
            </a:p>
          </p:txBody>
        </p:sp>
        <p:sp>
          <p:nvSpPr>
            <p:cNvPr id="23" name="TextBox 22"/>
            <p:cNvSpPr txBox="1"/>
            <p:nvPr/>
          </p:nvSpPr>
          <p:spPr>
            <a:xfrm>
              <a:off x="4004950" y="3308161"/>
              <a:ext cx="570669" cy="239872"/>
            </a:xfrm>
            <a:prstGeom prst="rect">
              <a:avLst/>
            </a:prstGeom>
            <a:noFill/>
          </p:spPr>
          <p:txBody>
            <a:bodyPr wrap="none" lIns="0" tIns="0" rIns="0" bIns="0" rtlCol="0">
              <a:spAutoFit/>
            </a:bodyPr>
            <a:lstStyle/>
            <a:p>
              <a:r>
                <a:rPr lang="en-US" sz="1200" b="1" dirty="0" smtClean="0">
                  <a:solidFill>
                    <a:srgbClr val="000000"/>
                  </a:solidFill>
                </a:rPr>
                <a:t>MARCH</a:t>
              </a:r>
            </a:p>
          </p:txBody>
        </p:sp>
        <p:sp>
          <p:nvSpPr>
            <p:cNvPr id="24" name="TextBox 23"/>
            <p:cNvSpPr txBox="1"/>
            <p:nvPr/>
          </p:nvSpPr>
          <p:spPr>
            <a:xfrm>
              <a:off x="4004950" y="3907133"/>
              <a:ext cx="415178" cy="239872"/>
            </a:xfrm>
            <a:prstGeom prst="rect">
              <a:avLst/>
            </a:prstGeom>
            <a:noFill/>
          </p:spPr>
          <p:txBody>
            <a:bodyPr wrap="none" lIns="0" tIns="0" rIns="0" bIns="0" rtlCol="0">
              <a:spAutoFit/>
            </a:bodyPr>
            <a:lstStyle/>
            <a:p>
              <a:r>
                <a:rPr lang="en-US" sz="1200" b="1" dirty="0" smtClean="0">
                  <a:solidFill>
                    <a:srgbClr val="FFFFFF"/>
                  </a:solidFill>
                </a:rPr>
                <a:t>APRIL</a:t>
              </a:r>
            </a:p>
          </p:txBody>
        </p:sp>
        <p:sp>
          <p:nvSpPr>
            <p:cNvPr id="25" name="TextBox 24"/>
            <p:cNvSpPr txBox="1"/>
            <p:nvPr/>
          </p:nvSpPr>
          <p:spPr>
            <a:xfrm>
              <a:off x="4004950" y="2709188"/>
              <a:ext cx="847091" cy="239872"/>
            </a:xfrm>
            <a:prstGeom prst="rect">
              <a:avLst/>
            </a:prstGeom>
            <a:noFill/>
          </p:spPr>
          <p:txBody>
            <a:bodyPr wrap="none" lIns="0" tIns="0" rIns="0" bIns="0" rtlCol="0">
              <a:spAutoFit/>
            </a:bodyPr>
            <a:lstStyle/>
            <a:p>
              <a:r>
                <a:rPr lang="en-US" sz="1200" b="1" dirty="0" smtClean="0">
                  <a:solidFill>
                    <a:srgbClr val="000000"/>
                  </a:solidFill>
                </a:rPr>
                <a:t>FEBRUARY</a:t>
              </a:r>
            </a:p>
          </p:txBody>
        </p:sp>
        <p:sp>
          <p:nvSpPr>
            <p:cNvPr id="26" name="TextBox 25"/>
            <p:cNvSpPr txBox="1"/>
            <p:nvPr/>
          </p:nvSpPr>
          <p:spPr>
            <a:xfrm>
              <a:off x="4004950" y="4506107"/>
              <a:ext cx="316369" cy="239872"/>
            </a:xfrm>
            <a:prstGeom prst="rect">
              <a:avLst/>
            </a:prstGeom>
            <a:noFill/>
          </p:spPr>
          <p:txBody>
            <a:bodyPr wrap="none" lIns="0" tIns="0" rIns="0" bIns="0" rtlCol="0">
              <a:spAutoFit/>
            </a:bodyPr>
            <a:lstStyle/>
            <a:p>
              <a:r>
                <a:rPr lang="en-US" sz="1200" b="1" dirty="0" smtClean="0">
                  <a:solidFill>
                    <a:srgbClr val="FFFFFF"/>
                  </a:solidFill>
                </a:rPr>
                <a:t>MAY</a:t>
              </a:r>
            </a:p>
          </p:txBody>
        </p:sp>
        <p:sp>
          <p:nvSpPr>
            <p:cNvPr id="27" name="TextBox 26"/>
            <p:cNvSpPr txBox="1"/>
            <p:nvPr/>
          </p:nvSpPr>
          <p:spPr>
            <a:xfrm>
              <a:off x="4004950" y="5105081"/>
              <a:ext cx="370294" cy="239872"/>
            </a:xfrm>
            <a:prstGeom prst="rect">
              <a:avLst/>
            </a:prstGeom>
            <a:noFill/>
          </p:spPr>
          <p:txBody>
            <a:bodyPr wrap="none" lIns="0" tIns="0" rIns="0" bIns="0" rtlCol="0">
              <a:spAutoFit/>
            </a:bodyPr>
            <a:lstStyle/>
            <a:p>
              <a:r>
                <a:rPr lang="en-US" sz="1200" b="1" dirty="0" smtClean="0">
                  <a:solidFill>
                    <a:srgbClr val="FFFFFF"/>
                  </a:solidFill>
                </a:rPr>
                <a:t>JUNE</a:t>
              </a:r>
            </a:p>
          </p:txBody>
        </p:sp>
      </p:grpSp>
      <p:cxnSp>
        <p:nvCxnSpPr>
          <p:cNvPr id="30" name="Straight Connector 29"/>
          <p:cNvCxnSpPr/>
          <p:nvPr/>
        </p:nvCxnSpPr>
        <p:spPr>
          <a:xfrm>
            <a:off x="3246120" y="1783080"/>
            <a:ext cx="0" cy="406908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grpSp>
        <p:nvGrpSpPr>
          <p:cNvPr id="44" name="Group 6"/>
          <p:cNvGrpSpPr>
            <a:grpSpLocks noChangeAspect="1"/>
          </p:cNvGrpSpPr>
          <p:nvPr/>
        </p:nvGrpSpPr>
        <p:grpSpPr bwMode="auto">
          <a:xfrm>
            <a:off x="3907021" y="4986907"/>
            <a:ext cx="183054" cy="616268"/>
            <a:chOff x="4443" y="2465"/>
            <a:chExt cx="461" cy="1552"/>
          </a:xfrm>
        </p:grpSpPr>
        <p:sp>
          <p:nvSpPr>
            <p:cNvPr id="45" name="Freeform 7"/>
            <p:cNvSpPr>
              <a:spLocks/>
            </p:cNvSpPr>
            <p:nvPr/>
          </p:nvSpPr>
          <p:spPr bwMode="auto">
            <a:xfrm>
              <a:off x="4443" y="2921"/>
              <a:ext cx="461" cy="1096"/>
            </a:xfrm>
            <a:custGeom>
              <a:avLst/>
              <a:gdLst>
                <a:gd name="T0" fmla="*/ 174 w 195"/>
                <a:gd name="T1" fmla="*/ 271 h 464"/>
                <a:gd name="T2" fmla="*/ 147 w 195"/>
                <a:gd name="T3" fmla="*/ 421 h 464"/>
                <a:gd name="T4" fmla="*/ 126 w 195"/>
                <a:gd name="T5" fmla="*/ 464 h 464"/>
                <a:gd name="T6" fmla="*/ 66 w 195"/>
                <a:gd name="T7" fmla="*/ 464 h 464"/>
                <a:gd name="T8" fmla="*/ 44 w 195"/>
                <a:gd name="T9" fmla="*/ 421 h 464"/>
                <a:gd name="T10" fmla="*/ 26 w 195"/>
                <a:gd name="T11" fmla="*/ 274 h 464"/>
                <a:gd name="T12" fmla="*/ 0 w 195"/>
                <a:gd name="T13" fmla="*/ 237 h 464"/>
                <a:gd name="T14" fmla="*/ 0 w 195"/>
                <a:gd name="T15" fmla="*/ 36 h 464"/>
                <a:gd name="T16" fmla="*/ 42 w 195"/>
                <a:gd name="T17" fmla="*/ 0 h 464"/>
                <a:gd name="T18" fmla="*/ 153 w 195"/>
                <a:gd name="T19" fmla="*/ 0 h 464"/>
                <a:gd name="T20" fmla="*/ 195 w 195"/>
                <a:gd name="T21" fmla="*/ 36 h 464"/>
                <a:gd name="T22" fmla="*/ 195 w 195"/>
                <a:gd name="T23" fmla="*/ 237 h 464"/>
                <a:gd name="T24" fmla="*/ 171 w 195"/>
                <a:gd name="T25" fmla="*/ 276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5" h="464">
                  <a:moveTo>
                    <a:pt x="174" y="271"/>
                  </a:moveTo>
                  <a:cubicBezTo>
                    <a:pt x="147" y="421"/>
                    <a:pt x="147" y="421"/>
                    <a:pt x="147" y="421"/>
                  </a:cubicBezTo>
                  <a:cubicBezTo>
                    <a:pt x="145" y="445"/>
                    <a:pt x="140" y="464"/>
                    <a:pt x="126" y="464"/>
                  </a:cubicBezTo>
                  <a:cubicBezTo>
                    <a:pt x="66" y="464"/>
                    <a:pt x="66" y="464"/>
                    <a:pt x="66" y="464"/>
                  </a:cubicBezTo>
                  <a:cubicBezTo>
                    <a:pt x="55" y="464"/>
                    <a:pt x="47" y="445"/>
                    <a:pt x="44" y="421"/>
                  </a:cubicBezTo>
                  <a:cubicBezTo>
                    <a:pt x="26" y="274"/>
                    <a:pt x="26" y="274"/>
                    <a:pt x="26" y="274"/>
                  </a:cubicBezTo>
                  <a:cubicBezTo>
                    <a:pt x="10" y="268"/>
                    <a:pt x="0" y="253"/>
                    <a:pt x="0" y="237"/>
                  </a:cubicBezTo>
                  <a:cubicBezTo>
                    <a:pt x="0" y="36"/>
                    <a:pt x="0" y="36"/>
                    <a:pt x="0" y="36"/>
                  </a:cubicBezTo>
                  <a:cubicBezTo>
                    <a:pt x="0" y="15"/>
                    <a:pt x="18" y="0"/>
                    <a:pt x="42" y="0"/>
                  </a:cubicBezTo>
                  <a:cubicBezTo>
                    <a:pt x="153" y="0"/>
                    <a:pt x="153" y="0"/>
                    <a:pt x="153" y="0"/>
                  </a:cubicBezTo>
                  <a:cubicBezTo>
                    <a:pt x="176" y="0"/>
                    <a:pt x="195" y="15"/>
                    <a:pt x="195" y="36"/>
                  </a:cubicBezTo>
                  <a:cubicBezTo>
                    <a:pt x="195" y="237"/>
                    <a:pt x="195" y="237"/>
                    <a:pt x="195" y="237"/>
                  </a:cubicBezTo>
                  <a:cubicBezTo>
                    <a:pt x="195" y="255"/>
                    <a:pt x="190" y="271"/>
                    <a:pt x="171" y="276"/>
                  </a:cubicBezTo>
                </a:path>
              </a:pathLst>
            </a:custGeom>
            <a:noFill/>
            <a:ln w="14288"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solidFill>
                  <a:schemeClr val="accent1"/>
                </a:solidFill>
              </a:endParaRPr>
            </a:p>
          </p:txBody>
        </p:sp>
        <p:sp>
          <p:nvSpPr>
            <p:cNvPr id="46" name="Freeform 8"/>
            <p:cNvSpPr>
              <a:spLocks/>
            </p:cNvSpPr>
            <p:nvPr/>
          </p:nvSpPr>
          <p:spPr bwMode="auto">
            <a:xfrm>
              <a:off x="4485" y="2465"/>
              <a:ext cx="374" cy="380"/>
            </a:xfrm>
            <a:custGeom>
              <a:avLst/>
              <a:gdLst>
                <a:gd name="T0" fmla="*/ 158 w 158"/>
                <a:gd name="T1" fmla="*/ 79 h 161"/>
                <a:gd name="T2" fmla="*/ 79 w 158"/>
                <a:gd name="T3" fmla="*/ 161 h 161"/>
                <a:gd name="T4" fmla="*/ 0 w 158"/>
                <a:gd name="T5" fmla="*/ 79 h 161"/>
                <a:gd name="T6" fmla="*/ 79 w 158"/>
                <a:gd name="T7" fmla="*/ 0 h 161"/>
                <a:gd name="T8" fmla="*/ 158 w 158"/>
                <a:gd name="T9" fmla="*/ 79 h 161"/>
              </a:gdLst>
              <a:ahLst/>
              <a:cxnLst>
                <a:cxn ang="0">
                  <a:pos x="T0" y="T1"/>
                </a:cxn>
                <a:cxn ang="0">
                  <a:pos x="T2" y="T3"/>
                </a:cxn>
                <a:cxn ang="0">
                  <a:pos x="T4" y="T5"/>
                </a:cxn>
                <a:cxn ang="0">
                  <a:pos x="T6" y="T7"/>
                </a:cxn>
                <a:cxn ang="0">
                  <a:pos x="T8" y="T9"/>
                </a:cxn>
              </a:cxnLst>
              <a:rect l="0" t="0" r="r" b="b"/>
              <a:pathLst>
                <a:path w="158" h="161">
                  <a:moveTo>
                    <a:pt x="158" y="79"/>
                  </a:moveTo>
                  <a:cubicBezTo>
                    <a:pt x="158" y="124"/>
                    <a:pt x="124" y="161"/>
                    <a:pt x="79" y="161"/>
                  </a:cubicBezTo>
                  <a:cubicBezTo>
                    <a:pt x="34" y="161"/>
                    <a:pt x="0" y="124"/>
                    <a:pt x="0" y="79"/>
                  </a:cubicBezTo>
                  <a:cubicBezTo>
                    <a:pt x="0" y="37"/>
                    <a:pt x="34" y="0"/>
                    <a:pt x="79" y="0"/>
                  </a:cubicBezTo>
                  <a:cubicBezTo>
                    <a:pt x="124" y="0"/>
                    <a:pt x="158" y="37"/>
                    <a:pt x="158" y="79"/>
                  </a:cubicBezTo>
                  <a:close/>
                </a:path>
              </a:pathLst>
            </a:custGeom>
            <a:noFill/>
            <a:ln w="14288"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solidFill>
                  <a:schemeClr val="accent1"/>
                </a:solidFill>
              </a:endParaRPr>
            </a:p>
          </p:txBody>
        </p:sp>
      </p:grpSp>
      <p:grpSp>
        <p:nvGrpSpPr>
          <p:cNvPr id="47" name="Group 6"/>
          <p:cNvGrpSpPr>
            <a:grpSpLocks noChangeAspect="1"/>
          </p:cNvGrpSpPr>
          <p:nvPr/>
        </p:nvGrpSpPr>
        <p:grpSpPr bwMode="auto">
          <a:xfrm>
            <a:off x="4206240" y="4986907"/>
            <a:ext cx="183054" cy="616268"/>
            <a:chOff x="4443" y="2465"/>
            <a:chExt cx="461" cy="1552"/>
          </a:xfrm>
        </p:grpSpPr>
        <p:sp>
          <p:nvSpPr>
            <p:cNvPr id="48" name="Freeform 7"/>
            <p:cNvSpPr>
              <a:spLocks/>
            </p:cNvSpPr>
            <p:nvPr/>
          </p:nvSpPr>
          <p:spPr bwMode="auto">
            <a:xfrm>
              <a:off x="4443" y="2921"/>
              <a:ext cx="461" cy="1096"/>
            </a:xfrm>
            <a:custGeom>
              <a:avLst/>
              <a:gdLst>
                <a:gd name="T0" fmla="*/ 174 w 195"/>
                <a:gd name="T1" fmla="*/ 271 h 464"/>
                <a:gd name="T2" fmla="*/ 147 w 195"/>
                <a:gd name="T3" fmla="*/ 421 h 464"/>
                <a:gd name="T4" fmla="*/ 126 w 195"/>
                <a:gd name="T5" fmla="*/ 464 h 464"/>
                <a:gd name="T6" fmla="*/ 66 w 195"/>
                <a:gd name="T7" fmla="*/ 464 h 464"/>
                <a:gd name="T8" fmla="*/ 44 w 195"/>
                <a:gd name="T9" fmla="*/ 421 h 464"/>
                <a:gd name="T10" fmla="*/ 26 w 195"/>
                <a:gd name="T11" fmla="*/ 274 h 464"/>
                <a:gd name="T12" fmla="*/ 0 w 195"/>
                <a:gd name="T13" fmla="*/ 237 h 464"/>
                <a:gd name="T14" fmla="*/ 0 w 195"/>
                <a:gd name="T15" fmla="*/ 36 h 464"/>
                <a:gd name="T16" fmla="*/ 42 w 195"/>
                <a:gd name="T17" fmla="*/ 0 h 464"/>
                <a:gd name="T18" fmla="*/ 153 w 195"/>
                <a:gd name="T19" fmla="*/ 0 h 464"/>
                <a:gd name="T20" fmla="*/ 195 w 195"/>
                <a:gd name="T21" fmla="*/ 36 h 464"/>
                <a:gd name="T22" fmla="*/ 195 w 195"/>
                <a:gd name="T23" fmla="*/ 237 h 464"/>
                <a:gd name="T24" fmla="*/ 171 w 195"/>
                <a:gd name="T25" fmla="*/ 276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5" h="464">
                  <a:moveTo>
                    <a:pt x="174" y="271"/>
                  </a:moveTo>
                  <a:cubicBezTo>
                    <a:pt x="147" y="421"/>
                    <a:pt x="147" y="421"/>
                    <a:pt x="147" y="421"/>
                  </a:cubicBezTo>
                  <a:cubicBezTo>
                    <a:pt x="145" y="445"/>
                    <a:pt x="140" y="464"/>
                    <a:pt x="126" y="464"/>
                  </a:cubicBezTo>
                  <a:cubicBezTo>
                    <a:pt x="66" y="464"/>
                    <a:pt x="66" y="464"/>
                    <a:pt x="66" y="464"/>
                  </a:cubicBezTo>
                  <a:cubicBezTo>
                    <a:pt x="55" y="464"/>
                    <a:pt x="47" y="445"/>
                    <a:pt x="44" y="421"/>
                  </a:cubicBezTo>
                  <a:cubicBezTo>
                    <a:pt x="26" y="274"/>
                    <a:pt x="26" y="274"/>
                    <a:pt x="26" y="274"/>
                  </a:cubicBezTo>
                  <a:cubicBezTo>
                    <a:pt x="10" y="268"/>
                    <a:pt x="0" y="253"/>
                    <a:pt x="0" y="237"/>
                  </a:cubicBezTo>
                  <a:cubicBezTo>
                    <a:pt x="0" y="36"/>
                    <a:pt x="0" y="36"/>
                    <a:pt x="0" y="36"/>
                  </a:cubicBezTo>
                  <a:cubicBezTo>
                    <a:pt x="0" y="15"/>
                    <a:pt x="18" y="0"/>
                    <a:pt x="42" y="0"/>
                  </a:cubicBezTo>
                  <a:cubicBezTo>
                    <a:pt x="153" y="0"/>
                    <a:pt x="153" y="0"/>
                    <a:pt x="153" y="0"/>
                  </a:cubicBezTo>
                  <a:cubicBezTo>
                    <a:pt x="176" y="0"/>
                    <a:pt x="195" y="15"/>
                    <a:pt x="195" y="36"/>
                  </a:cubicBezTo>
                  <a:cubicBezTo>
                    <a:pt x="195" y="237"/>
                    <a:pt x="195" y="237"/>
                    <a:pt x="195" y="237"/>
                  </a:cubicBezTo>
                  <a:cubicBezTo>
                    <a:pt x="195" y="255"/>
                    <a:pt x="190" y="271"/>
                    <a:pt x="171" y="276"/>
                  </a:cubicBezTo>
                </a:path>
              </a:pathLst>
            </a:custGeom>
            <a:noFill/>
            <a:ln w="14288"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solidFill>
                  <a:schemeClr val="accent1"/>
                </a:solidFill>
              </a:endParaRPr>
            </a:p>
          </p:txBody>
        </p:sp>
        <p:sp>
          <p:nvSpPr>
            <p:cNvPr id="49" name="Freeform 8"/>
            <p:cNvSpPr>
              <a:spLocks/>
            </p:cNvSpPr>
            <p:nvPr/>
          </p:nvSpPr>
          <p:spPr bwMode="auto">
            <a:xfrm>
              <a:off x="4485" y="2465"/>
              <a:ext cx="374" cy="380"/>
            </a:xfrm>
            <a:custGeom>
              <a:avLst/>
              <a:gdLst>
                <a:gd name="T0" fmla="*/ 158 w 158"/>
                <a:gd name="T1" fmla="*/ 79 h 161"/>
                <a:gd name="T2" fmla="*/ 79 w 158"/>
                <a:gd name="T3" fmla="*/ 161 h 161"/>
                <a:gd name="T4" fmla="*/ 0 w 158"/>
                <a:gd name="T5" fmla="*/ 79 h 161"/>
                <a:gd name="T6" fmla="*/ 79 w 158"/>
                <a:gd name="T7" fmla="*/ 0 h 161"/>
                <a:gd name="T8" fmla="*/ 158 w 158"/>
                <a:gd name="T9" fmla="*/ 79 h 161"/>
              </a:gdLst>
              <a:ahLst/>
              <a:cxnLst>
                <a:cxn ang="0">
                  <a:pos x="T0" y="T1"/>
                </a:cxn>
                <a:cxn ang="0">
                  <a:pos x="T2" y="T3"/>
                </a:cxn>
                <a:cxn ang="0">
                  <a:pos x="T4" y="T5"/>
                </a:cxn>
                <a:cxn ang="0">
                  <a:pos x="T6" y="T7"/>
                </a:cxn>
                <a:cxn ang="0">
                  <a:pos x="T8" y="T9"/>
                </a:cxn>
              </a:cxnLst>
              <a:rect l="0" t="0" r="r" b="b"/>
              <a:pathLst>
                <a:path w="158" h="161">
                  <a:moveTo>
                    <a:pt x="158" y="79"/>
                  </a:moveTo>
                  <a:cubicBezTo>
                    <a:pt x="158" y="124"/>
                    <a:pt x="124" y="161"/>
                    <a:pt x="79" y="161"/>
                  </a:cubicBezTo>
                  <a:cubicBezTo>
                    <a:pt x="34" y="161"/>
                    <a:pt x="0" y="124"/>
                    <a:pt x="0" y="79"/>
                  </a:cubicBezTo>
                  <a:cubicBezTo>
                    <a:pt x="0" y="37"/>
                    <a:pt x="34" y="0"/>
                    <a:pt x="79" y="0"/>
                  </a:cubicBezTo>
                  <a:cubicBezTo>
                    <a:pt x="124" y="0"/>
                    <a:pt x="158" y="37"/>
                    <a:pt x="158" y="79"/>
                  </a:cubicBezTo>
                  <a:close/>
                </a:path>
              </a:pathLst>
            </a:custGeom>
            <a:noFill/>
            <a:ln w="14288"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solidFill>
                  <a:schemeClr val="accent1"/>
                </a:solidFill>
              </a:endParaRPr>
            </a:p>
          </p:txBody>
        </p:sp>
      </p:grpSp>
      <p:grpSp>
        <p:nvGrpSpPr>
          <p:cNvPr id="50" name="Group 6"/>
          <p:cNvGrpSpPr>
            <a:grpSpLocks noChangeAspect="1"/>
          </p:cNvGrpSpPr>
          <p:nvPr/>
        </p:nvGrpSpPr>
        <p:grpSpPr bwMode="auto">
          <a:xfrm>
            <a:off x="4505459" y="4986907"/>
            <a:ext cx="183054" cy="616268"/>
            <a:chOff x="4443" y="2465"/>
            <a:chExt cx="461" cy="1552"/>
          </a:xfrm>
        </p:grpSpPr>
        <p:sp>
          <p:nvSpPr>
            <p:cNvPr id="51" name="Freeform 7"/>
            <p:cNvSpPr>
              <a:spLocks/>
            </p:cNvSpPr>
            <p:nvPr/>
          </p:nvSpPr>
          <p:spPr bwMode="auto">
            <a:xfrm>
              <a:off x="4443" y="2921"/>
              <a:ext cx="461" cy="1096"/>
            </a:xfrm>
            <a:custGeom>
              <a:avLst/>
              <a:gdLst>
                <a:gd name="T0" fmla="*/ 174 w 195"/>
                <a:gd name="T1" fmla="*/ 271 h 464"/>
                <a:gd name="T2" fmla="*/ 147 w 195"/>
                <a:gd name="T3" fmla="*/ 421 h 464"/>
                <a:gd name="T4" fmla="*/ 126 w 195"/>
                <a:gd name="T5" fmla="*/ 464 h 464"/>
                <a:gd name="T6" fmla="*/ 66 w 195"/>
                <a:gd name="T7" fmla="*/ 464 h 464"/>
                <a:gd name="T8" fmla="*/ 44 w 195"/>
                <a:gd name="T9" fmla="*/ 421 h 464"/>
                <a:gd name="T10" fmla="*/ 26 w 195"/>
                <a:gd name="T11" fmla="*/ 274 h 464"/>
                <a:gd name="T12" fmla="*/ 0 w 195"/>
                <a:gd name="T13" fmla="*/ 237 h 464"/>
                <a:gd name="T14" fmla="*/ 0 w 195"/>
                <a:gd name="T15" fmla="*/ 36 h 464"/>
                <a:gd name="T16" fmla="*/ 42 w 195"/>
                <a:gd name="T17" fmla="*/ 0 h 464"/>
                <a:gd name="T18" fmla="*/ 153 w 195"/>
                <a:gd name="T19" fmla="*/ 0 h 464"/>
                <a:gd name="T20" fmla="*/ 195 w 195"/>
                <a:gd name="T21" fmla="*/ 36 h 464"/>
                <a:gd name="T22" fmla="*/ 195 w 195"/>
                <a:gd name="T23" fmla="*/ 237 h 464"/>
                <a:gd name="T24" fmla="*/ 171 w 195"/>
                <a:gd name="T25" fmla="*/ 276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5" h="464">
                  <a:moveTo>
                    <a:pt x="174" y="271"/>
                  </a:moveTo>
                  <a:cubicBezTo>
                    <a:pt x="147" y="421"/>
                    <a:pt x="147" y="421"/>
                    <a:pt x="147" y="421"/>
                  </a:cubicBezTo>
                  <a:cubicBezTo>
                    <a:pt x="145" y="445"/>
                    <a:pt x="140" y="464"/>
                    <a:pt x="126" y="464"/>
                  </a:cubicBezTo>
                  <a:cubicBezTo>
                    <a:pt x="66" y="464"/>
                    <a:pt x="66" y="464"/>
                    <a:pt x="66" y="464"/>
                  </a:cubicBezTo>
                  <a:cubicBezTo>
                    <a:pt x="55" y="464"/>
                    <a:pt x="47" y="445"/>
                    <a:pt x="44" y="421"/>
                  </a:cubicBezTo>
                  <a:cubicBezTo>
                    <a:pt x="26" y="274"/>
                    <a:pt x="26" y="274"/>
                    <a:pt x="26" y="274"/>
                  </a:cubicBezTo>
                  <a:cubicBezTo>
                    <a:pt x="10" y="268"/>
                    <a:pt x="0" y="253"/>
                    <a:pt x="0" y="237"/>
                  </a:cubicBezTo>
                  <a:cubicBezTo>
                    <a:pt x="0" y="36"/>
                    <a:pt x="0" y="36"/>
                    <a:pt x="0" y="36"/>
                  </a:cubicBezTo>
                  <a:cubicBezTo>
                    <a:pt x="0" y="15"/>
                    <a:pt x="18" y="0"/>
                    <a:pt x="42" y="0"/>
                  </a:cubicBezTo>
                  <a:cubicBezTo>
                    <a:pt x="153" y="0"/>
                    <a:pt x="153" y="0"/>
                    <a:pt x="153" y="0"/>
                  </a:cubicBezTo>
                  <a:cubicBezTo>
                    <a:pt x="176" y="0"/>
                    <a:pt x="195" y="15"/>
                    <a:pt x="195" y="36"/>
                  </a:cubicBezTo>
                  <a:cubicBezTo>
                    <a:pt x="195" y="237"/>
                    <a:pt x="195" y="237"/>
                    <a:pt x="195" y="237"/>
                  </a:cubicBezTo>
                  <a:cubicBezTo>
                    <a:pt x="195" y="255"/>
                    <a:pt x="190" y="271"/>
                    <a:pt x="171" y="276"/>
                  </a:cubicBezTo>
                </a:path>
              </a:pathLst>
            </a:custGeom>
            <a:noFill/>
            <a:ln w="14288"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solidFill>
                  <a:schemeClr val="accent1"/>
                </a:solidFill>
              </a:endParaRPr>
            </a:p>
          </p:txBody>
        </p:sp>
        <p:sp>
          <p:nvSpPr>
            <p:cNvPr id="52" name="Freeform 8"/>
            <p:cNvSpPr>
              <a:spLocks/>
            </p:cNvSpPr>
            <p:nvPr/>
          </p:nvSpPr>
          <p:spPr bwMode="auto">
            <a:xfrm>
              <a:off x="4485" y="2465"/>
              <a:ext cx="374" cy="380"/>
            </a:xfrm>
            <a:custGeom>
              <a:avLst/>
              <a:gdLst>
                <a:gd name="T0" fmla="*/ 158 w 158"/>
                <a:gd name="T1" fmla="*/ 79 h 161"/>
                <a:gd name="T2" fmla="*/ 79 w 158"/>
                <a:gd name="T3" fmla="*/ 161 h 161"/>
                <a:gd name="T4" fmla="*/ 0 w 158"/>
                <a:gd name="T5" fmla="*/ 79 h 161"/>
                <a:gd name="T6" fmla="*/ 79 w 158"/>
                <a:gd name="T7" fmla="*/ 0 h 161"/>
                <a:gd name="T8" fmla="*/ 158 w 158"/>
                <a:gd name="T9" fmla="*/ 79 h 161"/>
              </a:gdLst>
              <a:ahLst/>
              <a:cxnLst>
                <a:cxn ang="0">
                  <a:pos x="T0" y="T1"/>
                </a:cxn>
                <a:cxn ang="0">
                  <a:pos x="T2" y="T3"/>
                </a:cxn>
                <a:cxn ang="0">
                  <a:pos x="T4" y="T5"/>
                </a:cxn>
                <a:cxn ang="0">
                  <a:pos x="T6" y="T7"/>
                </a:cxn>
                <a:cxn ang="0">
                  <a:pos x="T8" y="T9"/>
                </a:cxn>
              </a:cxnLst>
              <a:rect l="0" t="0" r="r" b="b"/>
              <a:pathLst>
                <a:path w="158" h="161">
                  <a:moveTo>
                    <a:pt x="158" y="79"/>
                  </a:moveTo>
                  <a:cubicBezTo>
                    <a:pt x="158" y="124"/>
                    <a:pt x="124" y="161"/>
                    <a:pt x="79" y="161"/>
                  </a:cubicBezTo>
                  <a:cubicBezTo>
                    <a:pt x="34" y="161"/>
                    <a:pt x="0" y="124"/>
                    <a:pt x="0" y="79"/>
                  </a:cubicBezTo>
                  <a:cubicBezTo>
                    <a:pt x="0" y="37"/>
                    <a:pt x="34" y="0"/>
                    <a:pt x="79" y="0"/>
                  </a:cubicBezTo>
                  <a:cubicBezTo>
                    <a:pt x="124" y="0"/>
                    <a:pt x="158" y="37"/>
                    <a:pt x="158" y="79"/>
                  </a:cubicBezTo>
                  <a:close/>
                </a:path>
              </a:pathLst>
            </a:custGeom>
            <a:noFill/>
            <a:ln w="14288"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solidFill>
                  <a:schemeClr val="accent1"/>
                </a:solidFill>
              </a:endParaRPr>
            </a:p>
          </p:txBody>
        </p:sp>
      </p:grpSp>
      <p:grpSp>
        <p:nvGrpSpPr>
          <p:cNvPr id="53" name="Group 6"/>
          <p:cNvGrpSpPr>
            <a:grpSpLocks noChangeAspect="1"/>
          </p:cNvGrpSpPr>
          <p:nvPr/>
        </p:nvGrpSpPr>
        <p:grpSpPr bwMode="auto">
          <a:xfrm>
            <a:off x="4804678" y="4986907"/>
            <a:ext cx="183054" cy="616268"/>
            <a:chOff x="4443" y="2465"/>
            <a:chExt cx="461" cy="1552"/>
          </a:xfrm>
        </p:grpSpPr>
        <p:sp>
          <p:nvSpPr>
            <p:cNvPr id="54" name="Freeform 7"/>
            <p:cNvSpPr>
              <a:spLocks/>
            </p:cNvSpPr>
            <p:nvPr/>
          </p:nvSpPr>
          <p:spPr bwMode="auto">
            <a:xfrm>
              <a:off x="4443" y="2921"/>
              <a:ext cx="461" cy="1096"/>
            </a:xfrm>
            <a:custGeom>
              <a:avLst/>
              <a:gdLst>
                <a:gd name="T0" fmla="*/ 174 w 195"/>
                <a:gd name="T1" fmla="*/ 271 h 464"/>
                <a:gd name="T2" fmla="*/ 147 w 195"/>
                <a:gd name="T3" fmla="*/ 421 h 464"/>
                <a:gd name="T4" fmla="*/ 126 w 195"/>
                <a:gd name="T5" fmla="*/ 464 h 464"/>
                <a:gd name="T6" fmla="*/ 66 w 195"/>
                <a:gd name="T7" fmla="*/ 464 h 464"/>
                <a:gd name="T8" fmla="*/ 44 w 195"/>
                <a:gd name="T9" fmla="*/ 421 h 464"/>
                <a:gd name="T10" fmla="*/ 26 w 195"/>
                <a:gd name="T11" fmla="*/ 274 h 464"/>
                <a:gd name="T12" fmla="*/ 0 w 195"/>
                <a:gd name="T13" fmla="*/ 237 h 464"/>
                <a:gd name="T14" fmla="*/ 0 w 195"/>
                <a:gd name="T15" fmla="*/ 36 h 464"/>
                <a:gd name="T16" fmla="*/ 42 w 195"/>
                <a:gd name="T17" fmla="*/ 0 h 464"/>
                <a:gd name="T18" fmla="*/ 153 w 195"/>
                <a:gd name="T19" fmla="*/ 0 h 464"/>
                <a:gd name="T20" fmla="*/ 195 w 195"/>
                <a:gd name="T21" fmla="*/ 36 h 464"/>
                <a:gd name="T22" fmla="*/ 195 w 195"/>
                <a:gd name="T23" fmla="*/ 237 h 464"/>
                <a:gd name="T24" fmla="*/ 171 w 195"/>
                <a:gd name="T25" fmla="*/ 276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5" h="464">
                  <a:moveTo>
                    <a:pt x="174" y="271"/>
                  </a:moveTo>
                  <a:cubicBezTo>
                    <a:pt x="147" y="421"/>
                    <a:pt x="147" y="421"/>
                    <a:pt x="147" y="421"/>
                  </a:cubicBezTo>
                  <a:cubicBezTo>
                    <a:pt x="145" y="445"/>
                    <a:pt x="140" y="464"/>
                    <a:pt x="126" y="464"/>
                  </a:cubicBezTo>
                  <a:cubicBezTo>
                    <a:pt x="66" y="464"/>
                    <a:pt x="66" y="464"/>
                    <a:pt x="66" y="464"/>
                  </a:cubicBezTo>
                  <a:cubicBezTo>
                    <a:pt x="55" y="464"/>
                    <a:pt x="47" y="445"/>
                    <a:pt x="44" y="421"/>
                  </a:cubicBezTo>
                  <a:cubicBezTo>
                    <a:pt x="26" y="274"/>
                    <a:pt x="26" y="274"/>
                    <a:pt x="26" y="274"/>
                  </a:cubicBezTo>
                  <a:cubicBezTo>
                    <a:pt x="10" y="268"/>
                    <a:pt x="0" y="253"/>
                    <a:pt x="0" y="237"/>
                  </a:cubicBezTo>
                  <a:cubicBezTo>
                    <a:pt x="0" y="36"/>
                    <a:pt x="0" y="36"/>
                    <a:pt x="0" y="36"/>
                  </a:cubicBezTo>
                  <a:cubicBezTo>
                    <a:pt x="0" y="15"/>
                    <a:pt x="18" y="0"/>
                    <a:pt x="42" y="0"/>
                  </a:cubicBezTo>
                  <a:cubicBezTo>
                    <a:pt x="153" y="0"/>
                    <a:pt x="153" y="0"/>
                    <a:pt x="153" y="0"/>
                  </a:cubicBezTo>
                  <a:cubicBezTo>
                    <a:pt x="176" y="0"/>
                    <a:pt x="195" y="15"/>
                    <a:pt x="195" y="36"/>
                  </a:cubicBezTo>
                  <a:cubicBezTo>
                    <a:pt x="195" y="237"/>
                    <a:pt x="195" y="237"/>
                    <a:pt x="195" y="237"/>
                  </a:cubicBezTo>
                  <a:cubicBezTo>
                    <a:pt x="195" y="255"/>
                    <a:pt x="190" y="271"/>
                    <a:pt x="171" y="276"/>
                  </a:cubicBezTo>
                </a:path>
              </a:pathLst>
            </a:custGeom>
            <a:noFill/>
            <a:ln w="14288"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solidFill>
                  <a:schemeClr val="accent1"/>
                </a:solidFill>
              </a:endParaRPr>
            </a:p>
          </p:txBody>
        </p:sp>
        <p:sp>
          <p:nvSpPr>
            <p:cNvPr id="55" name="Freeform 8"/>
            <p:cNvSpPr>
              <a:spLocks/>
            </p:cNvSpPr>
            <p:nvPr/>
          </p:nvSpPr>
          <p:spPr bwMode="auto">
            <a:xfrm>
              <a:off x="4485" y="2465"/>
              <a:ext cx="374" cy="380"/>
            </a:xfrm>
            <a:custGeom>
              <a:avLst/>
              <a:gdLst>
                <a:gd name="T0" fmla="*/ 158 w 158"/>
                <a:gd name="T1" fmla="*/ 79 h 161"/>
                <a:gd name="T2" fmla="*/ 79 w 158"/>
                <a:gd name="T3" fmla="*/ 161 h 161"/>
                <a:gd name="T4" fmla="*/ 0 w 158"/>
                <a:gd name="T5" fmla="*/ 79 h 161"/>
                <a:gd name="T6" fmla="*/ 79 w 158"/>
                <a:gd name="T7" fmla="*/ 0 h 161"/>
                <a:gd name="T8" fmla="*/ 158 w 158"/>
                <a:gd name="T9" fmla="*/ 79 h 161"/>
              </a:gdLst>
              <a:ahLst/>
              <a:cxnLst>
                <a:cxn ang="0">
                  <a:pos x="T0" y="T1"/>
                </a:cxn>
                <a:cxn ang="0">
                  <a:pos x="T2" y="T3"/>
                </a:cxn>
                <a:cxn ang="0">
                  <a:pos x="T4" y="T5"/>
                </a:cxn>
                <a:cxn ang="0">
                  <a:pos x="T6" y="T7"/>
                </a:cxn>
                <a:cxn ang="0">
                  <a:pos x="T8" y="T9"/>
                </a:cxn>
              </a:cxnLst>
              <a:rect l="0" t="0" r="r" b="b"/>
              <a:pathLst>
                <a:path w="158" h="161">
                  <a:moveTo>
                    <a:pt x="158" y="79"/>
                  </a:moveTo>
                  <a:cubicBezTo>
                    <a:pt x="158" y="124"/>
                    <a:pt x="124" y="161"/>
                    <a:pt x="79" y="161"/>
                  </a:cubicBezTo>
                  <a:cubicBezTo>
                    <a:pt x="34" y="161"/>
                    <a:pt x="0" y="124"/>
                    <a:pt x="0" y="79"/>
                  </a:cubicBezTo>
                  <a:cubicBezTo>
                    <a:pt x="0" y="37"/>
                    <a:pt x="34" y="0"/>
                    <a:pt x="79" y="0"/>
                  </a:cubicBezTo>
                  <a:cubicBezTo>
                    <a:pt x="124" y="0"/>
                    <a:pt x="158" y="37"/>
                    <a:pt x="158" y="79"/>
                  </a:cubicBezTo>
                  <a:close/>
                </a:path>
              </a:pathLst>
            </a:custGeom>
            <a:noFill/>
            <a:ln w="14288"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solidFill>
                  <a:schemeClr val="accent1"/>
                </a:solidFill>
              </a:endParaRPr>
            </a:p>
          </p:txBody>
        </p:sp>
      </p:grpSp>
      <p:grpSp>
        <p:nvGrpSpPr>
          <p:cNvPr id="56" name="Group 6"/>
          <p:cNvGrpSpPr>
            <a:grpSpLocks noChangeAspect="1"/>
          </p:cNvGrpSpPr>
          <p:nvPr/>
        </p:nvGrpSpPr>
        <p:grpSpPr bwMode="auto">
          <a:xfrm>
            <a:off x="5103897" y="4986907"/>
            <a:ext cx="183054" cy="616268"/>
            <a:chOff x="4443" y="2465"/>
            <a:chExt cx="461" cy="1552"/>
          </a:xfrm>
        </p:grpSpPr>
        <p:sp>
          <p:nvSpPr>
            <p:cNvPr id="57" name="Freeform 7"/>
            <p:cNvSpPr>
              <a:spLocks/>
            </p:cNvSpPr>
            <p:nvPr/>
          </p:nvSpPr>
          <p:spPr bwMode="auto">
            <a:xfrm>
              <a:off x="4443" y="2921"/>
              <a:ext cx="461" cy="1096"/>
            </a:xfrm>
            <a:custGeom>
              <a:avLst/>
              <a:gdLst>
                <a:gd name="T0" fmla="*/ 174 w 195"/>
                <a:gd name="T1" fmla="*/ 271 h 464"/>
                <a:gd name="T2" fmla="*/ 147 w 195"/>
                <a:gd name="T3" fmla="*/ 421 h 464"/>
                <a:gd name="T4" fmla="*/ 126 w 195"/>
                <a:gd name="T5" fmla="*/ 464 h 464"/>
                <a:gd name="T6" fmla="*/ 66 w 195"/>
                <a:gd name="T7" fmla="*/ 464 h 464"/>
                <a:gd name="T8" fmla="*/ 44 w 195"/>
                <a:gd name="T9" fmla="*/ 421 h 464"/>
                <a:gd name="T10" fmla="*/ 26 w 195"/>
                <a:gd name="T11" fmla="*/ 274 h 464"/>
                <a:gd name="T12" fmla="*/ 0 w 195"/>
                <a:gd name="T13" fmla="*/ 237 h 464"/>
                <a:gd name="T14" fmla="*/ 0 w 195"/>
                <a:gd name="T15" fmla="*/ 36 h 464"/>
                <a:gd name="T16" fmla="*/ 42 w 195"/>
                <a:gd name="T17" fmla="*/ 0 h 464"/>
                <a:gd name="T18" fmla="*/ 153 w 195"/>
                <a:gd name="T19" fmla="*/ 0 h 464"/>
                <a:gd name="T20" fmla="*/ 195 w 195"/>
                <a:gd name="T21" fmla="*/ 36 h 464"/>
                <a:gd name="T22" fmla="*/ 195 w 195"/>
                <a:gd name="T23" fmla="*/ 237 h 464"/>
                <a:gd name="T24" fmla="*/ 171 w 195"/>
                <a:gd name="T25" fmla="*/ 276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5" h="464">
                  <a:moveTo>
                    <a:pt x="174" y="271"/>
                  </a:moveTo>
                  <a:cubicBezTo>
                    <a:pt x="147" y="421"/>
                    <a:pt x="147" y="421"/>
                    <a:pt x="147" y="421"/>
                  </a:cubicBezTo>
                  <a:cubicBezTo>
                    <a:pt x="145" y="445"/>
                    <a:pt x="140" y="464"/>
                    <a:pt x="126" y="464"/>
                  </a:cubicBezTo>
                  <a:cubicBezTo>
                    <a:pt x="66" y="464"/>
                    <a:pt x="66" y="464"/>
                    <a:pt x="66" y="464"/>
                  </a:cubicBezTo>
                  <a:cubicBezTo>
                    <a:pt x="55" y="464"/>
                    <a:pt x="47" y="445"/>
                    <a:pt x="44" y="421"/>
                  </a:cubicBezTo>
                  <a:cubicBezTo>
                    <a:pt x="26" y="274"/>
                    <a:pt x="26" y="274"/>
                    <a:pt x="26" y="274"/>
                  </a:cubicBezTo>
                  <a:cubicBezTo>
                    <a:pt x="10" y="268"/>
                    <a:pt x="0" y="253"/>
                    <a:pt x="0" y="237"/>
                  </a:cubicBezTo>
                  <a:cubicBezTo>
                    <a:pt x="0" y="36"/>
                    <a:pt x="0" y="36"/>
                    <a:pt x="0" y="36"/>
                  </a:cubicBezTo>
                  <a:cubicBezTo>
                    <a:pt x="0" y="15"/>
                    <a:pt x="18" y="0"/>
                    <a:pt x="42" y="0"/>
                  </a:cubicBezTo>
                  <a:cubicBezTo>
                    <a:pt x="153" y="0"/>
                    <a:pt x="153" y="0"/>
                    <a:pt x="153" y="0"/>
                  </a:cubicBezTo>
                  <a:cubicBezTo>
                    <a:pt x="176" y="0"/>
                    <a:pt x="195" y="15"/>
                    <a:pt x="195" y="36"/>
                  </a:cubicBezTo>
                  <a:cubicBezTo>
                    <a:pt x="195" y="237"/>
                    <a:pt x="195" y="237"/>
                    <a:pt x="195" y="237"/>
                  </a:cubicBezTo>
                  <a:cubicBezTo>
                    <a:pt x="195" y="255"/>
                    <a:pt x="190" y="271"/>
                    <a:pt x="171" y="276"/>
                  </a:cubicBezTo>
                </a:path>
              </a:pathLst>
            </a:custGeom>
            <a:noFill/>
            <a:ln w="14288"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solidFill>
                  <a:schemeClr val="accent1"/>
                </a:solidFill>
              </a:endParaRPr>
            </a:p>
          </p:txBody>
        </p:sp>
        <p:sp>
          <p:nvSpPr>
            <p:cNvPr id="58" name="Freeform 8"/>
            <p:cNvSpPr>
              <a:spLocks/>
            </p:cNvSpPr>
            <p:nvPr/>
          </p:nvSpPr>
          <p:spPr bwMode="auto">
            <a:xfrm>
              <a:off x="4485" y="2465"/>
              <a:ext cx="374" cy="380"/>
            </a:xfrm>
            <a:custGeom>
              <a:avLst/>
              <a:gdLst>
                <a:gd name="T0" fmla="*/ 158 w 158"/>
                <a:gd name="T1" fmla="*/ 79 h 161"/>
                <a:gd name="T2" fmla="*/ 79 w 158"/>
                <a:gd name="T3" fmla="*/ 161 h 161"/>
                <a:gd name="T4" fmla="*/ 0 w 158"/>
                <a:gd name="T5" fmla="*/ 79 h 161"/>
                <a:gd name="T6" fmla="*/ 79 w 158"/>
                <a:gd name="T7" fmla="*/ 0 h 161"/>
                <a:gd name="T8" fmla="*/ 158 w 158"/>
                <a:gd name="T9" fmla="*/ 79 h 161"/>
              </a:gdLst>
              <a:ahLst/>
              <a:cxnLst>
                <a:cxn ang="0">
                  <a:pos x="T0" y="T1"/>
                </a:cxn>
                <a:cxn ang="0">
                  <a:pos x="T2" y="T3"/>
                </a:cxn>
                <a:cxn ang="0">
                  <a:pos x="T4" y="T5"/>
                </a:cxn>
                <a:cxn ang="0">
                  <a:pos x="T6" y="T7"/>
                </a:cxn>
                <a:cxn ang="0">
                  <a:pos x="T8" y="T9"/>
                </a:cxn>
              </a:cxnLst>
              <a:rect l="0" t="0" r="r" b="b"/>
              <a:pathLst>
                <a:path w="158" h="161">
                  <a:moveTo>
                    <a:pt x="158" y="79"/>
                  </a:moveTo>
                  <a:cubicBezTo>
                    <a:pt x="158" y="124"/>
                    <a:pt x="124" y="161"/>
                    <a:pt x="79" y="161"/>
                  </a:cubicBezTo>
                  <a:cubicBezTo>
                    <a:pt x="34" y="161"/>
                    <a:pt x="0" y="124"/>
                    <a:pt x="0" y="79"/>
                  </a:cubicBezTo>
                  <a:cubicBezTo>
                    <a:pt x="0" y="37"/>
                    <a:pt x="34" y="0"/>
                    <a:pt x="79" y="0"/>
                  </a:cubicBezTo>
                  <a:cubicBezTo>
                    <a:pt x="124" y="0"/>
                    <a:pt x="158" y="37"/>
                    <a:pt x="158" y="79"/>
                  </a:cubicBezTo>
                  <a:close/>
                </a:path>
              </a:pathLst>
            </a:custGeom>
            <a:noFill/>
            <a:ln w="14288"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solidFill>
                  <a:schemeClr val="accent1"/>
                </a:solidFill>
              </a:endParaRPr>
            </a:p>
          </p:txBody>
        </p:sp>
      </p:grpSp>
      <p:grpSp>
        <p:nvGrpSpPr>
          <p:cNvPr id="59" name="Group 6"/>
          <p:cNvGrpSpPr>
            <a:grpSpLocks noChangeAspect="1"/>
          </p:cNvGrpSpPr>
          <p:nvPr/>
        </p:nvGrpSpPr>
        <p:grpSpPr bwMode="auto">
          <a:xfrm>
            <a:off x="5403116" y="4986907"/>
            <a:ext cx="183054" cy="616268"/>
            <a:chOff x="4443" y="2465"/>
            <a:chExt cx="461" cy="1552"/>
          </a:xfrm>
        </p:grpSpPr>
        <p:sp>
          <p:nvSpPr>
            <p:cNvPr id="60" name="Freeform 7"/>
            <p:cNvSpPr>
              <a:spLocks/>
            </p:cNvSpPr>
            <p:nvPr/>
          </p:nvSpPr>
          <p:spPr bwMode="auto">
            <a:xfrm>
              <a:off x="4443" y="2921"/>
              <a:ext cx="461" cy="1096"/>
            </a:xfrm>
            <a:custGeom>
              <a:avLst/>
              <a:gdLst>
                <a:gd name="T0" fmla="*/ 174 w 195"/>
                <a:gd name="T1" fmla="*/ 271 h 464"/>
                <a:gd name="T2" fmla="*/ 147 w 195"/>
                <a:gd name="T3" fmla="*/ 421 h 464"/>
                <a:gd name="T4" fmla="*/ 126 w 195"/>
                <a:gd name="T5" fmla="*/ 464 h 464"/>
                <a:gd name="T6" fmla="*/ 66 w 195"/>
                <a:gd name="T7" fmla="*/ 464 h 464"/>
                <a:gd name="T8" fmla="*/ 44 w 195"/>
                <a:gd name="T9" fmla="*/ 421 h 464"/>
                <a:gd name="T10" fmla="*/ 26 w 195"/>
                <a:gd name="T11" fmla="*/ 274 h 464"/>
                <a:gd name="T12" fmla="*/ 0 w 195"/>
                <a:gd name="T13" fmla="*/ 237 h 464"/>
                <a:gd name="T14" fmla="*/ 0 w 195"/>
                <a:gd name="T15" fmla="*/ 36 h 464"/>
                <a:gd name="T16" fmla="*/ 42 w 195"/>
                <a:gd name="T17" fmla="*/ 0 h 464"/>
                <a:gd name="T18" fmla="*/ 153 w 195"/>
                <a:gd name="T19" fmla="*/ 0 h 464"/>
                <a:gd name="T20" fmla="*/ 195 w 195"/>
                <a:gd name="T21" fmla="*/ 36 h 464"/>
                <a:gd name="T22" fmla="*/ 195 w 195"/>
                <a:gd name="T23" fmla="*/ 237 h 464"/>
                <a:gd name="T24" fmla="*/ 171 w 195"/>
                <a:gd name="T25" fmla="*/ 276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5" h="464">
                  <a:moveTo>
                    <a:pt x="174" y="271"/>
                  </a:moveTo>
                  <a:cubicBezTo>
                    <a:pt x="147" y="421"/>
                    <a:pt x="147" y="421"/>
                    <a:pt x="147" y="421"/>
                  </a:cubicBezTo>
                  <a:cubicBezTo>
                    <a:pt x="145" y="445"/>
                    <a:pt x="140" y="464"/>
                    <a:pt x="126" y="464"/>
                  </a:cubicBezTo>
                  <a:cubicBezTo>
                    <a:pt x="66" y="464"/>
                    <a:pt x="66" y="464"/>
                    <a:pt x="66" y="464"/>
                  </a:cubicBezTo>
                  <a:cubicBezTo>
                    <a:pt x="55" y="464"/>
                    <a:pt x="47" y="445"/>
                    <a:pt x="44" y="421"/>
                  </a:cubicBezTo>
                  <a:cubicBezTo>
                    <a:pt x="26" y="274"/>
                    <a:pt x="26" y="274"/>
                    <a:pt x="26" y="274"/>
                  </a:cubicBezTo>
                  <a:cubicBezTo>
                    <a:pt x="10" y="268"/>
                    <a:pt x="0" y="253"/>
                    <a:pt x="0" y="237"/>
                  </a:cubicBezTo>
                  <a:cubicBezTo>
                    <a:pt x="0" y="36"/>
                    <a:pt x="0" y="36"/>
                    <a:pt x="0" y="36"/>
                  </a:cubicBezTo>
                  <a:cubicBezTo>
                    <a:pt x="0" y="15"/>
                    <a:pt x="18" y="0"/>
                    <a:pt x="42" y="0"/>
                  </a:cubicBezTo>
                  <a:cubicBezTo>
                    <a:pt x="153" y="0"/>
                    <a:pt x="153" y="0"/>
                    <a:pt x="153" y="0"/>
                  </a:cubicBezTo>
                  <a:cubicBezTo>
                    <a:pt x="176" y="0"/>
                    <a:pt x="195" y="15"/>
                    <a:pt x="195" y="36"/>
                  </a:cubicBezTo>
                  <a:cubicBezTo>
                    <a:pt x="195" y="237"/>
                    <a:pt x="195" y="237"/>
                    <a:pt x="195" y="237"/>
                  </a:cubicBezTo>
                  <a:cubicBezTo>
                    <a:pt x="195" y="255"/>
                    <a:pt x="190" y="271"/>
                    <a:pt x="171" y="276"/>
                  </a:cubicBezTo>
                </a:path>
              </a:pathLst>
            </a:custGeom>
            <a:noFill/>
            <a:ln w="14288"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solidFill>
                  <a:schemeClr val="accent1"/>
                </a:solidFill>
              </a:endParaRPr>
            </a:p>
          </p:txBody>
        </p:sp>
        <p:sp>
          <p:nvSpPr>
            <p:cNvPr id="61" name="Freeform 8"/>
            <p:cNvSpPr>
              <a:spLocks/>
            </p:cNvSpPr>
            <p:nvPr/>
          </p:nvSpPr>
          <p:spPr bwMode="auto">
            <a:xfrm>
              <a:off x="4485" y="2465"/>
              <a:ext cx="374" cy="380"/>
            </a:xfrm>
            <a:custGeom>
              <a:avLst/>
              <a:gdLst>
                <a:gd name="T0" fmla="*/ 158 w 158"/>
                <a:gd name="T1" fmla="*/ 79 h 161"/>
                <a:gd name="T2" fmla="*/ 79 w 158"/>
                <a:gd name="T3" fmla="*/ 161 h 161"/>
                <a:gd name="T4" fmla="*/ 0 w 158"/>
                <a:gd name="T5" fmla="*/ 79 h 161"/>
                <a:gd name="T6" fmla="*/ 79 w 158"/>
                <a:gd name="T7" fmla="*/ 0 h 161"/>
                <a:gd name="T8" fmla="*/ 158 w 158"/>
                <a:gd name="T9" fmla="*/ 79 h 161"/>
              </a:gdLst>
              <a:ahLst/>
              <a:cxnLst>
                <a:cxn ang="0">
                  <a:pos x="T0" y="T1"/>
                </a:cxn>
                <a:cxn ang="0">
                  <a:pos x="T2" y="T3"/>
                </a:cxn>
                <a:cxn ang="0">
                  <a:pos x="T4" y="T5"/>
                </a:cxn>
                <a:cxn ang="0">
                  <a:pos x="T6" y="T7"/>
                </a:cxn>
                <a:cxn ang="0">
                  <a:pos x="T8" y="T9"/>
                </a:cxn>
              </a:cxnLst>
              <a:rect l="0" t="0" r="r" b="b"/>
              <a:pathLst>
                <a:path w="158" h="161">
                  <a:moveTo>
                    <a:pt x="158" y="79"/>
                  </a:moveTo>
                  <a:cubicBezTo>
                    <a:pt x="158" y="124"/>
                    <a:pt x="124" y="161"/>
                    <a:pt x="79" y="161"/>
                  </a:cubicBezTo>
                  <a:cubicBezTo>
                    <a:pt x="34" y="161"/>
                    <a:pt x="0" y="124"/>
                    <a:pt x="0" y="79"/>
                  </a:cubicBezTo>
                  <a:cubicBezTo>
                    <a:pt x="0" y="37"/>
                    <a:pt x="34" y="0"/>
                    <a:pt x="79" y="0"/>
                  </a:cubicBezTo>
                  <a:cubicBezTo>
                    <a:pt x="124" y="0"/>
                    <a:pt x="158" y="37"/>
                    <a:pt x="158" y="79"/>
                  </a:cubicBezTo>
                  <a:close/>
                </a:path>
              </a:pathLst>
            </a:custGeom>
            <a:noFill/>
            <a:ln w="14288"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solidFill>
                  <a:schemeClr val="accent1"/>
                </a:solidFill>
              </a:endParaRPr>
            </a:p>
          </p:txBody>
        </p:sp>
      </p:grpSp>
      <p:grpSp>
        <p:nvGrpSpPr>
          <p:cNvPr id="62" name="Group 6"/>
          <p:cNvGrpSpPr>
            <a:grpSpLocks noChangeAspect="1"/>
          </p:cNvGrpSpPr>
          <p:nvPr/>
        </p:nvGrpSpPr>
        <p:grpSpPr bwMode="auto">
          <a:xfrm>
            <a:off x="5702335" y="4986907"/>
            <a:ext cx="183054" cy="616268"/>
            <a:chOff x="4443" y="2465"/>
            <a:chExt cx="461" cy="1552"/>
          </a:xfrm>
        </p:grpSpPr>
        <p:sp>
          <p:nvSpPr>
            <p:cNvPr id="63" name="Freeform 7"/>
            <p:cNvSpPr>
              <a:spLocks/>
            </p:cNvSpPr>
            <p:nvPr/>
          </p:nvSpPr>
          <p:spPr bwMode="auto">
            <a:xfrm>
              <a:off x="4443" y="2921"/>
              <a:ext cx="461" cy="1096"/>
            </a:xfrm>
            <a:custGeom>
              <a:avLst/>
              <a:gdLst>
                <a:gd name="T0" fmla="*/ 174 w 195"/>
                <a:gd name="T1" fmla="*/ 271 h 464"/>
                <a:gd name="T2" fmla="*/ 147 w 195"/>
                <a:gd name="T3" fmla="*/ 421 h 464"/>
                <a:gd name="T4" fmla="*/ 126 w 195"/>
                <a:gd name="T5" fmla="*/ 464 h 464"/>
                <a:gd name="T6" fmla="*/ 66 w 195"/>
                <a:gd name="T7" fmla="*/ 464 h 464"/>
                <a:gd name="T8" fmla="*/ 44 w 195"/>
                <a:gd name="T9" fmla="*/ 421 h 464"/>
                <a:gd name="T10" fmla="*/ 26 w 195"/>
                <a:gd name="T11" fmla="*/ 274 h 464"/>
                <a:gd name="T12" fmla="*/ 0 w 195"/>
                <a:gd name="T13" fmla="*/ 237 h 464"/>
                <a:gd name="T14" fmla="*/ 0 w 195"/>
                <a:gd name="T15" fmla="*/ 36 h 464"/>
                <a:gd name="T16" fmla="*/ 42 w 195"/>
                <a:gd name="T17" fmla="*/ 0 h 464"/>
                <a:gd name="T18" fmla="*/ 153 w 195"/>
                <a:gd name="T19" fmla="*/ 0 h 464"/>
                <a:gd name="T20" fmla="*/ 195 w 195"/>
                <a:gd name="T21" fmla="*/ 36 h 464"/>
                <a:gd name="T22" fmla="*/ 195 w 195"/>
                <a:gd name="T23" fmla="*/ 237 h 464"/>
                <a:gd name="T24" fmla="*/ 171 w 195"/>
                <a:gd name="T25" fmla="*/ 276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5" h="464">
                  <a:moveTo>
                    <a:pt x="174" y="271"/>
                  </a:moveTo>
                  <a:cubicBezTo>
                    <a:pt x="147" y="421"/>
                    <a:pt x="147" y="421"/>
                    <a:pt x="147" y="421"/>
                  </a:cubicBezTo>
                  <a:cubicBezTo>
                    <a:pt x="145" y="445"/>
                    <a:pt x="140" y="464"/>
                    <a:pt x="126" y="464"/>
                  </a:cubicBezTo>
                  <a:cubicBezTo>
                    <a:pt x="66" y="464"/>
                    <a:pt x="66" y="464"/>
                    <a:pt x="66" y="464"/>
                  </a:cubicBezTo>
                  <a:cubicBezTo>
                    <a:pt x="55" y="464"/>
                    <a:pt x="47" y="445"/>
                    <a:pt x="44" y="421"/>
                  </a:cubicBezTo>
                  <a:cubicBezTo>
                    <a:pt x="26" y="274"/>
                    <a:pt x="26" y="274"/>
                    <a:pt x="26" y="274"/>
                  </a:cubicBezTo>
                  <a:cubicBezTo>
                    <a:pt x="10" y="268"/>
                    <a:pt x="0" y="253"/>
                    <a:pt x="0" y="237"/>
                  </a:cubicBezTo>
                  <a:cubicBezTo>
                    <a:pt x="0" y="36"/>
                    <a:pt x="0" y="36"/>
                    <a:pt x="0" y="36"/>
                  </a:cubicBezTo>
                  <a:cubicBezTo>
                    <a:pt x="0" y="15"/>
                    <a:pt x="18" y="0"/>
                    <a:pt x="42" y="0"/>
                  </a:cubicBezTo>
                  <a:cubicBezTo>
                    <a:pt x="153" y="0"/>
                    <a:pt x="153" y="0"/>
                    <a:pt x="153" y="0"/>
                  </a:cubicBezTo>
                  <a:cubicBezTo>
                    <a:pt x="176" y="0"/>
                    <a:pt x="195" y="15"/>
                    <a:pt x="195" y="36"/>
                  </a:cubicBezTo>
                  <a:cubicBezTo>
                    <a:pt x="195" y="237"/>
                    <a:pt x="195" y="237"/>
                    <a:pt x="195" y="237"/>
                  </a:cubicBezTo>
                  <a:cubicBezTo>
                    <a:pt x="195" y="255"/>
                    <a:pt x="190" y="271"/>
                    <a:pt x="171" y="276"/>
                  </a:cubicBezTo>
                </a:path>
              </a:pathLst>
            </a:custGeom>
            <a:noFill/>
            <a:ln w="14288"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solidFill>
                  <a:schemeClr val="accent1"/>
                </a:solidFill>
              </a:endParaRPr>
            </a:p>
          </p:txBody>
        </p:sp>
        <p:sp>
          <p:nvSpPr>
            <p:cNvPr id="64" name="Freeform 8"/>
            <p:cNvSpPr>
              <a:spLocks/>
            </p:cNvSpPr>
            <p:nvPr/>
          </p:nvSpPr>
          <p:spPr bwMode="auto">
            <a:xfrm>
              <a:off x="4485" y="2465"/>
              <a:ext cx="374" cy="380"/>
            </a:xfrm>
            <a:custGeom>
              <a:avLst/>
              <a:gdLst>
                <a:gd name="T0" fmla="*/ 158 w 158"/>
                <a:gd name="T1" fmla="*/ 79 h 161"/>
                <a:gd name="T2" fmla="*/ 79 w 158"/>
                <a:gd name="T3" fmla="*/ 161 h 161"/>
                <a:gd name="T4" fmla="*/ 0 w 158"/>
                <a:gd name="T5" fmla="*/ 79 h 161"/>
                <a:gd name="T6" fmla="*/ 79 w 158"/>
                <a:gd name="T7" fmla="*/ 0 h 161"/>
                <a:gd name="T8" fmla="*/ 158 w 158"/>
                <a:gd name="T9" fmla="*/ 79 h 161"/>
              </a:gdLst>
              <a:ahLst/>
              <a:cxnLst>
                <a:cxn ang="0">
                  <a:pos x="T0" y="T1"/>
                </a:cxn>
                <a:cxn ang="0">
                  <a:pos x="T2" y="T3"/>
                </a:cxn>
                <a:cxn ang="0">
                  <a:pos x="T4" y="T5"/>
                </a:cxn>
                <a:cxn ang="0">
                  <a:pos x="T6" y="T7"/>
                </a:cxn>
                <a:cxn ang="0">
                  <a:pos x="T8" y="T9"/>
                </a:cxn>
              </a:cxnLst>
              <a:rect l="0" t="0" r="r" b="b"/>
              <a:pathLst>
                <a:path w="158" h="161">
                  <a:moveTo>
                    <a:pt x="158" y="79"/>
                  </a:moveTo>
                  <a:cubicBezTo>
                    <a:pt x="158" y="124"/>
                    <a:pt x="124" y="161"/>
                    <a:pt x="79" y="161"/>
                  </a:cubicBezTo>
                  <a:cubicBezTo>
                    <a:pt x="34" y="161"/>
                    <a:pt x="0" y="124"/>
                    <a:pt x="0" y="79"/>
                  </a:cubicBezTo>
                  <a:cubicBezTo>
                    <a:pt x="0" y="37"/>
                    <a:pt x="34" y="0"/>
                    <a:pt x="79" y="0"/>
                  </a:cubicBezTo>
                  <a:cubicBezTo>
                    <a:pt x="124" y="0"/>
                    <a:pt x="158" y="37"/>
                    <a:pt x="158" y="79"/>
                  </a:cubicBezTo>
                  <a:close/>
                </a:path>
              </a:pathLst>
            </a:custGeom>
            <a:noFill/>
            <a:ln w="14288"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solidFill>
                  <a:schemeClr val="accent1"/>
                </a:solidFill>
              </a:endParaRPr>
            </a:p>
          </p:txBody>
        </p:sp>
      </p:grpSp>
      <p:grpSp>
        <p:nvGrpSpPr>
          <p:cNvPr id="65" name="Group 6"/>
          <p:cNvGrpSpPr>
            <a:grpSpLocks noChangeAspect="1"/>
          </p:cNvGrpSpPr>
          <p:nvPr/>
        </p:nvGrpSpPr>
        <p:grpSpPr bwMode="auto">
          <a:xfrm>
            <a:off x="6001554" y="4986907"/>
            <a:ext cx="183054" cy="616268"/>
            <a:chOff x="4443" y="2465"/>
            <a:chExt cx="461" cy="1552"/>
          </a:xfrm>
        </p:grpSpPr>
        <p:sp>
          <p:nvSpPr>
            <p:cNvPr id="66" name="Freeform 7"/>
            <p:cNvSpPr>
              <a:spLocks/>
            </p:cNvSpPr>
            <p:nvPr/>
          </p:nvSpPr>
          <p:spPr bwMode="auto">
            <a:xfrm>
              <a:off x="4443" y="2921"/>
              <a:ext cx="461" cy="1096"/>
            </a:xfrm>
            <a:custGeom>
              <a:avLst/>
              <a:gdLst>
                <a:gd name="T0" fmla="*/ 174 w 195"/>
                <a:gd name="T1" fmla="*/ 271 h 464"/>
                <a:gd name="T2" fmla="*/ 147 w 195"/>
                <a:gd name="T3" fmla="*/ 421 h 464"/>
                <a:gd name="T4" fmla="*/ 126 w 195"/>
                <a:gd name="T5" fmla="*/ 464 h 464"/>
                <a:gd name="T6" fmla="*/ 66 w 195"/>
                <a:gd name="T7" fmla="*/ 464 h 464"/>
                <a:gd name="T8" fmla="*/ 44 w 195"/>
                <a:gd name="T9" fmla="*/ 421 h 464"/>
                <a:gd name="T10" fmla="*/ 26 w 195"/>
                <a:gd name="T11" fmla="*/ 274 h 464"/>
                <a:gd name="T12" fmla="*/ 0 w 195"/>
                <a:gd name="T13" fmla="*/ 237 h 464"/>
                <a:gd name="T14" fmla="*/ 0 w 195"/>
                <a:gd name="T15" fmla="*/ 36 h 464"/>
                <a:gd name="T16" fmla="*/ 42 w 195"/>
                <a:gd name="T17" fmla="*/ 0 h 464"/>
                <a:gd name="T18" fmla="*/ 153 w 195"/>
                <a:gd name="T19" fmla="*/ 0 h 464"/>
                <a:gd name="T20" fmla="*/ 195 w 195"/>
                <a:gd name="T21" fmla="*/ 36 h 464"/>
                <a:gd name="T22" fmla="*/ 195 w 195"/>
                <a:gd name="T23" fmla="*/ 237 h 464"/>
                <a:gd name="T24" fmla="*/ 171 w 195"/>
                <a:gd name="T25" fmla="*/ 276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5" h="464">
                  <a:moveTo>
                    <a:pt x="174" y="271"/>
                  </a:moveTo>
                  <a:cubicBezTo>
                    <a:pt x="147" y="421"/>
                    <a:pt x="147" y="421"/>
                    <a:pt x="147" y="421"/>
                  </a:cubicBezTo>
                  <a:cubicBezTo>
                    <a:pt x="145" y="445"/>
                    <a:pt x="140" y="464"/>
                    <a:pt x="126" y="464"/>
                  </a:cubicBezTo>
                  <a:cubicBezTo>
                    <a:pt x="66" y="464"/>
                    <a:pt x="66" y="464"/>
                    <a:pt x="66" y="464"/>
                  </a:cubicBezTo>
                  <a:cubicBezTo>
                    <a:pt x="55" y="464"/>
                    <a:pt x="47" y="445"/>
                    <a:pt x="44" y="421"/>
                  </a:cubicBezTo>
                  <a:cubicBezTo>
                    <a:pt x="26" y="274"/>
                    <a:pt x="26" y="274"/>
                    <a:pt x="26" y="274"/>
                  </a:cubicBezTo>
                  <a:cubicBezTo>
                    <a:pt x="10" y="268"/>
                    <a:pt x="0" y="253"/>
                    <a:pt x="0" y="237"/>
                  </a:cubicBezTo>
                  <a:cubicBezTo>
                    <a:pt x="0" y="36"/>
                    <a:pt x="0" y="36"/>
                    <a:pt x="0" y="36"/>
                  </a:cubicBezTo>
                  <a:cubicBezTo>
                    <a:pt x="0" y="15"/>
                    <a:pt x="18" y="0"/>
                    <a:pt x="42" y="0"/>
                  </a:cubicBezTo>
                  <a:cubicBezTo>
                    <a:pt x="153" y="0"/>
                    <a:pt x="153" y="0"/>
                    <a:pt x="153" y="0"/>
                  </a:cubicBezTo>
                  <a:cubicBezTo>
                    <a:pt x="176" y="0"/>
                    <a:pt x="195" y="15"/>
                    <a:pt x="195" y="36"/>
                  </a:cubicBezTo>
                  <a:cubicBezTo>
                    <a:pt x="195" y="237"/>
                    <a:pt x="195" y="237"/>
                    <a:pt x="195" y="237"/>
                  </a:cubicBezTo>
                  <a:cubicBezTo>
                    <a:pt x="195" y="255"/>
                    <a:pt x="190" y="271"/>
                    <a:pt x="171" y="276"/>
                  </a:cubicBezTo>
                </a:path>
              </a:pathLst>
            </a:custGeom>
            <a:noFill/>
            <a:ln w="14288"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solidFill>
                  <a:schemeClr val="accent1"/>
                </a:solidFill>
              </a:endParaRPr>
            </a:p>
          </p:txBody>
        </p:sp>
        <p:sp>
          <p:nvSpPr>
            <p:cNvPr id="67" name="Freeform 8"/>
            <p:cNvSpPr>
              <a:spLocks/>
            </p:cNvSpPr>
            <p:nvPr/>
          </p:nvSpPr>
          <p:spPr bwMode="auto">
            <a:xfrm>
              <a:off x="4485" y="2465"/>
              <a:ext cx="374" cy="380"/>
            </a:xfrm>
            <a:custGeom>
              <a:avLst/>
              <a:gdLst>
                <a:gd name="T0" fmla="*/ 158 w 158"/>
                <a:gd name="T1" fmla="*/ 79 h 161"/>
                <a:gd name="T2" fmla="*/ 79 w 158"/>
                <a:gd name="T3" fmla="*/ 161 h 161"/>
                <a:gd name="T4" fmla="*/ 0 w 158"/>
                <a:gd name="T5" fmla="*/ 79 h 161"/>
                <a:gd name="T6" fmla="*/ 79 w 158"/>
                <a:gd name="T7" fmla="*/ 0 h 161"/>
                <a:gd name="T8" fmla="*/ 158 w 158"/>
                <a:gd name="T9" fmla="*/ 79 h 161"/>
              </a:gdLst>
              <a:ahLst/>
              <a:cxnLst>
                <a:cxn ang="0">
                  <a:pos x="T0" y="T1"/>
                </a:cxn>
                <a:cxn ang="0">
                  <a:pos x="T2" y="T3"/>
                </a:cxn>
                <a:cxn ang="0">
                  <a:pos x="T4" y="T5"/>
                </a:cxn>
                <a:cxn ang="0">
                  <a:pos x="T6" y="T7"/>
                </a:cxn>
                <a:cxn ang="0">
                  <a:pos x="T8" y="T9"/>
                </a:cxn>
              </a:cxnLst>
              <a:rect l="0" t="0" r="r" b="b"/>
              <a:pathLst>
                <a:path w="158" h="161">
                  <a:moveTo>
                    <a:pt x="158" y="79"/>
                  </a:moveTo>
                  <a:cubicBezTo>
                    <a:pt x="158" y="124"/>
                    <a:pt x="124" y="161"/>
                    <a:pt x="79" y="161"/>
                  </a:cubicBezTo>
                  <a:cubicBezTo>
                    <a:pt x="34" y="161"/>
                    <a:pt x="0" y="124"/>
                    <a:pt x="0" y="79"/>
                  </a:cubicBezTo>
                  <a:cubicBezTo>
                    <a:pt x="0" y="37"/>
                    <a:pt x="34" y="0"/>
                    <a:pt x="79" y="0"/>
                  </a:cubicBezTo>
                  <a:cubicBezTo>
                    <a:pt x="124" y="0"/>
                    <a:pt x="158" y="37"/>
                    <a:pt x="158" y="79"/>
                  </a:cubicBezTo>
                  <a:close/>
                </a:path>
              </a:pathLst>
            </a:custGeom>
            <a:noFill/>
            <a:ln w="14288"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solidFill>
                  <a:schemeClr val="accent1"/>
                </a:solidFill>
              </a:endParaRPr>
            </a:p>
          </p:txBody>
        </p:sp>
      </p:grpSp>
      <p:cxnSp>
        <p:nvCxnSpPr>
          <p:cNvPr id="68" name="Straight Connector 67"/>
          <p:cNvCxnSpPr/>
          <p:nvPr/>
        </p:nvCxnSpPr>
        <p:spPr>
          <a:xfrm>
            <a:off x="3702473" y="4747260"/>
            <a:ext cx="4975180"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6492240" y="4937760"/>
            <a:ext cx="1405834" cy="738664"/>
          </a:xfrm>
          <a:prstGeom prst="rect">
            <a:avLst/>
          </a:prstGeom>
          <a:noFill/>
        </p:spPr>
        <p:txBody>
          <a:bodyPr wrap="none" lIns="0" tIns="0" rIns="0" bIns="0" rtlCol="0">
            <a:spAutoFit/>
          </a:bodyPr>
          <a:lstStyle/>
          <a:p>
            <a:r>
              <a:rPr lang="en-US" sz="4800" dirty="0" smtClean="0">
                <a:solidFill>
                  <a:schemeClr val="accent2"/>
                </a:solidFill>
                <a:latin typeface="Segoe UI Light" panose="020B0502040204020203" pitchFamily="34" charset="0"/>
              </a:rPr>
              <a:t>7,302</a:t>
            </a:r>
          </a:p>
        </p:txBody>
      </p:sp>
      <p:sp>
        <p:nvSpPr>
          <p:cNvPr id="71" name="TextBox 70"/>
          <p:cNvSpPr txBox="1"/>
          <p:nvPr/>
        </p:nvSpPr>
        <p:spPr>
          <a:xfrm>
            <a:off x="453866" y="1097280"/>
            <a:ext cx="8220456" cy="246221"/>
          </a:xfrm>
          <a:prstGeom prst="rect">
            <a:avLst/>
          </a:prstGeom>
        </p:spPr>
        <p:txBody>
          <a:bodyPr vert="horz" lIns="0" tIns="0" rIns="0" bIns="0" rtlCol="0">
            <a:spAutoFit/>
          </a:bodyPr>
          <a:lstStyle>
            <a:defPPr>
              <a:defRPr lang="en-US"/>
            </a:defPPr>
            <a:lvl1pPr lvl="0" indent="0" defTabSz="914293">
              <a:lnSpc>
                <a:spcPct val="100000"/>
              </a:lnSpc>
              <a:spcBef>
                <a:spcPts val="1000"/>
              </a:spcBef>
              <a:spcAft>
                <a:spcPts val="600"/>
              </a:spcAft>
              <a:buClr>
                <a:schemeClr val="accent2"/>
              </a:buClr>
              <a:buFont typeface="Arial" panose="020B0604020202020204" pitchFamily="34" charset="0"/>
              <a:buNone/>
              <a:defRPr sz="1600" b="1" baseline="0">
                <a:solidFill>
                  <a:schemeClr val="accent2"/>
                </a:solidFill>
                <a:ea typeface="Tahoma" panose="020B0604030504040204" pitchFamily="34" charset="0"/>
                <a:cs typeface="Tahoma" panose="020B0604030504040204" pitchFamily="34" charset="0"/>
              </a:defRPr>
            </a:lvl1pPr>
            <a:lvl2pPr marL="0" indent="0">
              <a:lnSpc>
                <a:spcPct val="110000"/>
              </a:lnSpc>
              <a:spcBef>
                <a:spcPts val="0"/>
              </a:spcBef>
              <a:spcAft>
                <a:spcPts val="600"/>
              </a:spcAft>
              <a:buClr>
                <a:schemeClr val="accent2"/>
              </a:buClr>
              <a:buFont typeface="Arial" panose="020B0604020202020204" pitchFamily="34" charset="0"/>
              <a:buNone/>
              <a:defRPr sz="1600" baseline="0"/>
            </a:lvl2pPr>
            <a:lvl3pPr marL="227013" indent="-227013">
              <a:lnSpc>
                <a:spcPct val="110000"/>
              </a:lnSpc>
              <a:spcBef>
                <a:spcPts val="0"/>
              </a:spcBef>
              <a:spcAft>
                <a:spcPts val="600"/>
              </a:spcAft>
              <a:buClr>
                <a:schemeClr val="accent2"/>
              </a:buClr>
              <a:buFont typeface="Arial" panose="020B0604020202020204" pitchFamily="34" charset="0"/>
              <a:buChar char="•"/>
              <a:defRPr sz="1600" baseline="0"/>
            </a:lvl3pPr>
            <a:lvl4pPr marL="461963" indent="-234950">
              <a:lnSpc>
                <a:spcPct val="110000"/>
              </a:lnSpc>
              <a:spcBef>
                <a:spcPts val="0"/>
              </a:spcBef>
              <a:spcAft>
                <a:spcPts val="0"/>
              </a:spcAft>
              <a:buClr>
                <a:schemeClr val="accent2"/>
              </a:buClr>
              <a:buFont typeface="Arial" panose="020B0604020202020204" pitchFamily="34" charset="0"/>
              <a:buChar char="–"/>
              <a:defRPr sz="1600" baseline="0"/>
            </a:lvl4pPr>
            <a:lvl5pPr marL="687388" indent="-225425">
              <a:lnSpc>
                <a:spcPct val="110000"/>
              </a:lnSpc>
              <a:spcBef>
                <a:spcPts val="0"/>
              </a:spcBef>
              <a:spcAft>
                <a:spcPts val="0"/>
              </a:spcAft>
              <a:buClr>
                <a:schemeClr val="accent2"/>
              </a:buClr>
              <a:buFont typeface="Arial" panose="020B0604020202020204" pitchFamily="34" charset="0"/>
              <a:buChar char="•"/>
              <a:defRPr sz="1600" baseline="0"/>
            </a:lvl5pPr>
            <a:lvl6pPr marL="2514600" indent="-228600">
              <a:spcBef>
                <a:spcPct val="20000"/>
              </a:spcBef>
              <a:buFont typeface="Arial" panose="020B0604020202020204" pitchFamily="34" charset="0"/>
              <a:buChar char="•"/>
              <a:defRPr sz="2000"/>
            </a:lvl6pPr>
            <a:lvl7pPr marL="2971800" indent="-228600">
              <a:spcBef>
                <a:spcPct val="20000"/>
              </a:spcBef>
              <a:buFont typeface="Arial" panose="020B0604020202020204" pitchFamily="34" charset="0"/>
              <a:buChar char="•"/>
              <a:defRPr sz="2000"/>
            </a:lvl7pPr>
            <a:lvl8pPr marL="3429000" indent="-228600">
              <a:spcBef>
                <a:spcPct val="20000"/>
              </a:spcBef>
              <a:buFont typeface="Arial" panose="020B0604020202020204" pitchFamily="34" charset="0"/>
              <a:buChar char="•"/>
              <a:defRPr sz="2000"/>
            </a:lvl8pPr>
            <a:lvl9pPr marL="3886200" indent="-228600">
              <a:spcBef>
                <a:spcPct val="20000"/>
              </a:spcBef>
              <a:buFont typeface="Arial" panose="020B0604020202020204" pitchFamily="34" charset="0"/>
              <a:buChar char="•"/>
              <a:defRPr sz="2000"/>
            </a:lvl9pPr>
          </a:lstStyle>
          <a:p>
            <a:r>
              <a:rPr lang="en-US" dirty="0"/>
              <a:t>Placeholder for Optional Subtitle</a:t>
            </a:r>
          </a:p>
        </p:txBody>
      </p:sp>
    </p:spTree>
    <p:extLst>
      <p:ext uri="{BB962C8B-B14F-4D97-AF65-F5344CB8AC3E}">
        <p14:creationId xmlns:p14="http://schemas.microsoft.com/office/powerpoint/2010/main" val="769711107"/>
      </p:ext>
    </p:extLst>
  </p:cSld>
  <p:clrMapOvr>
    <a:masterClrMapping/>
  </p:clrMapOvr>
  <p:transition spd="med">
    <p:fade/>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Venn Diagram</a:t>
            </a:r>
            <a:endParaRPr lang="en-US" dirty="0"/>
          </a:p>
        </p:txBody>
      </p:sp>
      <p:graphicFrame>
        <p:nvGraphicFramePr>
          <p:cNvPr id="14" name="Diagram 13"/>
          <p:cNvGraphicFramePr/>
          <p:nvPr>
            <p:extLst>
              <p:ext uri="{D42A27DB-BD31-4B8C-83A1-F6EECF244321}">
                <p14:modId xmlns:p14="http://schemas.microsoft.com/office/powerpoint/2010/main" val="2022577008"/>
              </p:ext>
            </p:extLst>
          </p:nvPr>
        </p:nvGraphicFramePr>
        <p:xfrm>
          <a:off x="4756150" y="1779452"/>
          <a:ext cx="3406776" cy="350677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6" name="Straight Connector 5"/>
          <p:cNvCxnSpPr/>
          <p:nvPr/>
        </p:nvCxnSpPr>
        <p:spPr>
          <a:xfrm>
            <a:off x="457200" y="3712845"/>
            <a:ext cx="5972175" cy="0"/>
          </a:xfrm>
          <a:prstGeom prst="line">
            <a:avLst/>
          </a:prstGeom>
          <a:ln w="6350">
            <a:solidFill>
              <a:schemeClr val="tx1"/>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457200" y="3398487"/>
            <a:ext cx="3733800" cy="2033377"/>
          </a:xfrm>
          <a:prstGeom prst="rect">
            <a:avLst/>
          </a:prstGeom>
        </p:spPr>
        <p:txBody>
          <a:bodyPr wrap="square" lIns="0" tIns="0" rIns="0" bIns="0">
            <a:spAutoFit/>
          </a:bodyPr>
          <a:lstStyle/>
          <a:p>
            <a:pPr lvl="0">
              <a:spcBef>
                <a:spcPts val="1200"/>
              </a:spcBef>
              <a:buClr>
                <a:srgbClr val="009EDB"/>
              </a:buClr>
            </a:pPr>
            <a:r>
              <a:rPr lang="en-US" sz="1600" b="1" dirty="0" smtClean="0">
                <a:solidFill>
                  <a:schemeClr val="accent2"/>
                </a:solidFill>
              </a:rPr>
              <a:t>TITLE TEXT</a:t>
            </a:r>
          </a:p>
          <a:p>
            <a:pPr marL="0" lvl="1">
              <a:lnSpc>
                <a:spcPct val="110000"/>
              </a:lnSpc>
              <a:spcBef>
                <a:spcPts val="1000"/>
              </a:spcBef>
              <a:buClr>
                <a:srgbClr val="009EDB"/>
              </a:buClr>
              <a:buFont typeface="Arial" panose="020B0604020202020204" pitchFamily="34" charset="0"/>
              <a:buChar char="​"/>
            </a:pPr>
            <a:r>
              <a:rPr lang="en-US" sz="1400" dirty="0" smtClean="0"/>
              <a:t/>
            </a:r>
            <a:br>
              <a:rPr lang="en-US" sz="1400" dirty="0" smtClean="0"/>
            </a:br>
            <a:r>
              <a:rPr lang="en-US" sz="1400" dirty="0" smtClean="0"/>
              <a:t>This diagram is made with “Smart Art.” Click into the diagram and a text pane will appear. You can edit text and add circles to the layout within the pane.</a:t>
            </a:r>
            <a:r>
              <a:rPr lang="en-US" sz="1400" dirty="0"/>
              <a:t> </a:t>
            </a:r>
            <a:r>
              <a:rPr lang="en-US" sz="1400" dirty="0" smtClean="0"/>
              <a:t>You can also select this diagram and insert it into the placeholders on the multi-element pages to create new layouts.</a:t>
            </a:r>
          </a:p>
        </p:txBody>
      </p:sp>
      <p:sp>
        <p:nvSpPr>
          <p:cNvPr id="17" name="TextBox 16"/>
          <p:cNvSpPr txBox="1"/>
          <p:nvPr/>
        </p:nvSpPr>
        <p:spPr>
          <a:xfrm>
            <a:off x="453866" y="1097280"/>
            <a:ext cx="8220456" cy="246221"/>
          </a:xfrm>
          <a:prstGeom prst="rect">
            <a:avLst/>
          </a:prstGeom>
        </p:spPr>
        <p:txBody>
          <a:bodyPr vert="horz" lIns="0" tIns="0" rIns="0" bIns="0" rtlCol="0">
            <a:spAutoFit/>
          </a:bodyPr>
          <a:lstStyle>
            <a:defPPr>
              <a:defRPr lang="en-US"/>
            </a:defPPr>
            <a:lvl1pPr lvl="0" indent="0" defTabSz="914293">
              <a:lnSpc>
                <a:spcPct val="100000"/>
              </a:lnSpc>
              <a:spcBef>
                <a:spcPts val="1000"/>
              </a:spcBef>
              <a:spcAft>
                <a:spcPts val="600"/>
              </a:spcAft>
              <a:buClr>
                <a:schemeClr val="accent2"/>
              </a:buClr>
              <a:buFont typeface="Arial" panose="020B0604020202020204" pitchFamily="34" charset="0"/>
              <a:buNone/>
              <a:defRPr sz="1600" b="1" baseline="0">
                <a:solidFill>
                  <a:schemeClr val="accent2"/>
                </a:solidFill>
                <a:ea typeface="Tahoma" panose="020B0604030504040204" pitchFamily="34" charset="0"/>
                <a:cs typeface="Tahoma" panose="020B0604030504040204" pitchFamily="34" charset="0"/>
              </a:defRPr>
            </a:lvl1pPr>
            <a:lvl2pPr marL="0" indent="0">
              <a:lnSpc>
                <a:spcPct val="110000"/>
              </a:lnSpc>
              <a:spcBef>
                <a:spcPts val="0"/>
              </a:spcBef>
              <a:spcAft>
                <a:spcPts val="600"/>
              </a:spcAft>
              <a:buClr>
                <a:schemeClr val="accent2"/>
              </a:buClr>
              <a:buFont typeface="Arial" panose="020B0604020202020204" pitchFamily="34" charset="0"/>
              <a:buNone/>
              <a:defRPr sz="1600" baseline="0"/>
            </a:lvl2pPr>
            <a:lvl3pPr marL="227013" indent="-227013">
              <a:lnSpc>
                <a:spcPct val="110000"/>
              </a:lnSpc>
              <a:spcBef>
                <a:spcPts val="0"/>
              </a:spcBef>
              <a:spcAft>
                <a:spcPts val="600"/>
              </a:spcAft>
              <a:buClr>
                <a:schemeClr val="accent2"/>
              </a:buClr>
              <a:buFont typeface="Arial" panose="020B0604020202020204" pitchFamily="34" charset="0"/>
              <a:buChar char="•"/>
              <a:defRPr sz="1600" baseline="0"/>
            </a:lvl3pPr>
            <a:lvl4pPr marL="461963" indent="-234950">
              <a:lnSpc>
                <a:spcPct val="110000"/>
              </a:lnSpc>
              <a:spcBef>
                <a:spcPts val="0"/>
              </a:spcBef>
              <a:spcAft>
                <a:spcPts val="0"/>
              </a:spcAft>
              <a:buClr>
                <a:schemeClr val="accent2"/>
              </a:buClr>
              <a:buFont typeface="Arial" panose="020B0604020202020204" pitchFamily="34" charset="0"/>
              <a:buChar char="–"/>
              <a:defRPr sz="1600" baseline="0"/>
            </a:lvl4pPr>
            <a:lvl5pPr marL="687388" indent="-225425">
              <a:lnSpc>
                <a:spcPct val="110000"/>
              </a:lnSpc>
              <a:spcBef>
                <a:spcPts val="0"/>
              </a:spcBef>
              <a:spcAft>
                <a:spcPts val="0"/>
              </a:spcAft>
              <a:buClr>
                <a:schemeClr val="accent2"/>
              </a:buClr>
              <a:buFont typeface="Arial" panose="020B0604020202020204" pitchFamily="34" charset="0"/>
              <a:buChar char="•"/>
              <a:defRPr sz="1600" baseline="0"/>
            </a:lvl5pPr>
            <a:lvl6pPr marL="2514600" indent="-228600">
              <a:spcBef>
                <a:spcPct val="20000"/>
              </a:spcBef>
              <a:buFont typeface="Arial" panose="020B0604020202020204" pitchFamily="34" charset="0"/>
              <a:buChar char="•"/>
              <a:defRPr sz="2000"/>
            </a:lvl6pPr>
            <a:lvl7pPr marL="2971800" indent="-228600">
              <a:spcBef>
                <a:spcPct val="20000"/>
              </a:spcBef>
              <a:buFont typeface="Arial" panose="020B0604020202020204" pitchFamily="34" charset="0"/>
              <a:buChar char="•"/>
              <a:defRPr sz="2000"/>
            </a:lvl7pPr>
            <a:lvl8pPr marL="3429000" indent="-228600">
              <a:spcBef>
                <a:spcPct val="20000"/>
              </a:spcBef>
              <a:buFont typeface="Arial" panose="020B0604020202020204" pitchFamily="34" charset="0"/>
              <a:buChar char="•"/>
              <a:defRPr sz="2000"/>
            </a:lvl8pPr>
            <a:lvl9pPr marL="3886200" indent="-228600">
              <a:spcBef>
                <a:spcPct val="20000"/>
              </a:spcBef>
              <a:buFont typeface="Arial" panose="020B0604020202020204" pitchFamily="34" charset="0"/>
              <a:buChar char="•"/>
              <a:defRPr sz="2000"/>
            </a:lvl9pPr>
          </a:lstStyle>
          <a:p>
            <a:r>
              <a:rPr lang="en-US" dirty="0"/>
              <a:t>Placeholder for Optional Subtitle</a:t>
            </a:r>
          </a:p>
        </p:txBody>
      </p:sp>
    </p:spTree>
    <p:extLst>
      <p:ext uri="{BB962C8B-B14F-4D97-AF65-F5344CB8AC3E}">
        <p14:creationId xmlns:p14="http://schemas.microsoft.com/office/powerpoint/2010/main" val="1019676984"/>
      </p:ext>
    </p:extLst>
  </p:cSld>
  <p:clrMapOvr>
    <a:masterClrMapping/>
  </p:clrMapOvr>
  <p:transition spd="med">
    <p:fade/>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Sequence Diagram</a:t>
            </a:r>
            <a:endParaRPr lang="en-US" dirty="0"/>
          </a:p>
        </p:txBody>
      </p:sp>
      <p:graphicFrame>
        <p:nvGraphicFramePr>
          <p:cNvPr id="14" name="Diagram 13"/>
          <p:cNvGraphicFramePr/>
          <p:nvPr>
            <p:extLst>
              <p:ext uri="{D42A27DB-BD31-4B8C-83A1-F6EECF244321}">
                <p14:modId xmlns:p14="http://schemas.microsoft.com/office/powerpoint/2010/main" val="1524764952"/>
              </p:ext>
            </p:extLst>
          </p:nvPr>
        </p:nvGraphicFramePr>
        <p:xfrm>
          <a:off x="3371850" y="1531802"/>
          <a:ext cx="5314951" cy="350677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6" name="Straight Connector 5"/>
          <p:cNvCxnSpPr/>
          <p:nvPr/>
        </p:nvCxnSpPr>
        <p:spPr>
          <a:xfrm>
            <a:off x="457200" y="3246120"/>
            <a:ext cx="3076575" cy="0"/>
          </a:xfrm>
          <a:prstGeom prst="line">
            <a:avLst/>
          </a:prstGeom>
          <a:ln w="6350">
            <a:solidFill>
              <a:schemeClr val="tx1"/>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457199" y="2960337"/>
            <a:ext cx="2835276" cy="2507353"/>
          </a:xfrm>
          <a:prstGeom prst="rect">
            <a:avLst/>
          </a:prstGeom>
        </p:spPr>
        <p:txBody>
          <a:bodyPr wrap="square" lIns="0" tIns="0" rIns="0" bIns="0">
            <a:spAutoFit/>
          </a:bodyPr>
          <a:lstStyle/>
          <a:p>
            <a:pPr lvl="0">
              <a:spcBef>
                <a:spcPts val="1200"/>
              </a:spcBef>
              <a:buClr>
                <a:srgbClr val="009EDB"/>
              </a:buClr>
            </a:pPr>
            <a:r>
              <a:rPr lang="en-US" sz="1600" b="1" dirty="0" smtClean="0">
                <a:solidFill>
                  <a:schemeClr val="accent2"/>
                </a:solidFill>
              </a:rPr>
              <a:t>TITLE TEXT</a:t>
            </a:r>
          </a:p>
          <a:p>
            <a:pPr marL="0" lvl="1">
              <a:lnSpc>
                <a:spcPct val="110000"/>
              </a:lnSpc>
              <a:spcBef>
                <a:spcPts val="1000"/>
              </a:spcBef>
              <a:buClr>
                <a:srgbClr val="009EDB"/>
              </a:buClr>
              <a:buFont typeface="Arial" panose="020B0604020202020204" pitchFamily="34" charset="0"/>
              <a:buChar char="​"/>
            </a:pPr>
            <a:r>
              <a:rPr lang="en-US" sz="1400" dirty="0" smtClean="0"/>
              <a:t/>
            </a:r>
            <a:br>
              <a:rPr lang="en-US" sz="1400" dirty="0" smtClean="0"/>
            </a:br>
            <a:r>
              <a:rPr lang="en-US" sz="1400" dirty="0" smtClean="0"/>
              <a:t>This diagram is made with “Smart Art.” Click into the diagram and a text pane will appear. You can edit text and add circles to the layout within the pane. You can also select this diagram and insert it into the placeholders on the multi-element pages to create new layouts.</a:t>
            </a:r>
          </a:p>
        </p:txBody>
      </p:sp>
      <p:sp>
        <p:nvSpPr>
          <p:cNvPr id="7" name="TextBox 6"/>
          <p:cNvSpPr txBox="1"/>
          <p:nvPr/>
        </p:nvSpPr>
        <p:spPr>
          <a:xfrm>
            <a:off x="453866" y="1097280"/>
            <a:ext cx="8220456" cy="246221"/>
          </a:xfrm>
          <a:prstGeom prst="rect">
            <a:avLst/>
          </a:prstGeom>
        </p:spPr>
        <p:txBody>
          <a:bodyPr vert="horz" lIns="0" tIns="0" rIns="0" bIns="0" rtlCol="0">
            <a:spAutoFit/>
          </a:bodyPr>
          <a:lstStyle>
            <a:defPPr>
              <a:defRPr lang="en-US"/>
            </a:defPPr>
            <a:lvl1pPr lvl="0" indent="0" defTabSz="914293">
              <a:lnSpc>
                <a:spcPct val="100000"/>
              </a:lnSpc>
              <a:spcBef>
                <a:spcPts val="1000"/>
              </a:spcBef>
              <a:spcAft>
                <a:spcPts val="600"/>
              </a:spcAft>
              <a:buClr>
                <a:schemeClr val="accent2"/>
              </a:buClr>
              <a:buFont typeface="Arial" panose="020B0604020202020204" pitchFamily="34" charset="0"/>
              <a:buNone/>
              <a:defRPr sz="1600" b="1" baseline="0">
                <a:solidFill>
                  <a:schemeClr val="accent2"/>
                </a:solidFill>
                <a:ea typeface="Tahoma" panose="020B0604030504040204" pitchFamily="34" charset="0"/>
                <a:cs typeface="Tahoma" panose="020B0604030504040204" pitchFamily="34" charset="0"/>
              </a:defRPr>
            </a:lvl1pPr>
            <a:lvl2pPr marL="0" indent="0">
              <a:lnSpc>
                <a:spcPct val="110000"/>
              </a:lnSpc>
              <a:spcBef>
                <a:spcPts val="0"/>
              </a:spcBef>
              <a:spcAft>
                <a:spcPts val="600"/>
              </a:spcAft>
              <a:buClr>
                <a:schemeClr val="accent2"/>
              </a:buClr>
              <a:buFont typeface="Arial" panose="020B0604020202020204" pitchFamily="34" charset="0"/>
              <a:buNone/>
              <a:defRPr sz="1600" baseline="0"/>
            </a:lvl2pPr>
            <a:lvl3pPr marL="227013" indent="-227013">
              <a:lnSpc>
                <a:spcPct val="110000"/>
              </a:lnSpc>
              <a:spcBef>
                <a:spcPts val="0"/>
              </a:spcBef>
              <a:spcAft>
                <a:spcPts val="600"/>
              </a:spcAft>
              <a:buClr>
                <a:schemeClr val="accent2"/>
              </a:buClr>
              <a:buFont typeface="Arial" panose="020B0604020202020204" pitchFamily="34" charset="0"/>
              <a:buChar char="•"/>
              <a:defRPr sz="1600" baseline="0"/>
            </a:lvl3pPr>
            <a:lvl4pPr marL="461963" indent="-234950">
              <a:lnSpc>
                <a:spcPct val="110000"/>
              </a:lnSpc>
              <a:spcBef>
                <a:spcPts val="0"/>
              </a:spcBef>
              <a:spcAft>
                <a:spcPts val="0"/>
              </a:spcAft>
              <a:buClr>
                <a:schemeClr val="accent2"/>
              </a:buClr>
              <a:buFont typeface="Arial" panose="020B0604020202020204" pitchFamily="34" charset="0"/>
              <a:buChar char="–"/>
              <a:defRPr sz="1600" baseline="0"/>
            </a:lvl4pPr>
            <a:lvl5pPr marL="687388" indent="-225425">
              <a:lnSpc>
                <a:spcPct val="110000"/>
              </a:lnSpc>
              <a:spcBef>
                <a:spcPts val="0"/>
              </a:spcBef>
              <a:spcAft>
                <a:spcPts val="0"/>
              </a:spcAft>
              <a:buClr>
                <a:schemeClr val="accent2"/>
              </a:buClr>
              <a:buFont typeface="Arial" panose="020B0604020202020204" pitchFamily="34" charset="0"/>
              <a:buChar char="•"/>
              <a:defRPr sz="1600" baseline="0"/>
            </a:lvl5pPr>
            <a:lvl6pPr marL="2514600" indent="-228600">
              <a:spcBef>
                <a:spcPct val="20000"/>
              </a:spcBef>
              <a:buFont typeface="Arial" panose="020B0604020202020204" pitchFamily="34" charset="0"/>
              <a:buChar char="•"/>
              <a:defRPr sz="2000"/>
            </a:lvl6pPr>
            <a:lvl7pPr marL="2971800" indent="-228600">
              <a:spcBef>
                <a:spcPct val="20000"/>
              </a:spcBef>
              <a:buFont typeface="Arial" panose="020B0604020202020204" pitchFamily="34" charset="0"/>
              <a:buChar char="•"/>
              <a:defRPr sz="2000"/>
            </a:lvl7pPr>
            <a:lvl8pPr marL="3429000" indent="-228600">
              <a:spcBef>
                <a:spcPct val="20000"/>
              </a:spcBef>
              <a:buFont typeface="Arial" panose="020B0604020202020204" pitchFamily="34" charset="0"/>
              <a:buChar char="•"/>
              <a:defRPr sz="2000"/>
            </a:lvl8pPr>
            <a:lvl9pPr marL="3886200" indent="-228600">
              <a:spcBef>
                <a:spcPct val="20000"/>
              </a:spcBef>
              <a:buFont typeface="Arial" panose="020B0604020202020204" pitchFamily="34" charset="0"/>
              <a:buChar char="•"/>
              <a:defRPr sz="2000"/>
            </a:lvl9pPr>
          </a:lstStyle>
          <a:p>
            <a:r>
              <a:rPr lang="en-US" dirty="0"/>
              <a:t>Placeholder for Optional Subtitle</a:t>
            </a:r>
          </a:p>
        </p:txBody>
      </p:sp>
    </p:spTree>
    <p:extLst>
      <p:ext uri="{BB962C8B-B14F-4D97-AF65-F5344CB8AC3E}">
        <p14:creationId xmlns:p14="http://schemas.microsoft.com/office/powerpoint/2010/main" val="3391273633"/>
      </p:ext>
    </p:extLst>
  </p:cSld>
  <p:clrMapOvr>
    <a:masterClrMapping/>
  </p:clrMapOvr>
  <p:transition spd="med">
    <p:fade/>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Nested Circles Diagram</a:t>
            </a:r>
            <a:endParaRPr lang="en-US" dirty="0"/>
          </a:p>
        </p:txBody>
      </p:sp>
      <p:graphicFrame>
        <p:nvGraphicFramePr>
          <p:cNvPr id="14" name="Diagram 13"/>
          <p:cNvGraphicFramePr/>
          <p:nvPr>
            <p:extLst>
              <p:ext uri="{D42A27DB-BD31-4B8C-83A1-F6EECF244321}">
                <p14:modId xmlns:p14="http://schemas.microsoft.com/office/powerpoint/2010/main" val="2903976054"/>
              </p:ext>
            </p:extLst>
          </p:nvPr>
        </p:nvGraphicFramePr>
        <p:xfrm>
          <a:off x="4756150" y="1903277"/>
          <a:ext cx="3406776" cy="350677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Rectangle 8"/>
          <p:cNvSpPr/>
          <p:nvPr/>
        </p:nvSpPr>
        <p:spPr>
          <a:xfrm>
            <a:off x="457200" y="4179537"/>
            <a:ext cx="3267075" cy="553998"/>
          </a:xfrm>
          <a:prstGeom prst="rect">
            <a:avLst/>
          </a:prstGeom>
        </p:spPr>
        <p:txBody>
          <a:bodyPr wrap="square" lIns="0" tIns="0" rIns="0" bIns="0">
            <a:spAutoFit/>
          </a:bodyPr>
          <a:lstStyle/>
          <a:p>
            <a:pPr marL="0" lvl="1">
              <a:spcBef>
                <a:spcPts val="1000"/>
              </a:spcBef>
              <a:buClr>
                <a:srgbClr val="009EDB"/>
              </a:buClr>
              <a:buFont typeface="Arial" panose="020B0604020202020204" pitchFamily="34" charset="0"/>
              <a:buChar char="​"/>
            </a:pPr>
            <a:r>
              <a:rPr lang="en-US" sz="1200" dirty="0" smtClean="0"/>
              <a:t>You can also select this diagram and insert it into the placeholders on the multi-element pages to create new layouts.</a:t>
            </a:r>
          </a:p>
        </p:txBody>
      </p:sp>
      <p:cxnSp>
        <p:nvCxnSpPr>
          <p:cNvPr id="15" name="Straight Connector 14"/>
          <p:cNvCxnSpPr/>
          <p:nvPr/>
        </p:nvCxnSpPr>
        <p:spPr>
          <a:xfrm>
            <a:off x="457200" y="2369820"/>
            <a:ext cx="5562600" cy="0"/>
          </a:xfrm>
          <a:prstGeom prst="line">
            <a:avLst/>
          </a:prstGeom>
          <a:ln w="6350">
            <a:solidFill>
              <a:schemeClr val="tx1"/>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457200" y="2417412"/>
            <a:ext cx="3108960" cy="369332"/>
          </a:xfrm>
          <a:prstGeom prst="rect">
            <a:avLst/>
          </a:prstGeom>
        </p:spPr>
        <p:txBody>
          <a:bodyPr wrap="square" lIns="0" tIns="0" rIns="0" bIns="0">
            <a:spAutoFit/>
          </a:bodyPr>
          <a:lstStyle/>
          <a:p>
            <a:pPr marL="0" lvl="1">
              <a:spcBef>
                <a:spcPts val="1000"/>
              </a:spcBef>
              <a:buClr>
                <a:srgbClr val="009EDB"/>
              </a:buClr>
              <a:buFont typeface="Arial" panose="020B0604020202020204" pitchFamily="34" charset="0"/>
              <a:buChar char="​"/>
            </a:pPr>
            <a:r>
              <a:rPr lang="en-US" sz="1200" dirty="0" smtClean="0"/>
              <a:t>This diagram is made with “Smart Art.” </a:t>
            </a:r>
            <a:r>
              <a:rPr lang="en-US" sz="1200" dirty="0"/>
              <a:t>Click into the </a:t>
            </a:r>
            <a:r>
              <a:rPr lang="en-US" sz="1200" dirty="0" smtClean="0"/>
              <a:t>diagram and </a:t>
            </a:r>
            <a:r>
              <a:rPr lang="en-US" sz="1200" dirty="0"/>
              <a:t>a text pane will appear. </a:t>
            </a:r>
            <a:endParaRPr lang="en-US" sz="1200" dirty="0" smtClean="0"/>
          </a:p>
        </p:txBody>
      </p:sp>
      <p:sp>
        <p:nvSpPr>
          <p:cNvPr id="17" name="Rectangle 16"/>
          <p:cNvSpPr/>
          <p:nvPr/>
        </p:nvSpPr>
        <p:spPr>
          <a:xfrm>
            <a:off x="457201" y="3284187"/>
            <a:ext cx="3108960" cy="369332"/>
          </a:xfrm>
          <a:prstGeom prst="rect">
            <a:avLst/>
          </a:prstGeom>
        </p:spPr>
        <p:txBody>
          <a:bodyPr wrap="square" lIns="0" tIns="0" rIns="0" bIns="0">
            <a:spAutoFit/>
          </a:bodyPr>
          <a:lstStyle/>
          <a:p>
            <a:pPr marL="0" lvl="1">
              <a:spcBef>
                <a:spcPts val="1000"/>
              </a:spcBef>
              <a:buClr>
                <a:srgbClr val="009EDB"/>
              </a:buClr>
              <a:buFont typeface="Arial" panose="020B0604020202020204" pitchFamily="34" charset="0"/>
              <a:buChar char="​"/>
            </a:pPr>
            <a:r>
              <a:rPr lang="en-US" sz="1200" dirty="0" smtClean="0"/>
              <a:t>Within the text pane, you can edit text and add circles to the layout.</a:t>
            </a:r>
          </a:p>
        </p:txBody>
      </p:sp>
      <p:cxnSp>
        <p:nvCxnSpPr>
          <p:cNvPr id="19" name="Straight Connector 18"/>
          <p:cNvCxnSpPr/>
          <p:nvPr/>
        </p:nvCxnSpPr>
        <p:spPr>
          <a:xfrm>
            <a:off x="457200" y="3208020"/>
            <a:ext cx="5562600" cy="0"/>
          </a:xfrm>
          <a:prstGeom prst="line">
            <a:avLst/>
          </a:prstGeom>
          <a:ln w="6350">
            <a:solidFill>
              <a:schemeClr val="tx1"/>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457200" y="4131945"/>
            <a:ext cx="5562600" cy="0"/>
          </a:xfrm>
          <a:prstGeom prst="line">
            <a:avLst/>
          </a:prstGeom>
          <a:ln w="6350">
            <a:solidFill>
              <a:schemeClr val="tx1"/>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453866" y="1097280"/>
            <a:ext cx="8220456" cy="246221"/>
          </a:xfrm>
          <a:prstGeom prst="rect">
            <a:avLst/>
          </a:prstGeom>
        </p:spPr>
        <p:txBody>
          <a:bodyPr vert="horz" lIns="0" tIns="0" rIns="0" bIns="0" rtlCol="0">
            <a:spAutoFit/>
          </a:bodyPr>
          <a:lstStyle>
            <a:defPPr>
              <a:defRPr lang="en-US"/>
            </a:defPPr>
            <a:lvl1pPr lvl="0" indent="0" defTabSz="914293">
              <a:lnSpc>
                <a:spcPct val="100000"/>
              </a:lnSpc>
              <a:spcBef>
                <a:spcPts val="1000"/>
              </a:spcBef>
              <a:spcAft>
                <a:spcPts val="600"/>
              </a:spcAft>
              <a:buClr>
                <a:schemeClr val="accent2"/>
              </a:buClr>
              <a:buFont typeface="Arial" panose="020B0604020202020204" pitchFamily="34" charset="0"/>
              <a:buNone/>
              <a:defRPr sz="1600" b="1" baseline="0">
                <a:solidFill>
                  <a:schemeClr val="accent2"/>
                </a:solidFill>
                <a:ea typeface="Tahoma" panose="020B0604030504040204" pitchFamily="34" charset="0"/>
                <a:cs typeface="Tahoma" panose="020B0604030504040204" pitchFamily="34" charset="0"/>
              </a:defRPr>
            </a:lvl1pPr>
            <a:lvl2pPr marL="0" indent="0">
              <a:lnSpc>
                <a:spcPct val="110000"/>
              </a:lnSpc>
              <a:spcBef>
                <a:spcPts val="0"/>
              </a:spcBef>
              <a:spcAft>
                <a:spcPts val="600"/>
              </a:spcAft>
              <a:buClr>
                <a:schemeClr val="accent2"/>
              </a:buClr>
              <a:buFont typeface="Arial" panose="020B0604020202020204" pitchFamily="34" charset="0"/>
              <a:buNone/>
              <a:defRPr sz="1600" baseline="0"/>
            </a:lvl2pPr>
            <a:lvl3pPr marL="227013" indent="-227013">
              <a:lnSpc>
                <a:spcPct val="110000"/>
              </a:lnSpc>
              <a:spcBef>
                <a:spcPts val="0"/>
              </a:spcBef>
              <a:spcAft>
                <a:spcPts val="600"/>
              </a:spcAft>
              <a:buClr>
                <a:schemeClr val="accent2"/>
              </a:buClr>
              <a:buFont typeface="Arial" panose="020B0604020202020204" pitchFamily="34" charset="0"/>
              <a:buChar char="•"/>
              <a:defRPr sz="1600" baseline="0"/>
            </a:lvl3pPr>
            <a:lvl4pPr marL="461963" indent="-234950">
              <a:lnSpc>
                <a:spcPct val="110000"/>
              </a:lnSpc>
              <a:spcBef>
                <a:spcPts val="0"/>
              </a:spcBef>
              <a:spcAft>
                <a:spcPts val="0"/>
              </a:spcAft>
              <a:buClr>
                <a:schemeClr val="accent2"/>
              </a:buClr>
              <a:buFont typeface="Arial" panose="020B0604020202020204" pitchFamily="34" charset="0"/>
              <a:buChar char="–"/>
              <a:defRPr sz="1600" baseline="0"/>
            </a:lvl4pPr>
            <a:lvl5pPr marL="687388" indent="-225425">
              <a:lnSpc>
                <a:spcPct val="110000"/>
              </a:lnSpc>
              <a:spcBef>
                <a:spcPts val="0"/>
              </a:spcBef>
              <a:spcAft>
                <a:spcPts val="0"/>
              </a:spcAft>
              <a:buClr>
                <a:schemeClr val="accent2"/>
              </a:buClr>
              <a:buFont typeface="Arial" panose="020B0604020202020204" pitchFamily="34" charset="0"/>
              <a:buChar char="•"/>
              <a:defRPr sz="1600" baseline="0"/>
            </a:lvl5pPr>
            <a:lvl6pPr marL="2514600" indent="-228600">
              <a:spcBef>
                <a:spcPct val="20000"/>
              </a:spcBef>
              <a:buFont typeface="Arial" panose="020B0604020202020204" pitchFamily="34" charset="0"/>
              <a:buChar char="•"/>
              <a:defRPr sz="2000"/>
            </a:lvl6pPr>
            <a:lvl7pPr marL="2971800" indent="-228600">
              <a:spcBef>
                <a:spcPct val="20000"/>
              </a:spcBef>
              <a:buFont typeface="Arial" panose="020B0604020202020204" pitchFamily="34" charset="0"/>
              <a:buChar char="•"/>
              <a:defRPr sz="2000"/>
            </a:lvl7pPr>
            <a:lvl8pPr marL="3429000" indent="-228600">
              <a:spcBef>
                <a:spcPct val="20000"/>
              </a:spcBef>
              <a:buFont typeface="Arial" panose="020B0604020202020204" pitchFamily="34" charset="0"/>
              <a:buChar char="•"/>
              <a:defRPr sz="2000"/>
            </a:lvl8pPr>
            <a:lvl9pPr marL="3886200" indent="-228600">
              <a:spcBef>
                <a:spcPct val="20000"/>
              </a:spcBef>
              <a:buFont typeface="Arial" panose="020B0604020202020204" pitchFamily="34" charset="0"/>
              <a:buChar char="•"/>
              <a:defRPr sz="2000"/>
            </a:lvl9pPr>
          </a:lstStyle>
          <a:p>
            <a:r>
              <a:rPr lang="en-US" dirty="0"/>
              <a:t>Placeholder for Optional Subtitle</a:t>
            </a:r>
          </a:p>
        </p:txBody>
      </p:sp>
    </p:spTree>
    <p:extLst>
      <p:ext uri="{BB962C8B-B14F-4D97-AF65-F5344CB8AC3E}">
        <p14:creationId xmlns:p14="http://schemas.microsoft.com/office/powerpoint/2010/main" val="2859282962"/>
      </p:ext>
    </p:extLst>
  </p:cSld>
  <p:clrMapOvr>
    <a:masterClrMapping/>
  </p:clrMapOvr>
  <p:transition spd="med">
    <p:fade/>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Pyramid Diagram</a:t>
            </a:r>
            <a:endParaRPr lang="en-US" dirty="0"/>
          </a:p>
        </p:txBody>
      </p:sp>
      <p:graphicFrame>
        <p:nvGraphicFramePr>
          <p:cNvPr id="14" name="Diagram 13"/>
          <p:cNvGraphicFramePr/>
          <p:nvPr>
            <p:extLst>
              <p:ext uri="{D42A27DB-BD31-4B8C-83A1-F6EECF244321}">
                <p14:modId xmlns:p14="http://schemas.microsoft.com/office/powerpoint/2010/main" val="2211709568"/>
              </p:ext>
            </p:extLst>
          </p:nvPr>
        </p:nvGraphicFramePr>
        <p:xfrm>
          <a:off x="4756150" y="1903277"/>
          <a:ext cx="3406776" cy="350677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6" name="Straight Connector 5"/>
          <p:cNvCxnSpPr/>
          <p:nvPr/>
        </p:nvCxnSpPr>
        <p:spPr>
          <a:xfrm>
            <a:off x="457200" y="5027295"/>
            <a:ext cx="4667250" cy="0"/>
          </a:xfrm>
          <a:prstGeom prst="line">
            <a:avLst/>
          </a:prstGeom>
          <a:ln w="6350">
            <a:solidFill>
              <a:schemeClr val="tx1"/>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457200" y="4303362"/>
            <a:ext cx="3057525" cy="498598"/>
          </a:xfrm>
          <a:prstGeom prst="rect">
            <a:avLst/>
          </a:prstGeom>
        </p:spPr>
        <p:txBody>
          <a:bodyPr wrap="square" lIns="0" tIns="0" rIns="0" bIns="0">
            <a:spAutoFit/>
          </a:bodyPr>
          <a:lstStyle/>
          <a:p>
            <a:pPr marL="0" lvl="1">
              <a:lnSpc>
                <a:spcPct val="90000"/>
              </a:lnSpc>
              <a:spcBef>
                <a:spcPts val="1000"/>
              </a:spcBef>
              <a:buClr>
                <a:srgbClr val="009EDB"/>
              </a:buClr>
              <a:buFont typeface="Arial" panose="020B0604020202020204" pitchFamily="34" charset="0"/>
              <a:buChar char="​"/>
            </a:pPr>
            <a:r>
              <a:rPr lang="en-US" sz="1200" dirty="0" smtClean="0"/>
              <a:t>You can also select this diagram and insert it into the placeholders on the multi-element pages to create new layouts.</a:t>
            </a:r>
          </a:p>
        </p:txBody>
      </p:sp>
      <p:cxnSp>
        <p:nvCxnSpPr>
          <p:cNvPr id="9" name="Straight Connector 8"/>
          <p:cNvCxnSpPr/>
          <p:nvPr/>
        </p:nvCxnSpPr>
        <p:spPr>
          <a:xfrm>
            <a:off x="457200" y="4274820"/>
            <a:ext cx="5019675" cy="0"/>
          </a:xfrm>
          <a:prstGeom prst="line">
            <a:avLst/>
          </a:prstGeom>
          <a:ln w="6350">
            <a:solidFill>
              <a:schemeClr val="tx1"/>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457200" y="3569970"/>
            <a:ext cx="5381625" cy="0"/>
          </a:xfrm>
          <a:prstGeom prst="line">
            <a:avLst/>
          </a:prstGeom>
          <a:ln w="6350">
            <a:solidFill>
              <a:schemeClr val="tx1"/>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457200" y="2741295"/>
            <a:ext cx="5743575" cy="0"/>
          </a:xfrm>
          <a:prstGeom prst="line">
            <a:avLst/>
          </a:prstGeom>
          <a:ln w="6350">
            <a:solidFill>
              <a:schemeClr val="tx1"/>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457200" y="2788887"/>
            <a:ext cx="3733800" cy="166199"/>
          </a:xfrm>
          <a:prstGeom prst="rect">
            <a:avLst/>
          </a:prstGeom>
        </p:spPr>
        <p:txBody>
          <a:bodyPr wrap="square" lIns="0" tIns="0" rIns="0" bIns="0">
            <a:spAutoFit/>
          </a:bodyPr>
          <a:lstStyle/>
          <a:p>
            <a:pPr marL="0" lvl="1">
              <a:lnSpc>
                <a:spcPct val="90000"/>
              </a:lnSpc>
              <a:spcBef>
                <a:spcPts val="1000"/>
              </a:spcBef>
              <a:buClr>
                <a:srgbClr val="009EDB"/>
              </a:buClr>
              <a:buFont typeface="Arial" panose="020B0604020202020204" pitchFamily="34" charset="0"/>
              <a:buChar char="​"/>
            </a:pPr>
            <a:r>
              <a:rPr lang="en-US" sz="1200" dirty="0" smtClean="0"/>
              <a:t>This diagram is made with “Smart Art.” </a:t>
            </a:r>
          </a:p>
        </p:txBody>
      </p:sp>
      <p:sp>
        <p:nvSpPr>
          <p:cNvPr id="18" name="Rectangle 17"/>
          <p:cNvSpPr/>
          <p:nvPr/>
        </p:nvSpPr>
        <p:spPr>
          <a:xfrm>
            <a:off x="457200" y="3627087"/>
            <a:ext cx="3152775" cy="498598"/>
          </a:xfrm>
          <a:prstGeom prst="rect">
            <a:avLst/>
          </a:prstGeom>
        </p:spPr>
        <p:txBody>
          <a:bodyPr wrap="square" lIns="0" tIns="0" rIns="0" bIns="0">
            <a:spAutoFit/>
          </a:bodyPr>
          <a:lstStyle/>
          <a:p>
            <a:pPr marL="0" lvl="1">
              <a:lnSpc>
                <a:spcPct val="90000"/>
              </a:lnSpc>
              <a:spcBef>
                <a:spcPts val="1000"/>
              </a:spcBef>
              <a:buClr>
                <a:srgbClr val="009EDB"/>
              </a:buClr>
              <a:buFont typeface="Arial" panose="020B0604020202020204" pitchFamily="34" charset="0"/>
              <a:buChar char="​"/>
            </a:pPr>
            <a:r>
              <a:rPr lang="en-US" sz="1200" dirty="0" smtClean="0"/>
              <a:t>Click into the diagram and a text pane will appear. You can edit text and add layers to the layout within the pane.</a:t>
            </a:r>
            <a:r>
              <a:rPr lang="en-US" sz="1200" dirty="0"/>
              <a:t> </a:t>
            </a:r>
            <a:endParaRPr lang="en-US" sz="1200" dirty="0" smtClean="0"/>
          </a:p>
        </p:txBody>
      </p:sp>
      <p:sp>
        <p:nvSpPr>
          <p:cNvPr id="19" name="Rectangle 18"/>
          <p:cNvSpPr/>
          <p:nvPr/>
        </p:nvSpPr>
        <p:spPr>
          <a:xfrm>
            <a:off x="457200" y="5084412"/>
            <a:ext cx="3733800" cy="166199"/>
          </a:xfrm>
          <a:prstGeom prst="rect">
            <a:avLst/>
          </a:prstGeom>
        </p:spPr>
        <p:txBody>
          <a:bodyPr wrap="square" lIns="0" tIns="0" rIns="0" bIns="0">
            <a:spAutoFit/>
          </a:bodyPr>
          <a:lstStyle/>
          <a:p>
            <a:pPr marL="0" lvl="1">
              <a:lnSpc>
                <a:spcPct val="90000"/>
              </a:lnSpc>
              <a:spcBef>
                <a:spcPts val="1000"/>
              </a:spcBef>
              <a:buClr>
                <a:srgbClr val="009EDB"/>
              </a:buClr>
              <a:buFont typeface="Arial" panose="020B0604020202020204" pitchFamily="34" charset="0"/>
              <a:buChar char="​"/>
            </a:pPr>
            <a:r>
              <a:rPr lang="en-US" sz="1200" dirty="0" smtClean="0"/>
              <a:t>This is a fourth item if needed. </a:t>
            </a:r>
          </a:p>
        </p:txBody>
      </p:sp>
      <p:sp>
        <p:nvSpPr>
          <p:cNvPr id="13" name="TextBox 12"/>
          <p:cNvSpPr txBox="1"/>
          <p:nvPr/>
        </p:nvSpPr>
        <p:spPr>
          <a:xfrm>
            <a:off x="453866" y="1097280"/>
            <a:ext cx="8220456" cy="246221"/>
          </a:xfrm>
          <a:prstGeom prst="rect">
            <a:avLst/>
          </a:prstGeom>
        </p:spPr>
        <p:txBody>
          <a:bodyPr vert="horz" lIns="0" tIns="0" rIns="0" bIns="0" rtlCol="0">
            <a:spAutoFit/>
          </a:bodyPr>
          <a:lstStyle>
            <a:defPPr>
              <a:defRPr lang="en-US"/>
            </a:defPPr>
            <a:lvl1pPr lvl="0" indent="0" defTabSz="914293">
              <a:lnSpc>
                <a:spcPct val="100000"/>
              </a:lnSpc>
              <a:spcBef>
                <a:spcPts val="1000"/>
              </a:spcBef>
              <a:spcAft>
                <a:spcPts val="600"/>
              </a:spcAft>
              <a:buClr>
                <a:schemeClr val="accent2"/>
              </a:buClr>
              <a:buFont typeface="Arial" panose="020B0604020202020204" pitchFamily="34" charset="0"/>
              <a:buNone/>
              <a:defRPr sz="1600" b="1" baseline="0">
                <a:solidFill>
                  <a:schemeClr val="accent2"/>
                </a:solidFill>
                <a:ea typeface="Tahoma" panose="020B0604030504040204" pitchFamily="34" charset="0"/>
                <a:cs typeface="Tahoma" panose="020B0604030504040204" pitchFamily="34" charset="0"/>
              </a:defRPr>
            </a:lvl1pPr>
            <a:lvl2pPr marL="0" indent="0">
              <a:lnSpc>
                <a:spcPct val="110000"/>
              </a:lnSpc>
              <a:spcBef>
                <a:spcPts val="0"/>
              </a:spcBef>
              <a:spcAft>
                <a:spcPts val="600"/>
              </a:spcAft>
              <a:buClr>
                <a:schemeClr val="accent2"/>
              </a:buClr>
              <a:buFont typeface="Arial" panose="020B0604020202020204" pitchFamily="34" charset="0"/>
              <a:buNone/>
              <a:defRPr sz="1600" baseline="0"/>
            </a:lvl2pPr>
            <a:lvl3pPr marL="227013" indent="-227013">
              <a:lnSpc>
                <a:spcPct val="110000"/>
              </a:lnSpc>
              <a:spcBef>
                <a:spcPts val="0"/>
              </a:spcBef>
              <a:spcAft>
                <a:spcPts val="600"/>
              </a:spcAft>
              <a:buClr>
                <a:schemeClr val="accent2"/>
              </a:buClr>
              <a:buFont typeface="Arial" panose="020B0604020202020204" pitchFamily="34" charset="0"/>
              <a:buChar char="•"/>
              <a:defRPr sz="1600" baseline="0"/>
            </a:lvl3pPr>
            <a:lvl4pPr marL="461963" indent="-234950">
              <a:lnSpc>
                <a:spcPct val="110000"/>
              </a:lnSpc>
              <a:spcBef>
                <a:spcPts val="0"/>
              </a:spcBef>
              <a:spcAft>
                <a:spcPts val="0"/>
              </a:spcAft>
              <a:buClr>
                <a:schemeClr val="accent2"/>
              </a:buClr>
              <a:buFont typeface="Arial" panose="020B0604020202020204" pitchFamily="34" charset="0"/>
              <a:buChar char="–"/>
              <a:defRPr sz="1600" baseline="0"/>
            </a:lvl4pPr>
            <a:lvl5pPr marL="687388" indent="-225425">
              <a:lnSpc>
                <a:spcPct val="110000"/>
              </a:lnSpc>
              <a:spcBef>
                <a:spcPts val="0"/>
              </a:spcBef>
              <a:spcAft>
                <a:spcPts val="0"/>
              </a:spcAft>
              <a:buClr>
                <a:schemeClr val="accent2"/>
              </a:buClr>
              <a:buFont typeface="Arial" panose="020B0604020202020204" pitchFamily="34" charset="0"/>
              <a:buChar char="•"/>
              <a:defRPr sz="1600" baseline="0"/>
            </a:lvl5pPr>
            <a:lvl6pPr marL="2514600" indent="-228600">
              <a:spcBef>
                <a:spcPct val="20000"/>
              </a:spcBef>
              <a:buFont typeface="Arial" panose="020B0604020202020204" pitchFamily="34" charset="0"/>
              <a:buChar char="•"/>
              <a:defRPr sz="2000"/>
            </a:lvl6pPr>
            <a:lvl7pPr marL="2971800" indent="-228600">
              <a:spcBef>
                <a:spcPct val="20000"/>
              </a:spcBef>
              <a:buFont typeface="Arial" panose="020B0604020202020204" pitchFamily="34" charset="0"/>
              <a:buChar char="•"/>
              <a:defRPr sz="2000"/>
            </a:lvl7pPr>
            <a:lvl8pPr marL="3429000" indent="-228600">
              <a:spcBef>
                <a:spcPct val="20000"/>
              </a:spcBef>
              <a:buFont typeface="Arial" panose="020B0604020202020204" pitchFamily="34" charset="0"/>
              <a:buChar char="•"/>
              <a:defRPr sz="2000"/>
            </a:lvl8pPr>
            <a:lvl9pPr marL="3886200" indent="-228600">
              <a:spcBef>
                <a:spcPct val="20000"/>
              </a:spcBef>
              <a:buFont typeface="Arial" panose="020B0604020202020204" pitchFamily="34" charset="0"/>
              <a:buChar char="•"/>
              <a:defRPr sz="2000"/>
            </a:lvl9pPr>
          </a:lstStyle>
          <a:p>
            <a:r>
              <a:rPr lang="en-US" dirty="0"/>
              <a:t>Placeholder for Optional Subtitle</a:t>
            </a:r>
          </a:p>
        </p:txBody>
      </p:sp>
    </p:spTree>
    <p:extLst>
      <p:ext uri="{BB962C8B-B14F-4D97-AF65-F5344CB8AC3E}">
        <p14:creationId xmlns:p14="http://schemas.microsoft.com/office/powerpoint/2010/main" val="3400234986"/>
      </p:ext>
    </p:extLst>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Position Subtitle on Slides that Have Very Long Titles </a:t>
            </a:r>
            <a:br>
              <a:rPr lang="en-US" dirty="0" smtClean="0"/>
            </a:br>
            <a:r>
              <a:rPr lang="en-US" dirty="0" smtClean="0"/>
              <a:t>and Wrap to Two Lines </a:t>
            </a:r>
            <a:endParaRPr lang="en-US" dirty="0"/>
          </a:p>
        </p:txBody>
      </p:sp>
      <p:sp>
        <p:nvSpPr>
          <p:cNvPr id="11" name="TextBox 10"/>
          <p:cNvSpPr txBox="1"/>
          <p:nvPr/>
        </p:nvSpPr>
        <p:spPr>
          <a:xfrm>
            <a:off x="457200" y="1371600"/>
            <a:ext cx="8220456" cy="246221"/>
          </a:xfrm>
          <a:prstGeom prst="rect">
            <a:avLst/>
          </a:prstGeom>
        </p:spPr>
        <p:txBody>
          <a:bodyPr vert="horz" lIns="0" tIns="0" rIns="0" bIns="0" rtlCol="0">
            <a:noAutofit/>
          </a:bodyPr>
          <a:lstStyle>
            <a:defPPr>
              <a:defRPr lang="en-US"/>
            </a:defPPr>
            <a:lvl1pPr lvl="0" indent="0" defTabSz="914293">
              <a:lnSpc>
                <a:spcPct val="100000"/>
              </a:lnSpc>
              <a:spcBef>
                <a:spcPts val="1000"/>
              </a:spcBef>
              <a:spcAft>
                <a:spcPts val="600"/>
              </a:spcAft>
              <a:buClr>
                <a:schemeClr val="accent2"/>
              </a:buClr>
              <a:buFont typeface="Arial" panose="020B0604020202020204" pitchFamily="34" charset="0"/>
              <a:buNone/>
              <a:defRPr sz="1600" b="1" baseline="0">
                <a:solidFill>
                  <a:schemeClr val="accent2"/>
                </a:solidFill>
                <a:ea typeface="Tahoma" panose="020B0604030504040204" pitchFamily="34" charset="0"/>
                <a:cs typeface="Tahoma" panose="020B0604030504040204" pitchFamily="34" charset="0"/>
              </a:defRPr>
            </a:lvl1pPr>
            <a:lvl2pPr marL="0" indent="0">
              <a:lnSpc>
                <a:spcPct val="110000"/>
              </a:lnSpc>
              <a:spcBef>
                <a:spcPts val="0"/>
              </a:spcBef>
              <a:spcAft>
                <a:spcPts val="600"/>
              </a:spcAft>
              <a:buClr>
                <a:schemeClr val="accent2"/>
              </a:buClr>
              <a:buFont typeface="Arial" panose="020B0604020202020204" pitchFamily="34" charset="0"/>
              <a:buNone/>
              <a:defRPr sz="1600" baseline="0"/>
            </a:lvl2pPr>
            <a:lvl3pPr marL="227013" indent="-227013">
              <a:lnSpc>
                <a:spcPct val="110000"/>
              </a:lnSpc>
              <a:spcBef>
                <a:spcPts val="0"/>
              </a:spcBef>
              <a:spcAft>
                <a:spcPts val="600"/>
              </a:spcAft>
              <a:buClr>
                <a:schemeClr val="accent2"/>
              </a:buClr>
              <a:buFont typeface="Arial" panose="020B0604020202020204" pitchFamily="34" charset="0"/>
              <a:buChar char="•"/>
              <a:defRPr sz="1600" baseline="0"/>
            </a:lvl3pPr>
            <a:lvl4pPr marL="461963" indent="-234950">
              <a:lnSpc>
                <a:spcPct val="110000"/>
              </a:lnSpc>
              <a:spcBef>
                <a:spcPts val="0"/>
              </a:spcBef>
              <a:spcAft>
                <a:spcPts val="0"/>
              </a:spcAft>
              <a:buClr>
                <a:schemeClr val="accent2"/>
              </a:buClr>
              <a:buFont typeface="Arial" panose="020B0604020202020204" pitchFamily="34" charset="0"/>
              <a:buChar char="–"/>
              <a:defRPr sz="1600" baseline="0"/>
            </a:lvl4pPr>
            <a:lvl5pPr marL="687388" indent="-225425">
              <a:lnSpc>
                <a:spcPct val="110000"/>
              </a:lnSpc>
              <a:spcBef>
                <a:spcPts val="0"/>
              </a:spcBef>
              <a:spcAft>
                <a:spcPts val="0"/>
              </a:spcAft>
              <a:buClr>
                <a:schemeClr val="accent2"/>
              </a:buClr>
              <a:buFont typeface="Arial" panose="020B0604020202020204" pitchFamily="34" charset="0"/>
              <a:buChar char="•"/>
              <a:defRPr sz="1600" baseline="0"/>
            </a:lvl5pPr>
            <a:lvl6pPr marL="2514600" indent="-228600">
              <a:spcBef>
                <a:spcPct val="20000"/>
              </a:spcBef>
              <a:buFont typeface="Arial" panose="020B0604020202020204" pitchFamily="34" charset="0"/>
              <a:buChar char="•"/>
              <a:defRPr sz="2000"/>
            </a:lvl6pPr>
            <a:lvl7pPr marL="2971800" indent="-228600">
              <a:spcBef>
                <a:spcPct val="20000"/>
              </a:spcBef>
              <a:buFont typeface="Arial" panose="020B0604020202020204" pitchFamily="34" charset="0"/>
              <a:buChar char="•"/>
              <a:defRPr sz="2000"/>
            </a:lvl7pPr>
            <a:lvl8pPr marL="3429000" indent="-228600">
              <a:spcBef>
                <a:spcPct val="20000"/>
              </a:spcBef>
              <a:buFont typeface="Arial" panose="020B0604020202020204" pitchFamily="34" charset="0"/>
              <a:buChar char="•"/>
              <a:defRPr sz="2000"/>
            </a:lvl8pPr>
            <a:lvl9pPr marL="3886200" indent="-228600">
              <a:spcBef>
                <a:spcPct val="20000"/>
              </a:spcBef>
              <a:buFont typeface="Arial" panose="020B0604020202020204" pitchFamily="34" charset="0"/>
              <a:buChar char="•"/>
              <a:defRPr sz="2000"/>
            </a:lvl9pPr>
          </a:lstStyle>
          <a:p>
            <a:r>
              <a:rPr lang="en-US" dirty="0"/>
              <a:t>Subtitle Text Goes Here</a:t>
            </a:r>
          </a:p>
        </p:txBody>
      </p:sp>
      <p:sp>
        <p:nvSpPr>
          <p:cNvPr id="21" name="Text Placeholder 18"/>
          <p:cNvSpPr txBox="1">
            <a:spLocks/>
          </p:cNvSpPr>
          <p:nvPr/>
        </p:nvSpPr>
        <p:spPr>
          <a:xfrm>
            <a:off x="457200" y="1920239"/>
            <a:ext cx="3657600" cy="3886201"/>
          </a:xfrm>
          <a:prstGeom prst="rect">
            <a:avLst/>
          </a:prstGeom>
        </p:spPr>
        <p:txBody>
          <a:bodyPr vert="horz" lIns="0" tIns="0" rIns="0" bIns="0" rtlCol="0">
            <a:noAutofit/>
          </a:bodyPr>
          <a:lstStyle>
            <a:lvl1pPr marL="0" indent="0" algn="l" defTabSz="914400" rtl="0" eaLnBrk="1" latinLnBrk="0" hangingPunct="1">
              <a:lnSpc>
                <a:spcPct val="130000"/>
              </a:lnSpc>
              <a:spcBef>
                <a:spcPts val="1400"/>
              </a:spcBef>
              <a:spcAft>
                <a:spcPts val="0"/>
              </a:spcAft>
              <a:buClr>
                <a:schemeClr val="accent2"/>
              </a:buClr>
              <a:buFont typeface="Arial" panose="020B0604020202020204" pitchFamily="34" charset="0"/>
              <a:buChar char="​"/>
              <a:defRPr sz="1200" b="1" kern="1200" baseline="0">
                <a:solidFill>
                  <a:schemeClr val="accent2"/>
                </a:solidFill>
                <a:latin typeface="+mn-lt"/>
                <a:ea typeface="+mn-ea"/>
                <a:cs typeface="+mn-cs"/>
              </a:defRPr>
            </a:lvl1pPr>
            <a:lvl2pPr marL="0" indent="0" algn="l" defTabSz="914400" rtl="0" eaLnBrk="1" latinLnBrk="0" hangingPunct="1">
              <a:lnSpc>
                <a:spcPct val="130000"/>
              </a:lnSpc>
              <a:spcBef>
                <a:spcPts val="1000"/>
              </a:spcBef>
              <a:spcAft>
                <a:spcPts val="0"/>
              </a:spcAft>
              <a:buClr>
                <a:schemeClr val="accent2"/>
              </a:buClr>
              <a:buFont typeface="Arial" panose="020B0604020202020204" pitchFamily="34" charset="0"/>
              <a:buChar char="​"/>
              <a:defRPr sz="1200" kern="1200" baseline="0">
                <a:solidFill>
                  <a:schemeClr val="tx1"/>
                </a:solidFill>
                <a:latin typeface="+mn-lt"/>
                <a:ea typeface="+mn-ea"/>
                <a:cs typeface="+mn-cs"/>
              </a:defRPr>
            </a:lvl2pPr>
            <a:lvl3pPr marL="227013" indent="-227013" algn="l" defTabSz="914400" rtl="0" eaLnBrk="1" latinLnBrk="0" hangingPunct="1">
              <a:lnSpc>
                <a:spcPct val="130000"/>
              </a:lnSpc>
              <a:spcBef>
                <a:spcPts val="600"/>
              </a:spcBef>
              <a:spcAft>
                <a:spcPts val="0"/>
              </a:spcAft>
              <a:buClr>
                <a:schemeClr val="accent2"/>
              </a:buClr>
              <a:buFont typeface="Arial" panose="020B0604020202020204" pitchFamily="34" charset="0"/>
              <a:buChar char="•"/>
              <a:defRPr sz="1200" kern="1200" baseline="0">
                <a:solidFill>
                  <a:schemeClr val="tx1"/>
                </a:solidFill>
                <a:latin typeface="+mn-lt"/>
                <a:ea typeface="+mn-ea"/>
                <a:cs typeface="+mn-cs"/>
              </a:defRPr>
            </a:lvl3pPr>
            <a:lvl4pPr marL="461963" indent="-234950" algn="l" defTabSz="914400" rtl="0" eaLnBrk="1" latinLnBrk="0" hangingPunct="1">
              <a:lnSpc>
                <a:spcPct val="130000"/>
              </a:lnSpc>
              <a:spcBef>
                <a:spcPts val="600"/>
              </a:spcBef>
              <a:spcAft>
                <a:spcPts val="0"/>
              </a:spcAft>
              <a:buClr>
                <a:schemeClr val="accent2"/>
              </a:buClr>
              <a:buFont typeface="Arial" panose="020B0604020202020204" pitchFamily="34" charset="0"/>
              <a:buChar char="–"/>
              <a:defRPr sz="1200" kern="1200" baseline="0">
                <a:solidFill>
                  <a:schemeClr val="tx1"/>
                </a:solidFill>
                <a:latin typeface="+mn-lt"/>
                <a:ea typeface="+mn-ea"/>
                <a:cs typeface="+mn-cs"/>
              </a:defRPr>
            </a:lvl4pPr>
            <a:lvl5pPr marL="687388" indent="-225425" algn="l" defTabSz="914400" rtl="0" eaLnBrk="1" latinLnBrk="0" hangingPunct="1">
              <a:lnSpc>
                <a:spcPct val="130000"/>
              </a:lnSpc>
              <a:spcBef>
                <a:spcPts val="600"/>
              </a:spcBef>
              <a:spcAft>
                <a:spcPts val="0"/>
              </a:spcAft>
              <a:buClr>
                <a:schemeClr val="accent2"/>
              </a:buClr>
              <a:buFont typeface="Arial" panose="020B0604020202020204" pitchFamily="34" charset="0"/>
              <a:buChar char="•"/>
              <a:defRPr sz="1200" kern="1200" baseline="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20000"/>
              </a:lnSpc>
            </a:pPr>
            <a:r>
              <a:rPr lang="en-US" dirty="0" smtClean="0"/>
              <a:t>Optional subtitle must be moved down to accommodate title.</a:t>
            </a:r>
          </a:p>
          <a:p>
            <a:pPr lvl="1">
              <a:lnSpc>
                <a:spcPct val="120000"/>
              </a:lnSpc>
            </a:pPr>
            <a:r>
              <a:rPr lang="en-US" dirty="0" smtClean="0"/>
              <a:t>If you create a long title that wraps onto a second line and you also want to include a subtitle, you will need to move the subtitle box down. Follow the instructions to the right to position it correctly.</a:t>
            </a:r>
          </a:p>
          <a:p>
            <a:pPr lvl="1">
              <a:lnSpc>
                <a:spcPct val="120000"/>
              </a:lnSpc>
            </a:pPr>
            <a:endParaRPr lang="en-US" dirty="0" smtClean="0"/>
          </a:p>
        </p:txBody>
      </p:sp>
      <p:sp>
        <p:nvSpPr>
          <p:cNvPr id="22" name="Text Placeholder 4"/>
          <p:cNvSpPr txBox="1">
            <a:spLocks/>
          </p:cNvSpPr>
          <p:nvPr/>
        </p:nvSpPr>
        <p:spPr>
          <a:xfrm>
            <a:off x="4754563" y="1920240"/>
            <a:ext cx="3932237" cy="3886201"/>
          </a:xfrm>
          <a:prstGeom prst="rect">
            <a:avLst/>
          </a:prstGeom>
        </p:spPr>
        <p:txBody>
          <a:bodyPr vert="horz" lIns="0" tIns="0" rIns="0" bIns="0" rtlCol="0">
            <a:noAutofit/>
          </a:bodyPr>
          <a:lstStyle>
            <a:lvl1pPr marL="0" indent="0" algn="l" defTabSz="914400" rtl="0" eaLnBrk="1" latinLnBrk="0" hangingPunct="1">
              <a:lnSpc>
                <a:spcPct val="130000"/>
              </a:lnSpc>
              <a:spcBef>
                <a:spcPts val="1400"/>
              </a:spcBef>
              <a:spcAft>
                <a:spcPts val="0"/>
              </a:spcAft>
              <a:buClr>
                <a:schemeClr val="accent2"/>
              </a:buClr>
              <a:buFont typeface="Arial" panose="020B0604020202020204" pitchFamily="34" charset="0"/>
              <a:buChar char="​"/>
              <a:defRPr lang="en-US" sz="1200" b="1" kern="1200" baseline="0" dirty="0" smtClean="0">
                <a:solidFill>
                  <a:schemeClr val="accent2"/>
                </a:solidFill>
                <a:latin typeface="+mn-lt"/>
                <a:ea typeface="+mn-ea"/>
                <a:cs typeface="+mn-cs"/>
              </a:defRPr>
            </a:lvl1pPr>
            <a:lvl2pPr marL="0" indent="0" algn="l" defTabSz="914400" rtl="0" eaLnBrk="1" latinLnBrk="0" hangingPunct="1">
              <a:lnSpc>
                <a:spcPct val="130000"/>
              </a:lnSpc>
              <a:spcBef>
                <a:spcPts val="1000"/>
              </a:spcBef>
              <a:spcAft>
                <a:spcPts val="0"/>
              </a:spcAft>
              <a:buClr>
                <a:schemeClr val="accent2"/>
              </a:buClr>
              <a:buFont typeface="Arial" panose="020B0604020202020204" pitchFamily="34" charset="0"/>
              <a:buChar char="​"/>
              <a:defRPr lang="en-US" sz="1200" kern="1200" baseline="0" dirty="0" smtClean="0">
                <a:solidFill>
                  <a:schemeClr val="tx1"/>
                </a:solidFill>
                <a:latin typeface="+mn-lt"/>
                <a:ea typeface="+mn-ea"/>
                <a:cs typeface="+mn-cs"/>
              </a:defRPr>
            </a:lvl2pPr>
            <a:lvl3pPr marL="227013" indent="-227013" algn="l" defTabSz="914400" rtl="0" eaLnBrk="1" latinLnBrk="0" hangingPunct="1">
              <a:lnSpc>
                <a:spcPct val="130000"/>
              </a:lnSpc>
              <a:spcBef>
                <a:spcPts val="600"/>
              </a:spcBef>
              <a:spcAft>
                <a:spcPts val="0"/>
              </a:spcAft>
              <a:buClr>
                <a:schemeClr val="accent2"/>
              </a:buClr>
              <a:buFont typeface="Arial" panose="020B0604020202020204" pitchFamily="34" charset="0"/>
              <a:buChar char="•"/>
              <a:defRPr lang="en-US" sz="1200" kern="1200" baseline="0" dirty="0" smtClean="0">
                <a:solidFill>
                  <a:schemeClr val="tx1"/>
                </a:solidFill>
                <a:latin typeface="+mn-lt"/>
                <a:ea typeface="+mn-ea"/>
                <a:cs typeface="+mn-cs"/>
              </a:defRPr>
            </a:lvl3pPr>
            <a:lvl4pPr marL="461963" indent="-234950" algn="l" defTabSz="914400" rtl="0" eaLnBrk="1" latinLnBrk="0" hangingPunct="1">
              <a:lnSpc>
                <a:spcPct val="130000"/>
              </a:lnSpc>
              <a:spcBef>
                <a:spcPts val="600"/>
              </a:spcBef>
              <a:spcAft>
                <a:spcPts val="0"/>
              </a:spcAft>
              <a:buClr>
                <a:schemeClr val="accent2"/>
              </a:buClr>
              <a:buFont typeface="Arial" panose="020B0604020202020204" pitchFamily="34" charset="0"/>
              <a:buChar char="–"/>
              <a:defRPr lang="en-US" sz="1200" kern="1200" baseline="0" dirty="0" smtClean="0">
                <a:solidFill>
                  <a:schemeClr val="tx1"/>
                </a:solidFill>
                <a:latin typeface="+mn-lt"/>
                <a:ea typeface="+mn-ea"/>
                <a:cs typeface="+mn-cs"/>
              </a:defRPr>
            </a:lvl4pPr>
            <a:lvl5pPr marL="687388" indent="-225425" algn="l" defTabSz="914400" rtl="0" eaLnBrk="1" latinLnBrk="0" hangingPunct="1">
              <a:lnSpc>
                <a:spcPct val="130000"/>
              </a:lnSpc>
              <a:spcBef>
                <a:spcPts val="600"/>
              </a:spcBef>
              <a:spcAft>
                <a:spcPts val="0"/>
              </a:spcAft>
              <a:buClr>
                <a:schemeClr val="accent2"/>
              </a:buClr>
              <a:buFont typeface="Arial" panose="020B0604020202020204" pitchFamily="34" charset="0"/>
              <a:buChar char="•"/>
              <a:defRPr lang="en-US" sz="1200" kern="1200" baseline="0" dirty="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228600" lvl="2" indent="-228600">
              <a:lnSpc>
                <a:spcPct val="120000"/>
              </a:lnSpc>
              <a:buFont typeface="+mj-lt"/>
              <a:buAutoNum type="arabicPeriod"/>
            </a:pPr>
            <a:r>
              <a:rPr lang="en-US" dirty="0" smtClean="0"/>
              <a:t>Right-click the subtitle box</a:t>
            </a:r>
          </a:p>
          <a:p>
            <a:pPr marL="228600" lvl="2" indent="-228600">
              <a:lnSpc>
                <a:spcPct val="120000"/>
              </a:lnSpc>
              <a:buFont typeface="+mj-lt"/>
              <a:buAutoNum type="arabicPeriod"/>
            </a:pPr>
            <a:r>
              <a:rPr lang="en-US" dirty="0" smtClean="0"/>
              <a:t>Select </a:t>
            </a:r>
            <a:r>
              <a:rPr lang="en-US" b="1" dirty="0" smtClean="0">
                <a:solidFill>
                  <a:schemeClr val="accent2"/>
                </a:solidFill>
              </a:rPr>
              <a:t>Format Shape </a:t>
            </a:r>
            <a:r>
              <a:rPr lang="en-US" dirty="0" smtClean="0"/>
              <a:t>from the pop-up menu</a:t>
            </a:r>
          </a:p>
          <a:p>
            <a:pPr marL="228600" lvl="2" indent="-228600">
              <a:lnSpc>
                <a:spcPct val="120000"/>
              </a:lnSpc>
              <a:buFont typeface="+mj-lt"/>
              <a:buAutoNum type="arabicPeriod"/>
            </a:pPr>
            <a:r>
              <a:rPr lang="en-US" dirty="0" smtClean="0"/>
              <a:t>Select </a:t>
            </a:r>
            <a:r>
              <a:rPr lang="en-US" b="1" dirty="0" smtClean="0">
                <a:solidFill>
                  <a:schemeClr val="accent2"/>
                </a:solidFill>
              </a:rPr>
              <a:t>Position</a:t>
            </a:r>
            <a:r>
              <a:rPr lang="en-US" dirty="0" smtClean="0"/>
              <a:t> and change the vertical </a:t>
            </a:r>
            <a:br>
              <a:rPr lang="en-US" dirty="0" smtClean="0"/>
            </a:br>
            <a:r>
              <a:rPr lang="en-US" dirty="0" smtClean="0"/>
              <a:t>value to 1.5”</a:t>
            </a:r>
            <a:br>
              <a:rPr lang="en-US" dirty="0" smtClean="0"/>
            </a:br>
            <a:endParaRPr lang="en-US" dirty="0" smtClean="0"/>
          </a:p>
          <a:p>
            <a:pPr lvl="2">
              <a:lnSpc>
                <a:spcPct val="120000"/>
              </a:lnSpc>
            </a:pPr>
            <a:r>
              <a:rPr lang="en-US" dirty="0" smtClean="0"/>
              <a:t>Subtitles on slides with a single-line title are vertically positioned at 1.2”.</a:t>
            </a:r>
          </a:p>
          <a:p>
            <a:pPr lvl="2">
              <a:lnSpc>
                <a:spcPct val="120000"/>
              </a:lnSpc>
            </a:pPr>
            <a:r>
              <a:rPr lang="en-US" dirty="0" smtClean="0"/>
              <a:t>Your content may need to be moved down as well.</a:t>
            </a:r>
            <a:br>
              <a:rPr lang="en-US" dirty="0" smtClean="0"/>
            </a:br>
            <a:endParaRPr lang="en-US" dirty="0" smtClean="0"/>
          </a:p>
          <a:p>
            <a:pPr>
              <a:lnSpc>
                <a:spcPct val="120000"/>
              </a:lnSpc>
            </a:pPr>
            <a:endParaRPr lang="en-US" dirty="0"/>
          </a:p>
        </p:txBody>
      </p:sp>
    </p:spTree>
    <p:extLst>
      <p:ext uri="{BB962C8B-B14F-4D97-AF65-F5344CB8AC3E}">
        <p14:creationId xmlns:p14="http://schemas.microsoft.com/office/powerpoint/2010/main" val="805062763"/>
      </p:ext>
    </p:extLst>
  </p:cSld>
  <p:clrMapOvr>
    <a:masterClrMapping/>
  </p:clrMapOvr>
  <p:transition spd="med">
    <p:fade/>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mtClean="0"/>
              <a:t>Timeline</a:t>
            </a:r>
            <a:endParaRPr lang="en-US" dirty="0"/>
          </a:p>
        </p:txBody>
      </p:sp>
      <p:grpSp>
        <p:nvGrpSpPr>
          <p:cNvPr id="1208" name="Group 1207"/>
          <p:cNvGrpSpPr/>
          <p:nvPr/>
        </p:nvGrpSpPr>
        <p:grpSpPr>
          <a:xfrm>
            <a:off x="457200" y="3442971"/>
            <a:ext cx="8189913" cy="439442"/>
            <a:chOff x="457200" y="3442971"/>
            <a:chExt cx="8189913" cy="439442"/>
          </a:xfrm>
        </p:grpSpPr>
        <p:sp>
          <p:nvSpPr>
            <p:cNvPr id="14" name="Rectangle 9"/>
            <p:cNvSpPr>
              <a:spLocks noChangeArrowheads="1"/>
            </p:cNvSpPr>
            <p:nvPr/>
          </p:nvSpPr>
          <p:spPr bwMode="auto">
            <a:xfrm>
              <a:off x="457200" y="3505406"/>
              <a:ext cx="8189913" cy="319375"/>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Line 10"/>
            <p:cNvSpPr>
              <a:spLocks noChangeShapeType="1"/>
            </p:cNvSpPr>
            <p:nvPr/>
          </p:nvSpPr>
          <p:spPr bwMode="auto">
            <a:xfrm>
              <a:off x="457200" y="3442971"/>
              <a:ext cx="8189913" cy="0"/>
            </a:xfrm>
            <a:prstGeom prst="line">
              <a:avLst/>
            </a:prstGeom>
            <a:noFill/>
            <a:ln w="9525" cap="flat">
              <a:solidFill>
                <a:schemeClr val="tx1">
                  <a:lumMod val="50000"/>
                  <a:lumOff val="50000"/>
                </a:schemeClr>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Line 11"/>
            <p:cNvSpPr>
              <a:spLocks noChangeShapeType="1"/>
            </p:cNvSpPr>
            <p:nvPr/>
          </p:nvSpPr>
          <p:spPr bwMode="auto">
            <a:xfrm>
              <a:off x="457200" y="3882413"/>
              <a:ext cx="8189913" cy="0"/>
            </a:xfrm>
            <a:prstGeom prst="line">
              <a:avLst/>
            </a:prstGeom>
            <a:noFill/>
            <a:ln w="9525" cap="flat">
              <a:solidFill>
                <a:schemeClr val="tx1">
                  <a:lumMod val="50000"/>
                  <a:lumOff val="50000"/>
                </a:schemeClr>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05" name="TextBox 1204"/>
            <p:cNvSpPr txBox="1"/>
            <p:nvPr/>
          </p:nvSpPr>
          <p:spPr>
            <a:xfrm>
              <a:off x="594360" y="3580342"/>
              <a:ext cx="275717" cy="184666"/>
            </a:xfrm>
            <a:prstGeom prst="rect">
              <a:avLst/>
            </a:prstGeom>
            <a:noFill/>
            <a:ln>
              <a:noFill/>
            </a:ln>
          </p:spPr>
          <p:txBody>
            <a:bodyPr wrap="none" lIns="0" tIns="0" rIns="0" bIns="0" rtlCol="0">
              <a:spAutoFit/>
            </a:bodyPr>
            <a:lstStyle/>
            <a:p>
              <a:pPr algn="ctr"/>
              <a:r>
                <a:rPr lang="en-US" sz="1200" b="1" dirty="0" smtClean="0">
                  <a:solidFill>
                    <a:srgbClr val="FFFFFF"/>
                  </a:solidFill>
                </a:rPr>
                <a:t>JAN</a:t>
              </a:r>
            </a:p>
          </p:txBody>
        </p:sp>
        <p:sp>
          <p:nvSpPr>
            <p:cNvPr id="215" name="TextBox 214"/>
            <p:cNvSpPr txBox="1"/>
            <p:nvPr/>
          </p:nvSpPr>
          <p:spPr>
            <a:xfrm>
              <a:off x="1268951" y="3580342"/>
              <a:ext cx="264496" cy="184666"/>
            </a:xfrm>
            <a:prstGeom prst="rect">
              <a:avLst/>
            </a:prstGeom>
            <a:noFill/>
            <a:ln>
              <a:noFill/>
            </a:ln>
          </p:spPr>
          <p:txBody>
            <a:bodyPr wrap="none" lIns="0" tIns="0" rIns="0" bIns="0" rtlCol="0">
              <a:spAutoFit/>
            </a:bodyPr>
            <a:lstStyle/>
            <a:p>
              <a:pPr algn="ctr"/>
              <a:r>
                <a:rPr lang="en-US" sz="1200" b="1" dirty="0" smtClean="0">
                  <a:solidFill>
                    <a:srgbClr val="FFFFFF"/>
                  </a:solidFill>
                </a:rPr>
                <a:t>FEB</a:t>
              </a:r>
            </a:p>
          </p:txBody>
        </p:sp>
        <p:sp>
          <p:nvSpPr>
            <p:cNvPr id="216" name="TextBox 215"/>
            <p:cNvSpPr txBox="1"/>
            <p:nvPr/>
          </p:nvSpPr>
          <p:spPr>
            <a:xfrm>
              <a:off x="1932321" y="3580342"/>
              <a:ext cx="323807" cy="184666"/>
            </a:xfrm>
            <a:prstGeom prst="rect">
              <a:avLst/>
            </a:prstGeom>
            <a:noFill/>
            <a:ln>
              <a:noFill/>
            </a:ln>
          </p:spPr>
          <p:txBody>
            <a:bodyPr wrap="none" lIns="0" tIns="0" rIns="0" bIns="0" rtlCol="0">
              <a:spAutoFit/>
            </a:bodyPr>
            <a:lstStyle/>
            <a:p>
              <a:pPr algn="ctr"/>
              <a:r>
                <a:rPr lang="en-US" sz="1200" b="1" dirty="0" smtClean="0">
                  <a:solidFill>
                    <a:srgbClr val="FFFFFF"/>
                  </a:solidFill>
                </a:rPr>
                <a:t>MAR</a:t>
              </a:r>
            </a:p>
          </p:txBody>
        </p:sp>
        <p:sp>
          <p:nvSpPr>
            <p:cNvPr id="217" name="TextBox 216"/>
            <p:cNvSpPr txBox="1"/>
            <p:nvPr/>
          </p:nvSpPr>
          <p:spPr>
            <a:xfrm>
              <a:off x="2655002" y="3580342"/>
              <a:ext cx="290144" cy="184666"/>
            </a:xfrm>
            <a:prstGeom prst="rect">
              <a:avLst/>
            </a:prstGeom>
            <a:noFill/>
            <a:ln>
              <a:noFill/>
            </a:ln>
          </p:spPr>
          <p:txBody>
            <a:bodyPr wrap="none" lIns="0" tIns="0" rIns="0" bIns="0" rtlCol="0">
              <a:spAutoFit/>
            </a:bodyPr>
            <a:lstStyle/>
            <a:p>
              <a:pPr algn="ctr"/>
              <a:r>
                <a:rPr lang="en-US" sz="1200" b="1" dirty="0" smtClean="0">
                  <a:solidFill>
                    <a:srgbClr val="FFFFFF"/>
                  </a:solidFill>
                </a:rPr>
                <a:t>APR</a:t>
              </a:r>
            </a:p>
          </p:txBody>
        </p:sp>
        <p:sp>
          <p:nvSpPr>
            <p:cNvPr id="218" name="TextBox 217"/>
            <p:cNvSpPr txBox="1"/>
            <p:nvPr/>
          </p:nvSpPr>
          <p:spPr>
            <a:xfrm>
              <a:off x="3344020" y="3580342"/>
              <a:ext cx="316369" cy="184666"/>
            </a:xfrm>
            <a:prstGeom prst="rect">
              <a:avLst/>
            </a:prstGeom>
            <a:noFill/>
            <a:ln>
              <a:noFill/>
            </a:ln>
          </p:spPr>
          <p:txBody>
            <a:bodyPr wrap="none" lIns="0" tIns="0" rIns="0" bIns="0" rtlCol="0">
              <a:spAutoFit/>
            </a:bodyPr>
            <a:lstStyle/>
            <a:p>
              <a:pPr algn="ctr"/>
              <a:r>
                <a:rPr lang="en-US" sz="1200" b="1" dirty="0" smtClean="0">
                  <a:solidFill>
                    <a:srgbClr val="FFFFFF"/>
                  </a:solidFill>
                </a:rPr>
                <a:t>MAY</a:t>
              </a:r>
            </a:p>
          </p:txBody>
        </p:sp>
        <p:sp>
          <p:nvSpPr>
            <p:cNvPr id="219" name="TextBox 218"/>
            <p:cNvSpPr txBox="1"/>
            <p:nvPr/>
          </p:nvSpPr>
          <p:spPr>
            <a:xfrm>
              <a:off x="4059263" y="3580342"/>
              <a:ext cx="282129" cy="184666"/>
            </a:xfrm>
            <a:prstGeom prst="rect">
              <a:avLst/>
            </a:prstGeom>
            <a:noFill/>
            <a:ln>
              <a:noFill/>
            </a:ln>
          </p:spPr>
          <p:txBody>
            <a:bodyPr wrap="none" lIns="0" tIns="0" rIns="0" bIns="0" rtlCol="0">
              <a:spAutoFit/>
            </a:bodyPr>
            <a:lstStyle/>
            <a:p>
              <a:pPr algn="ctr"/>
              <a:r>
                <a:rPr lang="en-US" sz="1200" b="1" dirty="0" smtClean="0">
                  <a:solidFill>
                    <a:srgbClr val="FFFFFF"/>
                  </a:solidFill>
                </a:rPr>
                <a:t>JUN</a:t>
              </a:r>
            </a:p>
          </p:txBody>
        </p:sp>
        <p:sp>
          <p:nvSpPr>
            <p:cNvPr id="220" name="TextBox 219"/>
            <p:cNvSpPr txBox="1"/>
            <p:nvPr/>
          </p:nvSpPr>
          <p:spPr>
            <a:xfrm>
              <a:off x="4740266" y="3580342"/>
              <a:ext cx="253274" cy="184666"/>
            </a:xfrm>
            <a:prstGeom prst="rect">
              <a:avLst/>
            </a:prstGeom>
            <a:noFill/>
            <a:ln>
              <a:noFill/>
            </a:ln>
          </p:spPr>
          <p:txBody>
            <a:bodyPr wrap="none" lIns="0" tIns="0" rIns="0" bIns="0" rtlCol="0">
              <a:spAutoFit/>
            </a:bodyPr>
            <a:lstStyle/>
            <a:p>
              <a:pPr algn="ctr"/>
              <a:r>
                <a:rPr lang="en-US" sz="1200" b="1" dirty="0" smtClean="0">
                  <a:solidFill>
                    <a:srgbClr val="FFFFFF"/>
                  </a:solidFill>
                </a:rPr>
                <a:t>JUL</a:t>
              </a:r>
            </a:p>
          </p:txBody>
        </p:sp>
        <p:sp>
          <p:nvSpPr>
            <p:cNvPr id="221" name="TextBox 220"/>
            <p:cNvSpPr txBox="1"/>
            <p:nvPr/>
          </p:nvSpPr>
          <p:spPr>
            <a:xfrm>
              <a:off x="5392414" y="3580342"/>
              <a:ext cx="312586" cy="184666"/>
            </a:xfrm>
            <a:prstGeom prst="rect">
              <a:avLst/>
            </a:prstGeom>
            <a:noFill/>
            <a:ln>
              <a:noFill/>
            </a:ln>
          </p:spPr>
          <p:txBody>
            <a:bodyPr wrap="none" lIns="0" tIns="0" rIns="0" bIns="0" rtlCol="0">
              <a:spAutoFit/>
            </a:bodyPr>
            <a:lstStyle/>
            <a:p>
              <a:pPr algn="ctr"/>
              <a:r>
                <a:rPr lang="en-US" sz="1200" b="1" dirty="0" smtClean="0">
                  <a:solidFill>
                    <a:srgbClr val="FFFFFF"/>
                  </a:solidFill>
                </a:rPr>
                <a:t>AUG</a:t>
              </a:r>
            </a:p>
          </p:txBody>
        </p:sp>
        <p:sp>
          <p:nvSpPr>
            <p:cNvPr id="222" name="TextBox 221"/>
            <p:cNvSpPr txBox="1"/>
            <p:nvPr/>
          </p:nvSpPr>
          <p:spPr>
            <a:xfrm>
              <a:off x="6103874" y="3580342"/>
              <a:ext cx="269304" cy="184666"/>
            </a:xfrm>
            <a:prstGeom prst="rect">
              <a:avLst/>
            </a:prstGeom>
            <a:noFill/>
            <a:ln>
              <a:noFill/>
            </a:ln>
          </p:spPr>
          <p:txBody>
            <a:bodyPr wrap="none" lIns="0" tIns="0" rIns="0" bIns="0" rtlCol="0">
              <a:spAutoFit/>
            </a:bodyPr>
            <a:lstStyle/>
            <a:p>
              <a:pPr algn="ctr"/>
              <a:r>
                <a:rPr lang="en-US" sz="1200" b="1" dirty="0" smtClean="0">
                  <a:solidFill>
                    <a:srgbClr val="FFFFFF"/>
                  </a:solidFill>
                </a:rPr>
                <a:t>SEP</a:t>
              </a:r>
            </a:p>
          </p:txBody>
        </p:sp>
        <p:sp>
          <p:nvSpPr>
            <p:cNvPr id="223" name="TextBox 222"/>
            <p:cNvSpPr txBox="1"/>
            <p:nvPr/>
          </p:nvSpPr>
          <p:spPr>
            <a:xfrm>
              <a:off x="6772052" y="3580342"/>
              <a:ext cx="291747" cy="184666"/>
            </a:xfrm>
            <a:prstGeom prst="rect">
              <a:avLst/>
            </a:prstGeom>
            <a:noFill/>
            <a:ln>
              <a:noFill/>
            </a:ln>
          </p:spPr>
          <p:txBody>
            <a:bodyPr wrap="none" lIns="0" tIns="0" rIns="0" bIns="0" rtlCol="0">
              <a:spAutoFit/>
            </a:bodyPr>
            <a:lstStyle/>
            <a:p>
              <a:pPr algn="ctr"/>
              <a:r>
                <a:rPr lang="en-US" sz="1200" b="1" dirty="0" smtClean="0">
                  <a:solidFill>
                    <a:srgbClr val="FFFFFF"/>
                  </a:solidFill>
                </a:rPr>
                <a:t>OCT</a:t>
              </a:r>
            </a:p>
          </p:txBody>
        </p:sp>
        <p:sp>
          <p:nvSpPr>
            <p:cNvPr id="224" name="TextBox 223"/>
            <p:cNvSpPr txBox="1"/>
            <p:nvPr/>
          </p:nvSpPr>
          <p:spPr>
            <a:xfrm>
              <a:off x="7462673" y="3580342"/>
              <a:ext cx="322332" cy="184666"/>
            </a:xfrm>
            <a:prstGeom prst="rect">
              <a:avLst/>
            </a:prstGeom>
            <a:noFill/>
            <a:ln>
              <a:noFill/>
            </a:ln>
          </p:spPr>
          <p:txBody>
            <a:bodyPr wrap="none" lIns="0" tIns="0" rIns="0" bIns="0" rtlCol="0">
              <a:spAutoFit/>
            </a:bodyPr>
            <a:lstStyle/>
            <a:p>
              <a:pPr algn="ctr"/>
              <a:r>
                <a:rPr lang="en-US" sz="1200" b="1" dirty="0" smtClean="0">
                  <a:solidFill>
                    <a:srgbClr val="FFFFFF"/>
                  </a:solidFill>
                </a:rPr>
                <a:t>NOV</a:t>
              </a:r>
            </a:p>
          </p:txBody>
        </p:sp>
        <p:sp>
          <p:nvSpPr>
            <p:cNvPr id="226" name="TextBox 225"/>
            <p:cNvSpPr txBox="1"/>
            <p:nvPr/>
          </p:nvSpPr>
          <p:spPr>
            <a:xfrm>
              <a:off x="8183880" y="3580342"/>
              <a:ext cx="283732" cy="184666"/>
            </a:xfrm>
            <a:prstGeom prst="rect">
              <a:avLst/>
            </a:prstGeom>
            <a:noFill/>
            <a:ln>
              <a:noFill/>
            </a:ln>
          </p:spPr>
          <p:txBody>
            <a:bodyPr wrap="none" lIns="0" tIns="0" rIns="0" bIns="0" rtlCol="0">
              <a:spAutoFit/>
            </a:bodyPr>
            <a:lstStyle/>
            <a:p>
              <a:pPr algn="ctr"/>
              <a:r>
                <a:rPr lang="en-US" sz="1200" b="1" dirty="0" smtClean="0">
                  <a:solidFill>
                    <a:srgbClr val="FFFFFF"/>
                  </a:solidFill>
                </a:rPr>
                <a:t>DEC</a:t>
              </a:r>
            </a:p>
          </p:txBody>
        </p:sp>
      </p:grpSp>
      <p:sp>
        <p:nvSpPr>
          <p:cNvPr id="1206" name="Rectangle 1205"/>
          <p:cNvSpPr/>
          <p:nvPr/>
        </p:nvSpPr>
        <p:spPr>
          <a:xfrm>
            <a:off x="828388" y="1722848"/>
            <a:ext cx="1554480" cy="1446550"/>
          </a:xfrm>
          <a:prstGeom prst="rect">
            <a:avLst/>
          </a:prstGeom>
        </p:spPr>
        <p:txBody>
          <a:bodyPr wrap="square" lIns="91440" tIns="0" rIns="0" bIns="0">
            <a:spAutoFit/>
          </a:bodyPr>
          <a:lstStyle/>
          <a:p>
            <a:pPr>
              <a:spcBef>
                <a:spcPts val="1200"/>
              </a:spcBef>
            </a:pPr>
            <a:r>
              <a:rPr lang="en-US" sz="1200" b="1" dirty="0">
                <a:solidFill>
                  <a:schemeClr val="accent2"/>
                </a:solidFill>
              </a:rPr>
              <a:t>TEXT</a:t>
            </a:r>
            <a:endParaRPr lang="en-US" sz="1200" dirty="0">
              <a:solidFill>
                <a:schemeClr val="accent2"/>
              </a:solidFill>
            </a:endParaRPr>
          </a:p>
          <a:p>
            <a:pPr>
              <a:spcBef>
                <a:spcPts val="1200"/>
              </a:spcBef>
            </a:pPr>
            <a:r>
              <a:rPr lang="en-US" sz="1200" dirty="0" err="1"/>
              <a:t>Pellentesque</a:t>
            </a:r>
            <a:r>
              <a:rPr lang="en-US" sz="1200" dirty="0"/>
              <a:t> habitant </a:t>
            </a:r>
            <a:r>
              <a:rPr lang="en-US" sz="1200" dirty="0" err="1"/>
              <a:t>morbi</a:t>
            </a:r>
            <a:r>
              <a:rPr lang="en-US" sz="1200" dirty="0"/>
              <a:t> </a:t>
            </a:r>
            <a:r>
              <a:rPr lang="en-US" sz="1200" dirty="0" err="1"/>
              <a:t>tristique</a:t>
            </a:r>
            <a:r>
              <a:rPr lang="en-US" sz="1200" dirty="0"/>
              <a:t> </a:t>
            </a:r>
            <a:r>
              <a:rPr lang="en-US" sz="1200" dirty="0" err="1"/>
              <a:t>senectus</a:t>
            </a:r>
            <a:r>
              <a:rPr lang="en-US" sz="1200" dirty="0"/>
              <a:t> et </a:t>
            </a:r>
            <a:r>
              <a:rPr lang="en-US" sz="1200" dirty="0" err="1"/>
              <a:t>netus</a:t>
            </a:r>
            <a:r>
              <a:rPr lang="en-US" sz="1200" dirty="0"/>
              <a:t> et </a:t>
            </a:r>
            <a:r>
              <a:rPr lang="en-US" sz="1200" dirty="0" err="1"/>
              <a:t>malesuada</a:t>
            </a:r>
            <a:r>
              <a:rPr lang="en-US" sz="1200" dirty="0"/>
              <a:t> fames ac </a:t>
            </a:r>
            <a:r>
              <a:rPr lang="en-US" sz="1200" dirty="0" err="1"/>
              <a:t>turpis</a:t>
            </a:r>
            <a:r>
              <a:rPr lang="en-US" sz="1200" dirty="0"/>
              <a:t> </a:t>
            </a:r>
            <a:r>
              <a:rPr lang="en-US" sz="1200" dirty="0" err="1"/>
              <a:t>egestas</a:t>
            </a:r>
            <a:r>
              <a:rPr lang="en-US" sz="1200" dirty="0"/>
              <a:t>. </a:t>
            </a:r>
            <a:r>
              <a:rPr lang="en-US" sz="1200" dirty="0" err="1"/>
              <a:t>Proin</a:t>
            </a:r>
            <a:r>
              <a:rPr lang="en-US" sz="1200" dirty="0"/>
              <a:t> </a:t>
            </a:r>
            <a:r>
              <a:rPr lang="en-US" sz="1200" dirty="0" err="1"/>
              <a:t>pharetra</a:t>
            </a:r>
            <a:r>
              <a:rPr lang="en-US" sz="1200" dirty="0"/>
              <a:t> </a:t>
            </a:r>
            <a:r>
              <a:rPr lang="en-US" sz="1200" dirty="0" err="1" smtClean="0"/>
              <a:t>nonummy</a:t>
            </a:r>
            <a:r>
              <a:rPr lang="en-US" sz="1200" dirty="0"/>
              <a:t>.</a:t>
            </a:r>
          </a:p>
        </p:txBody>
      </p:sp>
      <p:sp>
        <p:nvSpPr>
          <p:cNvPr id="230" name="Rectangle 229"/>
          <p:cNvSpPr/>
          <p:nvPr/>
        </p:nvSpPr>
        <p:spPr>
          <a:xfrm>
            <a:off x="4216300" y="1722848"/>
            <a:ext cx="1554480" cy="1446550"/>
          </a:xfrm>
          <a:prstGeom prst="rect">
            <a:avLst/>
          </a:prstGeom>
        </p:spPr>
        <p:txBody>
          <a:bodyPr wrap="square" lIns="91440" tIns="0" rIns="0" bIns="0">
            <a:spAutoFit/>
          </a:bodyPr>
          <a:lstStyle/>
          <a:p>
            <a:pPr>
              <a:spcBef>
                <a:spcPts val="1200"/>
              </a:spcBef>
            </a:pPr>
            <a:r>
              <a:rPr lang="en-US" sz="1200" b="1" dirty="0">
                <a:solidFill>
                  <a:schemeClr val="accent2"/>
                </a:solidFill>
              </a:rPr>
              <a:t>TEXT</a:t>
            </a:r>
            <a:endParaRPr lang="en-US" sz="1200" dirty="0">
              <a:solidFill>
                <a:schemeClr val="accent2"/>
              </a:solidFill>
            </a:endParaRPr>
          </a:p>
          <a:p>
            <a:pPr>
              <a:spcBef>
                <a:spcPts val="1200"/>
              </a:spcBef>
            </a:pPr>
            <a:r>
              <a:rPr lang="en-US" sz="1200" dirty="0" err="1"/>
              <a:t>Pellentesque</a:t>
            </a:r>
            <a:r>
              <a:rPr lang="en-US" sz="1200" dirty="0"/>
              <a:t> habitant </a:t>
            </a:r>
            <a:r>
              <a:rPr lang="en-US" sz="1200" dirty="0" err="1"/>
              <a:t>morbi</a:t>
            </a:r>
            <a:r>
              <a:rPr lang="en-US" sz="1200" dirty="0"/>
              <a:t> </a:t>
            </a:r>
            <a:r>
              <a:rPr lang="en-US" sz="1200" dirty="0" err="1"/>
              <a:t>tristique</a:t>
            </a:r>
            <a:r>
              <a:rPr lang="en-US" sz="1200" dirty="0"/>
              <a:t> </a:t>
            </a:r>
            <a:r>
              <a:rPr lang="en-US" sz="1200" dirty="0" err="1"/>
              <a:t>senectus</a:t>
            </a:r>
            <a:r>
              <a:rPr lang="en-US" sz="1200" dirty="0"/>
              <a:t> et </a:t>
            </a:r>
            <a:r>
              <a:rPr lang="en-US" sz="1200" dirty="0" err="1"/>
              <a:t>netus</a:t>
            </a:r>
            <a:r>
              <a:rPr lang="en-US" sz="1200" dirty="0"/>
              <a:t> et </a:t>
            </a:r>
            <a:r>
              <a:rPr lang="en-US" sz="1200" dirty="0" err="1"/>
              <a:t>malesuada</a:t>
            </a:r>
            <a:r>
              <a:rPr lang="en-US" sz="1200" dirty="0"/>
              <a:t> fames ac </a:t>
            </a:r>
            <a:r>
              <a:rPr lang="en-US" sz="1200" dirty="0" err="1"/>
              <a:t>turpis</a:t>
            </a:r>
            <a:r>
              <a:rPr lang="en-US" sz="1200" dirty="0"/>
              <a:t> </a:t>
            </a:r>
            <a:r>
              <a:rPr lang="en-US" sz="1200" dirty="0" err="1"/>
              <a:t>egestas</a:t>
            </a:r>
            <a:r>
              <a:rPr lang="en-US" sz="1200" dirty="0"/>
              <a:t>. </a:t>
            </a:r>
            <a:r>
              <a:rPr lang="en-US" sz="1200" dirty="0" err="1"/>
              <a:t>Proin</a:t>
            </a:r>
            <a:r>
              <a:rPr lang="en-US" sz="1200" dirty="0"/>
              <a:t> </a:t>
            </a:r>
            <a:r>
              <a:rPr lang="en-US" sz="1200" dirty="0" err="1"/>
              <a:t>pharetra</a:t>
            </a:r>
            <a:r>
              <a:rPr lang="en-US" sz="1200" dirty="0"/>
              <a:t> </a:t>
            </a:r>
            <a:r>
              <a:rPr lang="en-US" sz="1200" dirty="0" err="1" smtClean="0"/>
              <a:t>nonummy</a:t>
            </a:r>
            <a:r>
              <a:rPr lang="en-US" sz="1200" dirty="0"/>
              <a:t>.</a:t>
            </a:r>
          </a:p>
        </p:txBody>
      </p:sp>
      <p:sp>
        <p:nvSpPr>
          <p:cNvPr id="232" name="Rectangle 231"/>
          <p:cNvSpPr/>
          <p:nvPr/>
        </p:nvSpPr>
        <p:spPr>
          <a:xfrm>
            <a:off x="6286559" y="1722848"/>
            <a:ext cx="1554480" cy="1446550"/>
          </a:xfrm>
          <a:prstGeom prst="rect">
            <a:avLst/>
          </a:prstGeom>
        </p:spPr>
        <p:txBody>
          <a:bodyPr wrap="square" lIns="91440" tIns="0" rIns="0" bIns="0">
            <a:spAutoFit/>
          </a:bodyPr>
          <a:lstStyle/>
          <a:p>
            <a:pPr>
              <a:spcBef>
                <a:spcPts val="1200"/>
              </a:spcBef>
            </a:pPr>
            <a:r>
              <a:rPr lang="en-US" sz="1200" b="1" dirty="0">
                <a:solidFill>
                  <a:schemeClr val="accent2"/>
                </a:solidFill>
              </a:rPr>
              <a:t>TEXT</a:t>
            </a:r>
            <a:endParaRPr lang="en-US" sz="1200" dirty="0">
              <a:solidFill>
                <a:schemeClr val="accent2"/>
              </a:solidFill>
            </a:endParaRPr>
          </a:p>
          <a:p>
            <a:pPr>
              <a:spcBef>
                <a:spcPts val="1200"/>
              </a:spcBef>
            </a:pPr>
            <a:r>
              <a:rPr lang="en-US" sz="1200" dirty="0" err="1"/>
              <a:t>Pellentesque</a:t>
            </a:r>
            <a:r>
              <a:rPr lang="en-US" sz="1200" dirty="0"/>
              <a:t> habitant </a:t>
            </a:r>
            <a:r>
              <a:rPr lang="en-US" sz="1200" dirty="0" err="1"/>
              <a:t>morbi</a:t>
            </a:r>
            <a:r>
              <a:rPr lang="en-US" sz="1200" dirty="0"/>
              <a:t> </a:t>
            </a:r>
            <a:r>
              <a:rPr lang="en-US" sz="1200" dirty="0" err="1"/>
              <a:t>tristique</a:t>
            </a:r>
            <a:r>
              <a:rPr lang="en-US" sz="1200" dirty="0"/>
              <a:t> </a:t>
            </a:r>
            <a:r>
              <a:rPr lang="en-US" sz="1200" dirty="0" err="1"/>
              <a:t>senectus</a:t>
            </a:r>
            <a:r>
              <a:rPr lang="en-US" sz="1200" dirty="0"/>
              <a:t> et </a:t>
            </a:r>
            <a:r>
              <a:rPr lang="en-US" sz="1200" dirty="0" err="1"/>
              <a:t>netus</a:t>
            </a:r>
            <a:r>
              <a:rPr lang="en-US" sz="1200" dirty="0"/>
              <a:t> et </a:t>
            </a:r>
            <a:r>
              <a:rPr lang="en-US" sz="1200" dirty="0" err="1"/>
              <a:t>malesuada</a:t>
            </a:r>
            <a:r>
              <a:rPr lang="en-US" sz="1200" dirty="0"/>
              <a:t> fames ac </a:t>
            </a:r>
            <a:r>
              <a:rPr lang="en-US" sz="1200" dirty="0" err="1"/>
              <a:t>turpis</a:t>
            </a:r>
            <a:r>
              <a:rPr lang="en-US" sz="1200" dirty="0"/>
              <a:t> </a:t>
            </a:r>
            <a:r>
              <a:rPr lang="en-US" sz="1200" dirty="0" err="1"/>
              <a:t>egestas</a:t>
            </a:r>
            <a:r>
              <a:rPr lang="en-US" sz="1200" dirty="0"/>
              <a:t>. </a:t>
            </a:r>
            <a:r>
              <a:rPr lang="en-US" sz="1200" dirty="0" err="1"/>
              <a:t>Proin</a:t>
            </a:r>
            <a:r>
              <a:rPr lang="en-US" sz="1200" dirty="0"/>
              <a:t> </a:t>
            </a:r>
            <a:r>
              <a:rPr lang="en-US" sz="1200" dirty="0" err="1"/>
              <a:t>pharetra</a:t>
            </a:r>
            <a:r>
              <a:rPr lang="en-US" sz="1200" dirty="0"/>
              <a:t> </a:t>
            </a:r>
            <a:r>
              <a:rPr lang="en-US" sz="1200" dirty="0" err="1" smtClean="0"/>
              <a:t>nonummy</a:t>
            </a:r>
            <a:r>
              <a:rPr lang="en-US" sz="1200" dirty="0" smtClean="0"/>
              <a:t>. </a:t>
            </a:r>
            <a:endParaRPr lang="en-US" sz="1200" dirty="0"/>
          </a:p>
        </p:txBody>
      </p:sp>
      <p:sp>
        <p:nvSpPr>
          <p:cNvPr id="233" name="Line 22"/>
          <p:cNvSpPr>
            <a:spLocks noChangeShapeType="1"/>
          </p:cNvSpPr>
          <p:nvPr/>
        </p:nvSpPr>
        <p:spPr bwMode="auto">
          <a:xfrm>
            <a:off x="2162478" y="3886200"/>
            <a:ext cx="0" cy="1681399"/>
          </a:xfrm>
          <a:prstGeom prst="line">
            <a:avLst/>
          </a:prstGeom>
          <a:ln w="6350">
            <a:solidFill>
              <a:schemeClr val="tx1"/>
            </a:solidFill>
            <a:headEnd type="oval" w="sm" len="sm"/>
            <a:tailEnd type="none" w="med" len="med"/>
          </a:ln>
          <a:extLst/>
        </p:spPr>
        <p:style>
          <a:lnRef idx="1">
            <a:schemeClr val="accent1"/>
          </a:lnRef>
          <a:fillRef idx="0">
            <a:schemeClr val="accent1"/>
          </a:fillRef>
          <a:effectRef idx="0">
            <a:schemeClr val="accent1"/>
          </a:effectRef>
          <a:fontRef idx="minor">
            <a:schemeClr val="tx1"/>
          </a:fontRef>
        </p:style>
        <p:txBody>
          <a:bodyPr vert="horz" wrap="square" lIns="91440" tIns="45720" rIns="91440" bIns="45720" numCol="1" anchor="t" anchorCtr="0" compatLnSpc="1">
            <a:prstTxWarp prst="textNoShape">
              <a:avLst/>
            </a:prstTxWarp>
          </a:bodyPr>
          <a:lstStyle/>
          <a:p>
            <a:endParaRPr lang="en-US"/>
          </a:p>
        </p:txBody>
      </p:sp>
      <p:sp>
        <p:nvSpPr>
          <p:cNvPr id="234" name="Rectangle 233"/>
          <p:cNvSpPr/>
          <p:nvPr/>
        </p:nvSpPr>
        <p:spPr>
          <a:xfrm>
            <a:off x="2167906" y="4145280"/>
            <a:ext cx="1554480" cy="1446550"/>
          </a:xfrm>
          <a:prstGeom prst="rect">
            <a:avLst/>
          </a:prstGeom>
        </p:spPr>
        <p:txBody>
          <a:bodyPr wrap="square" lIns="91440" tIns="0" rIns="0" bIns="0">
            <a:spAutoFit/>
          </a:bodyPr>
          <a:lstStyle/>
          <a:p>
            <a:pPr>
              <a:spcBef>
                <a:spcPts val="1200"/>
              </a:spcBef>
            </a:pPr>
            <a:r>
              <a:rPr lang="en-US" sz="1200" b="1" dirty="0">
                <a:solidFill>
                  <a:schemeClr val="accent2"/>
                </a:solidFill>
              </a:rPr>
              <a:t>TEXT</a:t>
            </a:r>
            <a:endParaRPr lang="en-US" sz="1200" dirty="0">
              <a:solidFill>
                <a:schemeClr val="accent2"/>
              </a:solidFill>
            </a:endParaRPr>
          </a:p>
          <a:p>
            <a:pPr>
              <a:spcBef>
                <a:spcPts val="1200"/>
              </a:spcBef>
            </a:pPr>
            <a:r>
              <a:rPr lang="en-US" sz="1200" dirty="0" err="1"/>
              <a:t>Pellentesque</a:t>
            </a:r>
            <a:r>
              <a:rPr lang="en-US" sz="1200" dirty="0">
                <a:solidFill>
                  <a:srgbClr val="B9353E"/>
                </a:solidFill>
              </a:rPr>
              <a:t> </a:t>
            </a:r>
            <a:r>
              <a:rPr lang="en-US" sz="1200" dirty="0"/>
              <a:t>habitant </a:t>
            </a:r>
            <a:r>
              <a:rPr lang="en-US" sz="1200" dirty="0" err="1"/>
              <a:t>morbi</a:t>
            </a:r>
            <a:r>
              <a:rPr lang="en-US" sz="1200" dirty="0"/>
              <a:t> </a:t>
            </a:r>
            <a:r>
              <a:rPr lang="en-US" sz="1200" dirty="0" err="1"/>
              <a:t>tristique</a:t>
            </a:r>
            <a:r>
              <a:rPr lang="en-US" sz="1200" dirty="0"/>
              <a:t> </a:t>
            </a:r>
            <a:r>
              <a:rPr lang="en-US" sz="1200" dirty="0" err="1"/>
              <a:t>senectus</a:t>
            </a:r>
            <a:r>
              <a:rPr lang="en-US" sz="1200" dirty="0"/>
              <a:t> et </a:t>
            </a:r>
            <a:r>
              <a:rPr lang="en-US" sz="1200" dirty="0" err="1"/>
              <a:t>netus</a:t>
            </a:r>
            <a:r>
              <a:rPr lang="en-US" sz="1200" dirty="0"/>
              <a:t> et </a:t>
            </a:r>
            <a:r>
              <a:rPr lang="en-US" sz="1200" dirty="0" err="1"/>
              <a:t>malesuada</a:t>
            </a:r>
            <a:r>
              <a:rPr lang="en-US" sz="1200" dirty="0"/>
              <a:t> fames ac </a:t>
            </a:r>
            <a:r>
              <a:rPr lang="en-US" sz="1200" dirty="0" err="1"/>
              <a:t>turpis</a:t>
            </a:r>
            <a:r>
              <a:rPr lang="en-US" sz="1200" dirty="0"/>
              <a:t> </a:t>
            </a:r>
            <a:r>
              <a:rPr lang="en-US" sz="1200" dirty="0" err="1"/>
              <a:t>egestas</a:t>
            </a:r>
            <a:r>
              <a:rPr lang="en-US" sz="1200" dirty="0"/>
              <a:t>. </a:t>
            </a:r>
            <a:r>
              <a:rPr lang="en-US" sz="1200" dirty="0" err="1"/>
              <a:t>Proin</a:t>
            </a:r>
            <a:r>
              <a:rPr lang="en-US" sz="1200" dirty="0"/>
              <a:t> </a:t>
            </a:r>
            <a:r>
              <a:rPr lang="en-US" sz="1200" dirty="0" err="1"/>
              <a:t>pharetra</a:t>
            </a:r>
            <a:r>
              <a:rPr lang="en-US" sz="1200" dirty="0"/>
              <a:t> </a:t>
            </a:r>
            <a:r>
              <a:rPr lang="en-US" sz="1200" dirty="0" err="1" smtClean="0"/>
              <a:t>nonummy</a:t>
            </a:r>
            <a:r>
              <a:rPr lang="en-US" sz="1200" dirty="0"/>
              <a:t>.</a:t>
            </a:r>
          </a:p>
        </p:txBody>
      </p:sp>
      <p:sp>
        <p:nvSpPr>
          <p:cNvPr id="235" name="Line 22"/>
          <p:cNvSpPr>
            <a:spLocks noChangeShapeType="1"/>
          </p:cNvSpPr>
          <p:nvPr/>
        </p:nvSpPr>
        <p:spPr bwMode="auto">
          <a:xfrm>
            <a:off x="5713210" y="3886200"/>
            <a:ext cx="0" cy="1681399"/>
          </a:xfrm>
          <a:prstGeom prst="line">
            <a:avLst/>
          </a:prstGeom>
          <a:ln w="6350">
            <a:solidFill>
              <a:schemeClr val="tx1"/>
            </a:solidFill>
            <a:headEnd type="oval" w="sm" len="sm"/>
            <a:tailEnd type="none" w="med" len="med"/>
          </a:ln>
          <a:extLst/>
        </p:spPr>
        <p:style>
          <a:lnRef idx="1">
            <a:schemeClr val="accent1"/>
          </a:lnRef>
          <a:fillRef idx="0">
            <a:schemeClr val="accent1"/>
          </a:fillRef>
          <a:effectRef idx="0">
            <a:schemeClr val="accent1"/>
          </a:effectRef>
          <a:fontRef idx="minor">
            <a:schemeClr val="tx1"/>
          </a:fontRef>
        </p:style>
        <p:txBody>
          <a:bodyPr vert="horz" wrap="square" lIns="91440" tIns="45720" rIns="91440" bIns="45720" numCol="1" anchor="t" anchorCtr="0" compatLnSpc="1">
            <a:prstTxWarp prst="textNoShape">
              <a:avLst/>
            </a:prstTxWarp>
          </a:bodyPr>
          <a:lstStyle/>
          <a:p>
            <a:endParaRPr lang="en-US"/>
          </a:p>
        </p:txBody>
      </p:sp>
      <p:sp>
        <p:nvSpPr>
          <p:cNvPr id="236" name="Rectangle 235"/>
          <p:cNvSpPr/>
          <p:nvPr/>
        </p:nvSpPr>
        <p:spPr>
          <a:xfrm>
            <a:off x="5718638" y="4145280"/>
            <a:ext cx="1554480" cy="1446550"/>
          </a:xfrm>
          <a:prstGeom prst="rect">
            <a:avLst/>
          </a:prstGeom>
          <a:ln>
            <a:noFill/>
          </a:ln>
        </p:spPr>
        <p:txBody>
          <a:bodyPr wrap="square" lIns="91440" tIns="0" rIns="0" bIns="0">
            <a:spAutoFit/>
          </a:bodyPr>
          <a:lstStyle/>
          <a:p>
            <a:pPr>
              <a:spcBef>
                <a:spcPts val="1200"/>
              </a:spcBef>
            </a:pPr>
            <a:r>
              <a:rPr lang="en-US" sz="1200" b="1" dirty="0">
                <a:solidFill>
                  <a:schemeClr val="accent2"/>
                </a:solidFill>
              </a:rPr>
              <a:t>TEXT</a:t>
            </a:r>
            <a:endParaRPr lang="en-US" sz="1200" dirty="0">
              <a:solidFill>
                <a:schemeClr val="accent2"/>
              </a:solidFill>
            </a:endParaRPr>
          </a:p>
          <a:p>
            <a:pPr>
              <a:spcBef>
                <a:spcPts val="1200"/>
              </a:spcBef>
            </a:pPr>
            <a:r>
              <a:rPr lang="en-US" sz="1200" dirty="0" err="1"/>
              <a:t>Pellentesque</a:t>
            </a:r>
            <a:r>
              <a:rPr lang="en-US" sz="1200" dirty="0"/>
              <a:t> habitant </a:t>
            </a:r>
            <a:r>
              <a:rPr lang="en-US" sz="1200" dirty="0" err="1"/>
              <a:t>morbi</a:t>
            </a:r>
            <a:r>
              <a:rPr lang="en-US" sz="1200" dirty="0"/>
              <a:t> </a:t>
            </a:r>
            <a:r>
              <a:rPr lang="en-US" sz="1200" dirty="0" err="1"/>
              <a:t>tristique</a:t>
            </a:r>
            <a:r>
              <a:rPr lang="en-US" sz="1200" dirty="0"/>
              <a:t> </a:t>
            </a:r>
            <a:r>
              <a:rPr lang="en-US" sz="1200" dirty="0" err="1"/>
              <a:t>senectus</a:t>
            </a:r>
            <a:r>
              <a:rPr lang="en-US" sz="1200" dirty="0"/>
              <a:t> et </a:t>
            </a:r>
            <a:r>
              <a:rPr lang="en-US" sz="1200" dirty="0" err="1"/>
              <a:t>netus</a:t>
            </a:r>
            <a:r>
              <a:rPr lang="en-US" sz="1200" dirty="0"/>
              <a:t> et </a:t>
            </a:r>
            <a:r>
              <a:rPr lang="en-US" sz="1200" dirty="0" err="1"/>
              <a:t>malesuada</a:t>
            </a:r>
            <a:r>
              <a:rPr lang="en-US" sz="1200" dirty="0"/>
              <a:t> fames ac </a:t>
            </a:r>
            <a:r>
              <a:rPr lang="en-US" sz="1200" dirty="0" err="1"/>
              <a:t>turpis</a:t>
            </a:r>
            <a:r>
              <a:rPr lang="en-US" sz="1200" dirty="0"/>
              <a:t> </a:t>
            </a:r>
            <a:r>
              <a:rPr lang="en-US" sz="1200" dirty="0" err="1"/>
              <a:t>egestas</a:t>
            </a:r>
            <a:r>
              <a:rPr lang="en-US" sz="1200" dirty="0"/>
              <a:t>. </a:t>
            </a:r>
            <a:r>
              <a:rPr lang="en-US" sz="1200" dirty="0" err="1"/>
              <a:t>Proin</a:t>
            </a:r>
            <a:r>
              <a:rPr lang="en-US" sz="1200" dirty="0"/>
              <a:t> </a:t>
            </a:r>
            <a:r>
              <a:rPr lang="en-US" sz="1200" dirty="0" err="1"/>
              <a:t>pharetra</a:t>
            </a:r>
            <a:r>
              <a:rPr lang="en-US" sz="1200" dirty="0"/>
              <a:t> </a:t>
            </a:r>
            <a:r>
              <a:rPr lang="en-US" sz="1200" dirty="0" err="1" smtClean="0"/>
              <a:t>nonummy</a:t>
            </a:r>
            <a:r>
              <a:rPr lang="en-US" sz="1200" dirty="0"/>
              <a:t>.</a:t>
            </a:r>
          </a:p>
        </p:txBody>
      </p:sp>
      <p:sp>
        <p:nvSpPr>
          <p:cNvPr id="27" name="Line 22"/>
          <p:cNvSpPr>
            <a:spLocks noChangeShapeType="1"/>
          </p:cNvSpPr>
          <p:nvPr/>
        </p:nvSpPr>
        <p:spPr bwMode="auto">
          <a:xfrm>
            <a:off x="822960" y="1761573"/>
            <a:ext cx="0" cy="1681399"/>
          </a:xfrm>
          <a:prstGeom prst="line">
            <a:avLst/>
          </a:prstGeom>
          <a:ln w="6350">
            <a:solidFill>
              <a:schemeClr val="tx1"/>
            </a:solidFill>
            <a:headEnd type="none" w="sm" len="sm"/>
            <a:tailEnd type="oval" w="sm" len="sm"/>
          </a:ln>
          <a:extLst/>
        </p:spPr>
        <p:style>
          <a:lnRef idx="1">
            <a:schemeClr val="accent1"/>
          </a:lnRef>
          <a:fillRef idx="0">
            <a:schemeClr val="accent1"/>
          </a:fillRef>
          <a:effectRef idx="0">
            <a:schemeClr val="accent1"/>
          </a:effectRef>
          <a:fontRef idx="minor">
            <a:schemeClr val="tx1"/>
          </a:fontRef>
        </p:style>
        <p:txBody>
          <a:bodyPr vert="horz" wrap="square" lIns="91440" tIns="45720" rIns="91440" bIns="45720" numCol="1" anchor="t" anchorCtr="0" compatLnSpc="1">
            <a:prstTxWarp prst="textNoShape">
              <a:avLst/>
            </a:prstTxWarp>
          </a:bodyPr>
          <a:lstStyle/>
          <a:p>
            <a:endParaRPr lang="en-US"/>
          </a:p>
        </p:txBody>
      </p:sp>
      <p:sp>
        <p:nvSpPr>
          <p:cNvPr id="229" name="Line 22"/>
          <p:cNvSpPr>
            <a:spLocks noChangeShapeType="1"/>
          </p:cNvSpPr>
          <p:nvPr/>
        </p:nvSpPr>
        <p:spPr bwMode="auto">
          <a:xfrm>
            <a:off x="4210872" y="1761573"/>
            <a:ext cx="0" cy="1681399"/>
          </a:xfrm>
          <a:prstGeom prst="line">
            <a:avLst/>
          </a:prstGeom>
          <a:ln w="6350">
            <a:solidFill>
              <a:schemeClr val="tx1"/>
            </a:solidFill>
            <a:headEnd type="none" w="sm" len="sm"/>
            <a:tailEnd type="oval" w="sm" len="sm"/>
          </a:ln>
          <a:extLst/>
        </p:spPr>
        <p:style>
          <a:lnRef idx="1">
            <a:schemeClr val="accent1"/>
          </a:lnRef>
          <a:fillRef idx="0">
            <a:schemeClr val="accent1"/>
          </a:fillRef>
          <a:effectRef idx="0">
            <a:schemeClr val="accent1"/>
          </a:effectRef>
          <a:fontRef idx="minor">
            <a:schemeClr val="tx1"/>
          </a:fontRef>
        </p:style>
        <p:txBody>
          <a:bodyPr vert="horz" wrap="square" lIns="91440" tIns="45720" rIns="91440" bIns="45720" numCol="1" anchor="t" anchorCtr="0" compatLnSpc="1">
            <a:prstTxWarp prst="textNoShape">
              <a:avLst/>
            </a:prstTxWarp>
          </a:bodyPr>
          <a:lstStyle/>
          <a:p>
            <a:endParaRPr lang="en-US"/>
          </a:p>
        </p:txBody>
      </p:sp>
      <p:sp>
        <p:nvSpPr>
          <p:cNvPr id="231" name="Line 22"/>
          <p:cNvSpPr>
            <a:spLocks noChangeShapeType="1"/>
          </p:cNvSpPr>
          <p:nvPr/>
        </p:nvSpPr>
        <p:spPr bwMode="auto">
          <a:xfrm>
            <a:off x="6281131" y="1761573"/>
            <a:ext cx="0" cy="1681399"/>
          </a:xfrm>
          <a:prstGeom prst="line">
            <a:avLst/>
          </a:prstGeom>
          <a:ln w="6350">
            <a:solidFill>
              <a:schemeClr val="tx1"/>
            </a:solidFill>
            <a:headEnd type="none" w="sm" len="sm"/>
            <a:tailEnd type="oval" w="sm" len="sm"/>
          </a:ln>
          <a:extLst/>
        </p:spPr>
        <p:style>
          <a:lnRef idx="1">
            <a:schemeClr val="accent1"/>
          </a:lnRef>
          <a:fillRef idx="0">
            <a:schemeClr val="accent1"/>
          </a:fillRef>
          <a:effectRef idx="0">
            <a:schemeClr val="accent1"/>
          </a:effectRef>
          <a:fontRef idx="minor">
            <a:schemeClr val="tx1"/>
          </a:fontRef>
        </p:style>
        <p:txBody>
          <a:bodyPr vert="horz" wrap="square" lIns="91440" tIns="45720" rIns="91440" bIns="45720" numCol="1" anchor="t" anchorCtr="0" compatLnSpc="1">
            <a:prstTxWarp prst="textNoShape">
              <a:avLst/>
            </a:prstTxWarp>
          </a:bodyPr>
          <a:lstStyle/>
          <a:p>
            <a:endParaRPr lang="en-US"/>
          </a:p>
        </p:txBody>
      </p:sp>
      <p:sp>
        <p:nvSpPr>
          <p:cNvPr id="31" name="TextBox 30"/>
          <p:cNvSpPr txBox="1"/>
          <p:nvPr/>
        </p:nvSpPr>
        <p:spPr>
          <a:xfrm>
            <a:off x="453866" y="1097280"/>
            <a:ext cx="8220456" cy="246221"/>
          </a:xfrm>
          <a:prstGeom prst="rect">
            <a:avLst/>
          </a:prstGeom>
        </p:spPr>
        <p:txBody>
          <a:bodyPr vert="horz" lIns="0" tIns="0" rIns="0" bIns="0" rtlCol="0">
            <a:spAutoFit/>
          </a:bodyPr>
          <a:lstStyle>
            <a:defPPr>
              <a:defRPr lang="en-US"/>
            </a:defPPr>
            <a:lvl1pPr lvl="0" indent="0" defTabSz="914293">
              <a:lnSpc>
                <a:spcPct val="100000"/>
              </a:lnSpc>
              <a:spcBef>
                <a:spcPts val="1000"/>
              </a:spcBef>
              <a:spcAft>
                <a:spcPts val="600"/>
              </a:spcAft>
              <a:buClr>
                <a:schemeClr val="accent2"/>
              </a:buClr>
              <a:buFont typeface="Arial" panose="020B0604020202020204" pitchFamily="34" charset="0"/>
              <a:buNone/>
              <a:defRPr sz="1600" b="1" baseline="0">
                <a:solidFill>
                  <a:schemeClr val="accent2"/>
                </a:solidFill>
                <a:ea typeface="Tahoma" panose="020B0604030504040204" pitchFamily="34" charset="0"/>
                <a:cs typeface="Tahoma" panose="020B0604030504040204" pitchFamily="34" charset="0"/>
              </a:defRPr>
            </a:lvl1pPr>
            <a:lvl2pPr marL="0" indent="0">
              <a:lnSpc>
                <a:spcPct val="110000"/>
              </a:lnSpc>
              <a:spcBef>
                <a:spcPts val="0"/>
              </a:spcBef>
              <a:spcAft>
                <a:spcPts val="600"/>
              </a:spcAft>
              <a:buClr>
                <a:schemeClr val="accent2"/>
              </a:buClr>
              <a:buFont typeface="Arial" panose="020B0604020202020204" pitchFamily="34" charset="0"/>
              <a:buNone/>
              <a:defRPr sz="1600" baseline="0"/>
            </a:lvl2pPr>
            <a:lvl3pPr marL="227013" indent="-227013">
              <a:lnSpc>
                <a:spcPct val="110000"/>
              </a:lnSpc>
              <a:spcBef>
                <a:spcPts val="0"/>
              </a:spcBef>
              <a:spcAft>
                <a:spcPts val="600"/>
              </a:spcAft>
              <a:buClr>
                <a:schemeClr val="accent2"/>
              </a:buClr>
              <a:buFont typeface="Arial" panose="020B0604020202020204" pitchFamily="34" charset="0"/>
              <a:buChar char="•"/>
              <a:defRPr sz="1600" baseline="0"/>
            </a:lvl3pPr>
            <a:lvl4pPr marL="461963" indent="-234950">
              <a:lnSpc>
                <a:spcPct val="110000"/>
              </a:lnSpc>
              <a:spcBef>
                <a:spcPts val="0"/>
              </a:spcBef>
              <a:spcAft>
                <a:spcPts val="0"/>
              </a:spcAft>
              <a:buClr>
                <a:schemeClr val="accent2"/>
              </a:buClr>
              <a:buFont typeface="Arial" panose="020B0604020202020204" pitchFamily="34" charset="0"/>
              <a:buChar char="–"/>
              <a:defRPr sz="1600" baseline="0"/>
            </a:lvl4pPr>
            <a:lvl5pPr marL="687388" indent="-225425">
              <a:lnSpc>
                <a:spcPct val="110000"/>
              </a:lnSpc>
              <a:spcBef>
                <a:spcPts val="0"/>
              </a:spcBef>
              <a:spcAft>
                <a:spcPts val="0"/>
              </a:spcAft>
              <a:buClr>
                <a:schemeClr val="accent2"/>
              </a:buClr>
              <a:buFont typeface="Arial" panose="020B0604020202020204" pitchFamily="34" charset="0"/>
              <a:buChar char="•"/>
              <a:defRPr sz="1600" baseline="0"/>
            </a:lvl5pPr>
            <a:lvl6pPr marL="2514600" indent="-228600">
              <a:spcBef>
                <a:spcPct val="20000"/>
              </a:spcBef>
              <a:buFont typeface="Arial" panose="020B0604020202020204" pitchFamily="34" charset="0"/>
              <a:buChar char="•"/>
              <a:defRPr sz="2000"/>
            </a:lvl6pPr>
            <a:lvl7pPr marL="2971800" indent="-228600">
              <a:spcBef>
                <a:spcPct val="20000"/>
              </a:spcBef>
              <a:buFont typeface="Arial" panose="020B0604020202020204" pitchFamily="34" charset="0"/>
              <a:buChar char="•"/>
              <a:defRPr sz="2000"/>
            </a:lvl7pPr>
            <a:lvl8pPr marL="3429000" indent="-228600">
              <a:spcBef>
                <a:spcPct val="20000"/>
              </a:spcBef>
              <a:buFont typeface="Arial" panose="020B0604020202020204" pitchFamily="34" charset="0"/>
              <a:buChar char="•"/>
              <a:defRPr sz="2000"/>
            </a:lvl8pPr>
            <a:lvl9pPr marL="3886200" indent="-228600">
              <a:spcBef>
                <a:spcPct val="20000"/>
              </a:spcBef>
              <a:buFont typeface="Arial" panose="020B0604020202020204" pitchFamily="34" charset="0"/>
              <a:buChar char="•"/>
              <a:defRPr sz="2000"/>
            </a:lvl9pPr>
          </a:lstStyle>
          <a:p>
            <a:r>
              <a:rPr lang="en-US" dirty="0"/>
              <a:t>Placeholder for Optional Subtitle</a:t>
            </a:r>
          </a:p>
        </p:txBody>
      </p:sp>
    </p:spTree>
    <p:extLst>
      <p:ext uri="{BB962C8B-B14F-4D97-AF65-F5344CB8AC3E}">
        <p14:creationId xmlns:p14="http://schemas.microsoft.com/office/powerpoint/2010/main" val="1507843811"/>
      </p:ext>
    </p:extLst>
  </p:cSld>
  <p:clrMapOvr>
    <a:masterClrMapping/>
  </p:clrMapOvr>
  <p:transition spd="med">
    <p:fade/>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Mini Donuts</a:t>
            </a:r>
            <a:endParaRPr lang="en-US" dirty="0"/>
          </a:p>
        </p:txBody>
      </p:sp>
      <p:graphicFrame>
        <p:nvGraphicFramePr>
          <p:cNvPr id="8" name="Chart 7"/>
          <p:cNvGraphicFramePr/>
          <p:nvPr>
            <p:extLst>
              <p:ext uri="{D42A27DB-BD31-4B8C-83A1-F6EECF244321}">
                <p14:modId xmlns:p14="http://schemas.microsoft.com/office/powerpoint/2010/main" val="3538722734"/>
              </p:ext>
            </p:extLst>
          </p:nvPr>
        </p:nvGraphicFramePr>
        <p:xfrm>
          <a:off x="517680" y="2286000"/>
          <a:ext cx="1832815" cy="1457462"/>
        </p:xfrm>
        <a:graphic>
          <a:graphicData uri="http://schemas.openxmlformats.org/drawingml/2006/chart">
            <c:chart xmlns:c="http://schemas.openxmlformats.org/drawingml/2006/chart" xmlns:r="http://schemas.openxmlformats.org/officeDocument/2006/relationships" r:id="rId3"/>
          </a:graphicData>
        </a:graphic>
      </p:graphicFrame>
      <p:sp>
        <p:nvSpPr>
          <p:cNvPr id="9" name="TextBox 8"/>
          <p:cNvSpPr txBox="1"/>
          <p:nvPr/>
        </p:nvSpPr>
        <p:spPr>
          <a:xfrm>
            <a:off x="592974" y="3830078"/>
            <a:ext cx="1682226" cy="1346202"/>
          </a:xfrm>
          <a:prstGeom prst="rect">
            <a:avLst/>
          </a:prstGeom>
          <a:noFill/>
        </p:spPr>
        <p:txBody>
          <a:bodyPr wrap="square" lIns="0" tIns="0" rIns="0" bIns="0" rtlCol="0" anchor="t">
            <a:spAutoFit/>
          </a:bodyPr>
          <a:lstStyle/>
          <a:p>
            <a:pPr lvl="0" defTabSz="914400">
              <a:lnSpc>
                <a:spcPct val="120000"/>
              </a:lnSpc>
              <a:spcBef>
                <a:spcPct val="20000"/>
              </a:spcBef>
              <a:defRPr/>
            </a:pPr>
            <a:r>
              <a:rPr lang="en-US" sz="1200" b="1" dirty="0" smtClean="0">
                <a:solidFill>
                  <a:schemeClr val="accent2"/>
                </a:solidFill>
              </a:rPr>
              <a:t>TITLE GOES HERE</a:t>
            </a:r>
          </a:p>
          <a:p>
            <a:pPr lvl="0" defTabSz="914400">
              <a:lnSpc>
                <a:spcPct val="120000"/>
              </a:lnSpc>
              <a:spcBef>
                <a:spcPct val="20000"/>
              </a:spcBef>
              <a:defRPr/>
            </a:pPr>
            <a:r>
              <a:rPr lang="en-US" sz="1200" dirty="0" smtClean="0"/>
              <a:t>There are many variations of passages </a:t>
            </a:r>
            <a:br>
              <a:rPr lang="en-US" sz="1200" dirty="0" smtClean="0"/>
            </a:br>
            <a:r>
              <a:rPr lang="en-US" sz="1200" dirty="0" smtClean="0"/>
              <a:t>of lorem ipsum available, but the majority suffered alteration of some form.</a:t>
            </a:r>
            <a:endParaRPr lang="en-US" sz="1200" dirty="0"/>
          </a:p>
        </p:txBody>
      </p:sp>
      <p:sp>
        <p:nvSpPr>
          <p:cNvPr id="10" name="TextBox 9"/>
          <p:cNvSpPr txBox="1"/>
          <p:nvPr/>
        </p:nvSpPr>
        <p:spPr>
          <a:xfrm>
            <a:off x="1059626" y="2761525"/>
            <a:ext cx="748923" cy="461665"/>
          </a:xfrm>
          <a:prstGeom prst="rect">
            <a:avLst/>
          </a:prstGeom>
          <a:noFill/>
        </p:spPr>
        <p:txBody>
          <a:bodyPr wrap="none" rtlCol="0">
            <a:spAutoFit/>
          </a:bodyPr>
          <a:lstStyle/>
          <a:p>
            <a:pPr algn="ctr"/>
            <a:r>
              <a:rPr lang="en-US" sz="2400" b="1" dirty="0" smtClean="0">
                <a:solidFill>
                  <a:schemeClr val="accent2"/>
                </a:solidFill>
              </a:rPr>
              <a:t>30%</a:t>
            </a:r>
            <a:endParaRPr lang="en-US" sz="2400" b="1" dirty="0">
              <a:solidFill>
                <a:schemeClr val="accent2"/>
              </a:solidFill>
            </a:endParaRPr>
          </a:p>
        </p:txBody>
      </p:sp>
      <p:graphicFrame>
        <p:nvGraphicFramePr>
          <p:cNvPr id="7" name="Chart 6"/>
          <p:cNvGraphicFramePr/>
          <p:nvPr>
            <p:extLst>
              <p:ext uri="{D42A27DB-BD31-4B8C-83A1-F6EECF244321}">
                <p14:modId xmlns:p14="http://schemas.microsoft.com/office/powerpoint/2010/main" val="2701975812"/>
              </p:ext>
            </p:extLst>
          </p:nvPr>
        </p:nvGraphicFramePr>
        <p:xfrm>
          <a:off x="2591078" y="2286000"/>
          <a:ext cx="1832815" cy="1457462"/>
        </p:xfrm>
        <a:graphic>
          <a:graphicData uri="http://schemas.openxmlformats.org/drawingml/2006/chart">
            <c:chart xmlns:c="http://schemas.openxmlformats.org/drawingml/2006/chart" xmlns:r="http://schemas.openxmlformats.org/officeDocument/2006/relationships" r:id="rId4"/>
          </a:graphicData>
        </a:graphic>
      </p:graphicFrame>
      <p:sp>
        <p:nvSpPr>
          <p:cNvPr id="19" name="TextBox 18"/>
          <p:cNvSpPr txBox="1"/>
          <p:nvPr/>
        </p:nvSpPr>
        <p:spPr>
          <a:xfrm>
            <a:off x="2666372" y="3830078"/>
            <a:ext cx="1682226" cy="1346202"/>
          </a:xfrm>
          <a:prstGeom prst="rect">
            <a:avLst/>
          </a:prstGeom>
          <a:noFill/>
        </p:spPr>
        <p:txBody>
          <a:bodyPr wrap="square" lIns="0" tIns="0" rIns="0" bIns="0" rtlCol="0" anchor="t">
            <a:spAutoFit/>
          </a:bodyPr>
          <a:lstStyle/>
          <a:p>
            <a:pPr>
              <a:lnSpc>
                <a:spcPct val="120000"/>
              </a:lnSpc>
              <a:spcBef>
                <a:spcPct val="20000"/>
              </a:spcBef>
              <a:defRPr/>
            </a:pPr>
            <a:r>
              <a:rPr lang="en-US" sz="1200" b="1" dirty="0" smtClean="0">
                <a:solidFill>
                  <a:schemeClr val="accent3"/>
                </a:solidFill>
              </a:rPr>
              <a:t>TITLE GOES HERE</a:t>
            </a:r>
          </a:p>
          <a:p>
            <a:pPr lvl="0" defTabSz="914400">
              <a:lnSpc>
                <a:spcPct val="120000"/>
              </a:lnSpc>
              <a:spcBef>
                <a:spcPct val="20000"/>
              </a:spcBef>
              <a:defRPr/>
            </a:pPr>
            <a:r>
              <a:rPr lang="en-US" sz="1200" dirty="0" smtClean="0"/>
              <a:t>There are many variations of passages </a:t>
            </a:r>
            <a:r>
              <a:rPr lang="en-US" sz="1200" dirty="0"/>
              <a:t/>
            </a:r>
            <a:br>
              <a:rPr lang="en-US" sz="1200" dirty="0"/>
            </a:br>
            <a:r>
              <a:rPr lang="en-US" sz="1200" dirty="0" smtClean="0"/>
              <a:t>of lorem ipsum available, but the majority suffered alteration of some form.</a:t>
            </a:r>
            <a:endParaRPr lang="en-US" sz="1200" dirty="0"/>
          </a:p>
        </p:txBody>
      </p:sp>
      <p:sp>
        <p:nvSpPr>
          <p:cNvPr id="20" name="TextBox 19"/>
          <p:cNvSpPr txBox="1"/>
          <p:nvPr/>
        </p:nvSpPr>
        <p:spPr>
          <a:xfrm>
            <a:off x="3136037" y="2761525"/>
            <a:ext cx="742896" cy="461665"/>
          </a:xfrm>
          <a:prstGeom prst="rect">
            <a:avLst/>
          </a:prstGeom>
          <a:noFill/>
        </p:spPr>
        <p:txBody>
          <a:bodyPr wrap="none" rtlCol="0">
            <a:spAutoFit/>
          </a:bodyPr>
          <a:lstStyle/>
          <a:p>
            <a:pPr algn="ctr"/>
            <a:r>
              <a:rPr lang="en-US" sz="2400" b="1" dirty="0" smtClean="0">
                <a:solidFill>
                  <a:schemeClr val="accent3"/>
                </a:solidFill>
              </a:rPr>
              <a:t>50%</a:t>
            </a:r>
            <a:endParaRPr lang="en-US" sz="2400" b="1" dirty="0">
              <a:solidFill>
                <a:schemeClr val="accent3"/>
              </a:solidFill>
            </a:endParaRPr>
          </a:p>
        </p:txBody>
      </p:sp>
      <p:graphicFrame>
        <p:nvGraphicFramePr>
          <p:cNvPr id="5" name="Chart 4"/>
          <p:cNvGraphicFramePr/>
          <p:nvPr>
            <p:extLst>
              <p:ext uri="{D42A27DB-BD31-4B8C-83A1-F6EECF244321}">
                <p14:modId xmlns:p14="http://schemas.microsoft.com/office/powerpoint/2010/main" val="4071524438"/>
              </p:ext>
            </p:extLst>
          </p:nvPr>
        </p:nvGraphicFramePr>
        <p:xfrm>
          <a:off x="4664476" y="2286000"/>
          <a:ext cx="1832815" cy="1457462"/>
        </p:xfrm>
        <a:graphic>
          <a:graphicData uri="http://schemas.openxmlformats.org/drawingml/2006/chart">
            <c:chart xmlns:c="http://schemas.openxmlformats.org/drawingml/2006/chart" xmlns:r="http://schemas.openxmlformats.org/officeDocument/2006/relationships" r:id="rId5"/>
          </a:graphicData>
        </a:graphic>
      </p:graphicFrame>
      <p:sp>
        <p:nvSpPr>
          <p:cNvPr id="21" name="TextBox 20"/>
          <p:cNvSpPr txBox="1"/>
          <p:nvPr/>
        </p:nvSpPr>
        <p:spPr>
          <a:xfrm>
            <a:off x="4739770" y="3830078"/>
            <a:ext cx="1682226" cy="1346202"/>
          </a:xfrm>
          <a:prstGeom prst="rect">
            <a:avLst/>
          </a:prstGeom>
          <a:noFill/>
        </p:spPr>
        <p:txBody>
          <a:bodyPr wrap="square" lIns="0" tIns="0" rIns="0" bIns="0" rtlCol="0" anchor="t">
            <a:spAutoFit/>
          </a:bodyPr>
          <a:lstStyle/>
          <a:p>
            <a:pPr>
              <a:lnSpc>
                <a:spcPct val="120000"/>
              </a:lnSpc>
              <a:spcBef>
                <a:spcPct val="20000"/>
              </a:spcBef>
              <a:defRPr/>
            </a:pPr>
            <a:r>
              <a:rPr lang="en-US" sz="1200" b="1" dirty="0" smtClean="0">
                <a:solidFill>
                  <a:schemeClr val="accent4"/>
                </a:solidFill>
              </a:rPr>
              <a:t>TITLE GOES HERE</a:t>
            </a:r>
          </a:p>
          <a:p>
            <a:pPr lvl="0" defTabSz="914400">
              <a:lnSpc>
                <a:spcPct val="120000"/>
              </a:lnSpc>
              <a:spcBef>
                <a:spcPct val="20000"/>
              </a:spcBef>
              <a:defRPr/>
            </a:pPr>
            <a:r>
              <a:rPr lang="en-US" sz="1200" dirty="0" smtClean="0"/>
              <a:t>There are many variations of passages </a:t>
            </a:r>
            <a:br>
              <a:rPr lang="en-US" sz="1200" dirty="0" smtClean="0"/>
            </a:br>
            <a:r>
              <a:rPr lang="en-US" sz="1200" dirty="0" smtClean="0"/>
              <a:t>of lorem ipsum available, but the majority suffered alteration of some form.</a:t>
            </a:r>
            <a:endParaRPr lang="en-US" sz="1200" dirty="0"/>
          </a:p>
        </p:txBody>
      </p:sp>
      <p:sp>
        <p:nvSpPr>
          <p:cNvPr id="22" name="TextBox 21"/>
          <p:cNvSpPr txBox="1"/>
          <p:nvPr/>
        </p:nvSpPr>
        <p:spPr>
          <a:xfrm>
            <a:off x="5206422" y="2761525"/>
            <a:ext cx="748923" cy="461665"/>
          </a:xfrm>
          <a:prstGeom prst="rect">
            <a:avLst/>
          </a:prstGeom>
          <a:noFill/>
        </p:spPr>
        <p:txBody>
          <a:bodyPr wrap="none" rtlCol="0">
            <a:spAutoFit/>
          </a:bodyPr>
          <a:lstStyle/>
          <a:p>
            <a:pPr algn="ctr"/>
            <a:r>
              <a:rPr lang="en-US" sz="2400" b="1" dirty="0" smtClean="0">
                <a:solidFill>
                  <a:schemeClr val="accent4"/>
                </a:solidFill>
              </a:rPr>
              <a:t>70%</a:t>
            </a:r>
            <a:endParaRPr lang="en-US" sz="2400" b="1" dirty="0">
              <a:solidFill>
                <a:schemeClr val="accent4"/>
              </a:solidFill>
            </a:endParaRPr>
          </a:p>
        </p:txBody>
      </p:sp>
      <p:graphicFrame>
        <p:nvGraphicFramePr>
          <p:cNvPr id="6" name="Chart 5"/>
          <p:cNvGraphicFramePr/>
          <p:nvPr>
            <p:extLst>
              <p:ext uri="{D42A27DB-BD31-4B8C-83A1-F6EECF244321}">
                <p14:modId xmlns:p14="http://schemas.microsoft.com/office/powerpoint/2010/main" val="3137771387"/>
              </p:ext>
            </p:extLst>
          </p:nvPr>
        </p:nvGraphicFramePr>
        <p:xfrm>
          <a:off x="6737875" y="2286000"/>
          <a:ext cx="1832815" cy="1457462"/>
        </p:xfrm>
        <a:graphic>
          <a:graphicData uri="http://schemas.openxmlformats.org/drawingml/2006/chart">
            <c:chart xmlns:c="http://schemas.openxmlformats.org/drawingml/2006/chart" xmlns:r="http://schemas.openxmlformats.org/officeDocument/2006/relationships" r:id="rId6"/>
          </a:graphicData>
        </a:graphic>
      </p:graphicFrame>
      <p:sp>
        <p:nvSpPr>
          <p:cNvPr id="23" name="TextBox 22"/>
          <p:cNvSpPr txBox="1"/>
          <p:nvPr/>
        </p:nvSpPr>
        <p:spPr>
          <a:xfrm>
            <a:off x="6813169" y="3830078"/>
            <a:ext cx="1682226" cy="1346202"/>
          </a:xfrm>
          <a:prstGeom prst="rect">
            <a:avLst/>
          </a:prstGeom>
          <a:noFill/>
        </p:spPr>
        <p:txBody>
          <a:bodyPr wrap="square" lIns="0" tIns="0" rIns="0" bIns="0" rtlCol="0" anchor="t">
            <a:spAutoFit/>
          </a:bodyPr>
          <a:lstStyle/>
          <a:p>
            <a:pPr>
              <a:lnSpc>
                <a:spcPct val="120000"/>
              </a:lnSpc>
              <a:spcBef>
                <a:spcPct val="20000"/>
              </a:spcBef>
              <a:defRPr/>
            </a:pPr>
            <a:r>
              <a:rPr lang="en-US" sz="1200" b="1" dirty="0" smtClean="0">
                <a:solidFill>
                  <a:schemeClr val="accent5"/>
                </a:solidFill>
              </a:rPr>
              <a:t>TITLE GOES HERE</a:t>
            </a:r>
          </a:p>
          <a:p>
            <a:pPr lvl="0" defTabSz="914400">
              <a:lnSpc>
                <a:spcPct val="120000"/>
              </a:lnSpc>
              <a:spcBef>
                <a:spcPct val="20000"/>
              </a:spcBef>
              <a:defRPr/>
            </a:pPr>
            <a:r>
              <a:rPr lang="en-US" sz="1200" dirty="0" smtClean="0"/>
              <a:t>There are many variations of passages </a:t>
            </a:r>
            <a:br>
              <a:rPr lang="en-US" sz="1200" dirty="0" smtClean="0"/>
            </a:br>
            <a:r>
              <a:rPr lang="en-US" sz="1200" dirty="0" smtClean="0"/>
              <a:t>of lorem ipsum available, but the majority suffered alteration of some form.</a:t>
            </a:r>
            <a:endParaRPr lang="en-US" sz="1200" dirty="0"/>
          </a:p>
        </p:txBody>
      </p:sp>
      <p:sp>
        <p:nvSpPr>
          <p:cNvPr id="24" name="TextBox 23"/>
          <p:cNvSpPr txBox="1"/>
          <p:nvPr/>
        </p:nvSpPr>
        <p:spPr>
          <a:xfrm>
            <a:off x="7269401" y="2761525"/>
            <a:ext cx="769763" cy="461665"/>
          </a:xfrm>
          <a:prstGeom prst="rect">
            <a:avLst/>
          </a:prstGeom>
          <a:noFill/>
        </p:spPr>
        <p:txBody>
          <a:bodyPr wrap="none" rtlCol="0">
            <a:spAutoFit/>
          </a:bodyPr>
          <a:lstStyle/>
          <a:p>
            <a:pPr algn="ctr"/>
            <a:r>
              <a:rPr lang="en-US" sz="2400" b="1" dirty="0" smtClean="0">
                <a:solidFill>
                  <a:schemeClr val="accent5"/>
                </a:solidFill>
              </a:rPr>
              <a:t>80%</a:t>
            </a:r>
            <a:endParaRPr lang="en-US" sz="2400" b="1" dirty="0">
              <a:solidFill>
                <a:schemeClr val="accent5"/>
              </a:solidFill>
            </a:endParaRPr>
          </a:p>
        </p:txBody>
      </p:sp>
      <p:sp>
        <p:nvSpPr>
          <p:cNvPr id="17" name="TextBox 16"/>
          <p:cNvSpPr txBox="1"/>
          <p:nvPr/>
        </p:nvSpPr>
        <p:spPr>
          <a:xfrm>
            <a:off x="453866" y="1097280"/>
            <a:ext cx="8220456" cy="246221"/>
          </a:xfrm>
          <a:prstGeom prst="rect">
            <a:avLst/>
          </a:prstGeom>
        </p:spPr>
        <p:txBody>
          <a:bodyPr vert="horz" lIns="0" tIns="0" rIns="0" bIns="0" rtlCol="0">
            <a:spAutoFit/>
          </a:bodyPr>
          <a:lstStyle>
            <a:defPPr>
              <a:defRPr lang="en-US"/>
            </a:defPPr>
            <a:lvl1pPr lvl="0" indent="0" defTabSz="914293">
              <a:lnSpc>
                <a:spcPct val="100000"/>
              </a:lnSpc>
              <a:spcBef>
                <a:spcPts val="1000"/>
              </a:spcBef>
              <a:spcAft>
                <a:spcPts val="600"/>
              </a:spcAft>
              <a:buClr>
                <a:schemeClr val="accent2"/>
              </a:buClr>
              <a:buFont typeface="Arial" panose="020B0604020202020204" pitchFamily="34" charset="0"/>
              <a:buNone/>
              <a:defRPr sz="1600" b="1" baseline="0">
                <a:solidFill>
                  <a:schemeClr val="accent2"/>
                </a:solidFill>
                <a:ea typeface="Tahoma" panose="020B0604030504040204" pitchFamily="34" charset="0"/>
                <a:cs typeface="Tahoma" panose="020B0604030504040204" pitchFamily="34" charset="0"/>
              </a:defRPr>
            </a:lvl1pPr>
            <a:lvl2pPr marL="0" indent="0">
              <a:lnSpc>
                <a:spcPct val="110000"/>
              </a:lnSpc>
              <a:spcBef>
                <a:spcPts val="0"/>
              </a:spcBef>
              <a:spcAft>
                <a:spcPts val="600"/>
              </a:spcAft>
              <a:buClr>
                <a:schemeClr val="accent2"/>
              </a:buClr>
              <a:buFont typeface="Arial" panose="020B0604020202020204" pitchFamily="34" charset="0"/>
              <a:buNone/>
              <a:defRPr sz="1600" baseline="0"/>
            </a:lvl2pPr>
            <a:lvl3pPr marL="227013" indent="-227013">
              <a:lnSpc>
                <a:spcPct val="110000"/>
              </a:lnSpc>
              <a:spcBef>
                <a:spcPts val="0"/>
              </a:spcBef>
              <a:spcAft>
                <a:spcPts val="600"/>
              </a:spcAft>
              <a:buClr>
                <a:schemeClr val="accent2"/>
              </a:buClr>
              <a:buFont typeface="Arial" panose="020B0604020202020204" pitchFamily="34" charset="0"/>
              <a:buChar char="•"/>
              <a:defRPr sz="1600" baseline="0"/>
            </a:lvl3pPr>
            <a:lvl4pPr marL="461963" indent="-234950">
              <a:lnSpc>
                <a:spcPct val="110000"/>
              </a:lnSpc>
              <a:spcBef>
                <a:spcPts val="0"/>
              </a:spcBef>
              <a:spcAft>
                <a:spcPts val="0"/>
              </a:spcAft>
              <a:buClr>
                <a:schemeClr val="accent2"/>
              </a:buClr>
              <a:buFont typeface="Arial" panose="020B0604020202020204" pitchFamily="34" charset="0"/>
              <a:buChar char="–"/>
              <a:defRPr sz="1600" baseline="0"/>
            </a:lvl4pPr>
            <a:lvl5pPr marL="687388" indent="-225425">
              <a:lnSpc>
                <a:spcPct val="110000"/>
              </a:lnSpc>
              <a:spcBef>
                <a:spcPts val="0"/>
              </a:spcBef>
              <a:spcAft>
                <a:spcPts val="0"/>
              </a:spcAft>
              <a:buClr>
                <a:schemeClr val="accent2"/>
              </a:buClr>
              <a:buFont typeface="Arial" panose="020B0604020202020204" pitchFamily="34" charset="0"/>
              <a:buChar char="•"/>
              <a:defRPr sz="1600" baseline="0"/>
            </a:lvl5pPr>
            <a:lvl6pPr marL="2514600" indent="-228600">
              <a:spcBef>
                <a:spcPct val="20000"/>
              </a:spcBef>
              <a:buFont typeface="Arial" panose="020B0604020202020204" pitchFamily="34" charset="0"/>
              <a:buChar char="•"/>
              <a:defRPr sz="2000"/>
            </a:lvl6pPr>
            <a:lvl7pPr marL="2971800" indent="-228600">
              <a:spcBef>
                <a:spcPct val="20000"/>
              </a:spcBef>
              <a:buFont typeface="Arial" panose="020B0604020202020204" pitchFamily="34" charset="0"/>
              <a:buChar char="•"/>
              <a:defRPr sz="2000"/>
            </a:lvl7pPr>
            <a:lvl8pPr marL="3429000" indent="-228600">
              <a:spcBef>
                <a:spcPct val="20000"/>
              </a:spcBef>
              <a:buFont typeface="Arial" panose="020B0604020202020204" pitchFamily="34" charset="0"/>
              <a:buChar char="•"/>
              <a:defRPr sz="2000"/>
            </a:lvl8pPr>
            <a:lvl9pPr marL="3886200" indent="-228600">
              <a:spcBef>
                <a:spcPct val="20000"/>
              </a:spcBef>
              <a:buFont typeface="Arial" panose="020B0604020202020204" pitchFamily="34" charset="0"/>
              <a:buChar char="•"/>
              <a:defRPr sz="2000"/>
            </a:lvl9pPr>
          </a:lstStyle>
          <a:p>
            <a:r>
              <a:rPr lang="en-US" dirty="0"/>
              <a:t>Placeholder for Optional Subtitle</a:t>
            </a:r>
          </a:p>
        </p:txBody>
      </p:sp>
    </p:spTree>
    <p:extLst>
      <p:ext uri="{BB962C8B-B14F-4D97-AF65-F5344CB8AC3E}">
        <p14:creationId xmlns:p14="http://schemas.microsoft.com/office/powerpoint/2010/main" val="1867448077"/>
      </p:ext>
    </p:extLst>
  </p:cSld>
  <p:clrMapOvr>
    <a:masterClrMapping/>
  </p:clrMapOvr>
  <p:transition spd="med">
    <p:fade/>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Disclaimers and Color Palette</a:t>
            </a:r>
            <a:endParaRPr lang="en-US" dirty="0"/>
          </a:p>
        </p:txBody>
      </p:sp>
      <p:sp>
        <p:nvSpPr>
          <p:cNvPr id="7" name="Text Placeholder 6"/>
          <p:cNvSpPr>
            <a:spLocks noGrp="1"/>
          </p:cNvSpPr>
          <p:nvPr>
            <p:ph type="body" idx="1"/>
          </p:nvPr>
        </p:nvSpPr>
        <p:spPr/>
        <p:txBody>
          <a:bodyPr/>
          <a:lstStyle/>
          <a:p>
            <a:r>
              <a:rPr lang="en-US" dirty="0" smtClean="0"/>
              <a:t>Section 6</a:t>
            </a:r>
            <a:endParaRPr lang="en-US" dirty="0"/>
          </a:p>
        </p:txBody>
      </p:sp>
      <p:sp>
        <p:nvSpPr>
          <p:cNvPr id="8" name="Text Placeholder 7"/>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2732957090"/>
      </p:ext>
    </p:extLst>
  </p:cSld>
  <p:clrMapOvr>
    <a:masterClrMapping/>
  </p:clrMapOvr>
  <p:transition spd="med">
    <p:fade/>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 Placeholder 2"/>
          <p:cNvSpPr>
            <a:spLocks noGrp="1"/>
          </p:cNvSpPr>
          <p:nvPr>
            <p:ph sz="quarter" idx="12"/>
          </p:nvPr>
        </p:nvSpPr>
        <p:spPr>
          <a:xfrm>
            <a:off x="457201" y="3931920"/>
            <a:ext cx="2560638" cy="2148523"/>
          </a:xfrm>
        </p:spPr>
        <p:txBody>
          <a:bodyPr/>
          <a:lstStyle/>
          <a:p>
            <a:r>
              <a:rPr lang="en-US" sz="1000" b="0" dirty="0" smtClean="0">
                <a:solidFill>
                  <a:schemeClr val="tx1"/>
                </a:solidFill>
              </a:rPr>
              <a:t>To update Title Page with disclaimer text, copy required textboxes from the following slide and paste them directly onto Title Slide.</a:t>
            </a:r>
          </a:p>
          <a:p>
            <a:pPr marL="174625" indent="-174625">
              <a:lnSpc>
                <a:spcPct val="105000"/>
              </a:lnSpc>
              <a:spcBef>
                <a:spcPts val="800"/>
              </a:spcBef>
              <a:spcAft>
                <a:spcPts val="600"/>
              </a:spcAft>
              <a:buFont typeface="Arial" panose="020B0604020202020204" pitchFamily="34" charset="0"/>
              <a:buChar char="•"/>
            </a:pPr>
            <a:r>
              <a:rPr lang="en-US" sz="1000" b="0" dirty="0" smtClean="0">
                <a:solidFill>
                  <a:schemeClr val="tx1"/>
                </a:solidFill>
              </a:rPr>
              <a:t>The</a:t>
            </a:r>
            <a:r>
              <a:rPr lang="en-US" sz="1000" dirty="0" smtClean="0">
                <a:solidFill>
                  <a:schemeClr val="tx1"/>
                </a:solidFill>
              </a:rPr>
              <a:t> DRAFT </a:t>
            </a:r>
            <a:r>
              <a:rPr lang="en-US" sz="1000" b="0" dirty="0" smtClean="0">
                <a:solidFill>
                  <a:schemeClr val="tx1"/>
                </a:solidFill>
              </a:rPr>
              <a:t>textbox should be placed in the upper-right corner, aligned to the logo</a:t>
            </a:r>
          </a:p>
          <a:p>
            <a:pPr marL="174625" indent="-174625">
              <a:lnSpc>
                <a:spcPct val="105000"/>
              </a:lnSpc>
              <a:spcBef>
                <a:spcPts val="200"/>
              </a:spcBef>
              <a:spcAft>
                <a:spcPts val="600"/>
              </a:spcAft>
              <a:buFont typeface="Arial" panose="020B0604020202020204" pitchFamily="34" charset="0"/>
              <a:buChar char="•"/>
            </a:pPr>
            <a:r>
              <a:rPr lang="en-US" sz="1000" b="0" dirty="0" smtClean="0">
                <a:solidFill>
                  <a:schemeClr val="tx1"/>
                </a:solidFill>
              </a:rPr>
              <a:t>The </a:t>
            </a:r>
            <a:r>
              <a:rPr lang="en-US" sz="1000" dirty="0" smtClean="0">
                <a:solidFill>
                  <a:schemeClr val="tx1"/>
                </a:solidFill>
              </a:rPr>
              <a:t>CONFIDENTIAL / INTERNAL </a:t>
            </a:r>
            <a:br>
              <a:rPr lang="en-US" sz="1000" dirty="0" smtClean="0">
                <a:solidFill>
                  <a:schemeClr val="tx1"/>
                </a:solidFill>
              </a:rPr>
            </a:br>
            <a:r>
              <a:rPr lang="en-US" sz="1000" dirty="0" smtClean="0">
                <a:solidFill>
                  <a:schemeClr val="tx1"/>
                </a:solidFill>
              </a:rPr>
              <a:t>USE ONLY / NOT FOR DISTRIBUTION </a:t>
            </a:r>
            <a:r>
              <a:rPr lang="en-US" sz="1000" b="0" dirty="0" smtClean="0">
                <a:solidFill>
                  <a:schemeClr val="tx1"/>
                </a:solidFill>
              </a:rPr>
              <a:t>textbox should be placed on the bottom </a:t>
            </a:r>
            <a:br>
              <a:rPr lang="en-US" sz="1000" b="0" dirty="0" smtClean="0">
                <a:solidFill>
                  <a:schemeClr val="tx1"/>
                </a:solidFill>
              </a:rPr>
            </a:br>
            <a:r>
              <a:rPr lang="en-US" sz="1000" b="0" dirty="0" smtClean="0">
                <a:solidFill>
                  <a:schemeClr val="tx1"/>
                </a:solidFill>
              </a:rPr>
              <a:t>of the page, left aligned to the Title </a:t>
            </a:r>
            <a:br>
              <a:rPr lang="en-US" sz="1000" b="0" dirty="0" smtClean="0">
                <a:solidFill>
                  <a:schemeClr val="tx1"/>
                </a:solidFill>
              </a:rPr>
            </a:br>
            <a:r>
              <a:rPr lang="en-US" sz="1000" b="0" dirty="0" smtClean="0">
                <a:solidFill>
                  <a:schemeClr val="tx1"/>
                </a:solidFill>
              </a:rPr>
              <a:t>and Subtitle. Delete text according </a:t>
            </a:r>
            <a:br>
              <a:rPr lang="en-US" sz="1000" b="0" dirty="0" smtClean="0">
                <a:solidFill>
                  <a:schemeClr val="tx1"/>
                </a:solidFill>
              </a:rPr>
            </a:br>
            <a:r>
              <a:rPr lang="en-US" sz="1000" b="0" dirty="0" smtClean="0">
                <a:solidFill>
                  <a:schemeClr val="tx1"/>
                </a:solidFill>
              </a:rPr>
              <a:t>to your needs</a:t>
            </a:r>
            <a:endParaRPr lang="en-US" sz="1000" b="0" dirty="0">
              <a:solidFill>
                <a:schemeClr val="tx1"/>
              </a:solidFill>
            </a:endParaRPr>
          </a:p>
        </p:txBody>
      </p:sp>
      <p:sp>
        <p:nvSpPr>
          <p:cNvPr id="27" name="Content Placeholder 11"/>
          <p:cNvSpPr>
            <a:spLocks noGrp="1"/>
          </p:cNvSpPr>
          <p:nvPr>
            <p:ph sz="quarter" idx="13"/>
          </p:nvPr>
        </p:nvSpPr>
        <p:spPr>
          <a:xfrm>
            <a:off x="6126163" y="1554163"/>
            <a:ext cx="2542538" cy="4343400"/>
          </a:xfrm>
        </p:spPr>
        <p:txBody>
          <a:bodyPr/>
          <a:lstStyle/>
          <a:p>
            <a:r>
              <a:rPr lang="en-US" sz="1200" dirty="0" smtClean="0"/>
              <a:t>CONTENT PAGE</a:t>
            </a:r>
          </a:p>
          <a:p>
            <a:pPr>
              <a:lnSpc>
                <a:spcPct val="105000"/>
              </a:lnSpc>
              <a:spcBef>
                <a:spcPts val="800"/>
              </a:spcBef>
              <a:spcAft>
                <a:spcPts val="800"/>
              </a:spcAft>
              <a:buNone/>
            </a:pPr>
            <a:r>
              <a:rPr lang="en-US" sz="1000" b="0" dirty="0" smtClean="0">
                <a:solidFill>
                  <a:schemeClr val="tx1"/>
                </a:solidFill>
              </a:rPr>
              <a:t>To ensure correct placement and consistency of the disclaimer text across </a:t>
            </a:r>
            <a:br>
              <a:rPr lang="en-US" sz="1000" b="0" dirty="0" smtClean="0">
                <a:solidFill>
                  <a:schemeClr val="tx1"/>
                </a:solidFill>
              </a:rPr>
            </a:br>
            <a:r>
              <a:rPr lang="en-US" sz="1000" b="0" dirty="0" smtClean="0">
                <a:solidFill>
                  <a:schemeClr val="tx1"/>
                </a:solidFill>
              </a:rPr>
              <a:t>all slides of the presentation, changes </a:t>
            </a:r>
            <a:br>
              <a:rPr lang="en-US" sz="1000" b="0" dirty="0" smtClean="0">
                <a:solidFill>
                  <a:schemeClr val="tx1"/>
                </a:solidFill>
              </a:rPr>
            </a:br>
            <a:r>
              <a:rPr lang="en-US" sz="1000" b="0" dirty="0" smtClean="0">
                <a:solidFill>
                  <a:schemeClr val="tx1"/>
                </a:solidFill>
              </a:rPr>
              <a:t>should be applied to the master slide.</a:t>
            </a:r>
          </a:p>
          <a:p>
            <a:pPr marL="228600" indent="-228600">
              <a:lnSpc>
                <a:spcPct val="105000"/>
              </a:lnSpc>
              <a:spcBef>
                <a:spcPts val="200"/>
              </a:spcBef>
              <a:spcAft>
                <a:spcPts val="200"/>
              </a:spcAft>
              <a:buNone/>
            </a:pPr>
            <a:r>
              <a:rPr lang="en-US" sz="1000" dirty="0" smtClean="0"/>
              <a:t>How To: </a:t>
            </a:r>
          </a:p>
          <a:p>
            <a:pPr marL="171450" indent="-171450">
              <a:lnSpc>
                <a:spcPct val="105000"/>
              </a:lnSpc>
              <a:spcBef>
                <a:spcPts val="600"/>
              </a:spcBef>
              <a:buFont typeface="Arial" panose="020B0604020202020204" pitchFamily="34" charset="0"/>
              <a:buChar char="•"/>
            </a:pPr>
            <a:r>
              <a:rPr lang="en-US" sz="1000" b="0" dirty="0" smtClean="0">
                <a:solidFill>
                  <a:schemeClr val="tx1"/>
                </a:solidFill>
              </a:rPr>
              <a:t>Use optional Presentation Name text placeholder for the </a:t>
            </a:r>
            <a:r>
              <a:rPr lang="en-US" sz="1000" dirty="0" smtClean="0">
                <a:solidFill>
                  <a:schemeClr val="tx1"/>
                </a:solidFill>
              </a:rPr>
              <a:t>CONFIDENTIAL / INTERNAL USE ONLY / NOT FOR DISTRIBUTION</a:t>
            </a:r>
            <a:r>
              <a:rPr lang="en-US" sz="1000" b="0" dirty="0" smtClean="0">
                <a:solidFill>
                  <a:schemeClr val="tx1"/>
                </a:solidFill>
              </a:rPr>
              <a:t> text (all caps; to include </a:t>
            </a:r>
            <a:br>
              <a:rPr lang="en-US" sz="1000" b="0" dirty="0" smtClean="0">
                <a:solidFill>
                  <a:schemeClr val="tx1"/>
                </a:solidFill>
              </a:rPr>
            </a:br>
            <a:r>
              <a:rPr lang="en-US" sz="1000" b="0" dirty="0" smtClean="0">
                <a:solidFill>
                  <a:schemeClr val="tx1"/>
                </a:solidFill>
              </a:rPr>
              <a:t>date, separate text with the use of “</a:t>
            </a:r>
            <a:r>
              <a:rPr lang="en-US" sz="1000" b="0" dirty="0" smtClean="0"/>
              <a:t>/</a:t>
            </a:r>
            <a:r>
              <a:rPr lang="en-US" sz="1000" b="0" dirty="0" smtClean="0">
                <a:solidFill>
                  <a:schemeClr val="tx1"/>
                </a:solidFill>
              </a:rPr>
              <a:t>” or “</a:t>
            </a:r>
            <a:r>
              <a:rPr lang="en-US" sz="1000" b="0" dirty="0" smtClean="0"/>
              <a:t>|</a:t>
            </a:r>
            <a:r>
              <a:rPr lang="en-US" sz="1000" b="0" dirty="0" smtClean="0">
                <a:solidFill>
                  <a:schemeClr val="tx1"/>
                </a:solidFill>
              </a:rPr>
              <a:t>” </a:t>
            </a:r>
            <a:br>
              <a:rPr lang="en-US" sz="1000" b="0" dirty="0" smtClean="0">
                <a:solidFill>
                  <a:schemeClr val="tx1"/>
                </a:solidFill>
              </a:rPr>
            </a:br>
            <a:r>
              <a:rPr lang="en-US" sz="1000" b="0" dirty="0" smtClean="0">
                <a:solidFill>
                  <a:schemeClr val="tx1"/>
                </a:solidFill>
              </a:rPr>
              <a:t>with two spaces around it) </a:t>
            </a:r>
          </a:p>
          <a:p>
            <a:pPr marL="171450" indent="-171450">
              <a:lnSpc>
                <a:spcPct val="105000"/>
              </a:lnSpc>
              <a:spcBef>
                <a:spcPts val="600"/>
              </a:spcBef>
              <a:buFont typeface="Arial" panose="020B0604020202020204" pitchFamily="34" charset="0"/>
              <a:buChar char="•"/>
            </a:pPr>
            <a:r>
              <a:rPr lang="en-US" sz="1000" b="0" dirty="0" smtClean="0">
                <a:solidFill>
                  <a:schemeClr val="tx1"/>
                </a:solidFill>
              </a:rPr>
              <a:t>The </a:t>
            </a:r>
            <a:r>
              <a:rPr lang="en-US" sz="1000" dirty="0" smtClean="0">
                <a:solidFill>
                  <a:schemeClr val="tx1"/>
                </a:solidFill>
              </a:rPr>
              <a:t>DRAFT</a:t>
            </a:r>
            <a:r>
              <a:rPr lang="en-US" sz="1000" b="0" dirty="0" smtClean="0">
                <a:solidFill>
                  <a:schemeClr val="tx1"/>
                </a:solidFill>
              </a:rPr>
              <a:t> textbox should be copied from the current page and placed in the upper-right corner, aligned to page title </a:t>
            </a:r>
          </a:p>
        </p:txBody>
      </p:sp>
      <p:sp>
        <p:nvSpPr>
          <p:cNvPr id="2" name="Title 1"/>
          <p:cNvSpPr>
            <a:spLocks noGrp="1"/>
          </p:cNvSpPr>
          <p:nvPr>
            <p:ph type="title"/>
          </p:nvPr>
        </p:nvSpPr>
        <p:spPr/>
        <p:txBody>
          <a:bodyPr/>
          <a:lstStyle/>
          <a:p>
            <a:r>
              <a:rPr lang="en-US" dirty="0" smtClean="0"/>
              <a:t>Designated Placement of the Short Disclaimer Textboxes</a:t>
            </a:r>
            <a:endParaRPr lang="en-US" dirty="0"/>
          </a:p>
        </p:txBody>
      </p:sp>
      <p:grpSp>
        <p:nvGrpSpPr>
          <p:cNvPr id="10" name="Group 9"/>
          <p:cNvGrpSpPr/>
          <p:nvPr/>
        </p:nvGrpSpPr>
        <p:grpSpPr>
          <a:xfrm>
            <a:off x="3292475" y="1926273"/>
            <a:ext cx="2261552" cy="1693862"/>
            <a:chOff x="3292475" y="1926273"/>
            <a:chExt cx="2261552" cy="1693862"/>
          </a:xfrm>
        </p:grpSpPr>
        <p:pic>
          <p:nvPicPr>
            <p:cNvPr id="28" name="Picture 27" descr="PowerPoint Slide Show - [new pages.pptx]"/>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3292475" y="1926273"/>
              <a:ext cx="2261552" cy="1691640"/>
            </a:xfrm>
            <a:prstGeom prst="rect">
              <a:avLst/>
            </a:prstGeom>
            <a:ln w="6350">
              <a:solidFill>
                <a:schemeClr val="tx1"/>
              </a:solidFill>
            </a:ln>
          </p:spPr>
        </p:pic>
        <p:sp>
          <p:nvSpPr>
            <p:cNvPr id="32" name="Rectangle 31"/>
            <p:cNvSpPr/>
            <p:nvPr/>
          </p:nvSpPr>
          <p:spPr>
            <a:xfrm>
              <a:off x="5106191" y="2072321"/>
              <a:ext cx="411797" cy="149650"/>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4328319" y="3528695"/>
              <a:ext cx="1067276" cy="91440"/>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TextBox 3"/>
          <p:cNvSpPr txBox="1"/>
          <p:nvPr/>
        </p:nvSpPr>
        <p:spPr>
          <a:xfrm>
            <a:off x="7407565" y="720435"/>
            <a:ext cx="1274619" cy="307777"/>
          </a:xfrm>
          <a:prstGeom prst="rect">
            <a:avLst/>
          </a:prstGeom>
          <a:noFill/>
        </p:spPr>
        <p:txBody>
          <a:bodyPr wrap="square" lIns="0" tIns="0" rIns="0" bIns="0" rtlCol="0">
            <a:spAutoFit/>
          </a:bodyPr>
          <a:lstStyle/>
          <a:p>
            <a:pPr algn="r"/>
            <a:r>
              <a:rPr lang="en-US" sz="2000" b="1" dirty="0" smtClean="0">
                <a:solidFill>
                  <a:srgbClr val="FF0000"/>
                </a:solidFill>
              </a:rPr>
              <a:t>DRAFT </a:t>
            </a:r>
          </a:p>
        </p:txBody>
      </p:sp>
      <p:grpSp>
        <p:nvGrpSpPr>
          <p:cNvPr id="11" name="Group 10"/>
          <p:cNvGrpSpPr/>
          <p:nvPr/>
        </p:nvGrpSpPr>
        <p:grpSpPr>
          <a:xfrm>
            <a:off x="457201" y="1926273"/>
            <a:ext cx="2259441" cy="1691640"/>
            <a:chOff x="457201" y="1926273"/>
            <a:chExt cx="2259441" cy="1691640"/>
          </a:xfrm>
        </p:grpSpPr>
        <p:pic>
          <p:nvPicPr>
            <p:cNvPr id="23" name="Picture 22" descr="PowerPoint Slide Show - [Firmwide_Template_All-Purpose_Standard_Ratio_3_29_16_Calibri.pptx]"/>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457201" y="1926273"/>
              <a:ext cx="2259441" cy="1691640"/>
            </a:xfrm>
            <a:prstGeom prst="rect">
              <a:avLst/>
            </a:prstGeom>
            <a:ln w="6350">
              <a:solidFill>
                <a:schemeClr val="tx1"/>
              </a:solidFill>
            </a:ln>
          </p:spPr>
        </p:pic>
        <p:sp>
          <p:nvSpPr>
            <p:cNvPr id="20" name="Rectangle 19"/>
            <p:cNvSpPr/>
            <p:nvPr/>
          </p:nvSpPr>
          <p:spPr>
            <a:xfrm>
              <a:off x="2258216" y="1988501"/>
              <a:ext cx="411797" cy="149650"/>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519587" y="3409792"/>
              <a:ext cx="1965960" cy="189230"/>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5" name="TextBox 34"/>
          <p:cNvSpPr txBox="1"/>
          <p:nvPr/>
        </p:nvSpPr>
        <p:spPr>
          <a:xfrm>
            <a:off x="4454417" y="6592824"/>
            <a:ext cx="3992118" cy="123111"/>
          </a:xfrm>
          <a:prstGeom prst="rect">
            <a:avLst/>
          </a:prstGeom>
          <a:solidFill>
            <a:srgbClr val="141738"/>
          </a:solidFill>
        </p:spPr>
        <p:txBody>
          <a:bodyPr wrap="none" lIns="0" tIns="0" rIns="45720" bIns="0" rtlCol="0">
            <a:spAutoFit/>
          </a:bodyPr>
          <a:lstStyle/>
          <a:p>
            <a:pPr algn="r">
              <a:tabLst/>
            </a:pPr>
            <a:r>
              <a:rPr lang="en-US" sz="800" b="1" cap="all" spc="40" dirty="0">
                <a:latin typeface="+mj-lt"/>
                <a:ea typeface="Tahoma" panose="020B0604030504040204" pitchFamily="34" charset="0"/>
                <a:cs typeface="Arial" panose="020B0604020202020204" pitchFamily="34" charset="0"/>
              </a:rPr>
              <a:t>CONFIDENTIAL / INTERNAL USE ONLY / NOT FOR DISTRIBUTION |  </a:t>
            </a:r>
            <a:r>
              <a:rPr lang="en-US" sz="800" b="1" cap="all" spc="40" dirty="0" smtClean="0">
                <a:latin typeface="+mj-lt"/>
                <a:ea typeface="Tahoma" panose="020B0604030504040204" pitchFamily="34" charset="0"/>
                <a:cs typeface="Arial" panose="020B0604020202020204" pitchFamily="34" charset="0"/>
              </a:rPr>
              <a:t>DATE</a:t>
            </a:r>
            <a:endParaRPr lang="en-US" sz="800" b="1" cap="all" spc="40" dirty="0">
              <a:latin typeface="+mj-lt"/>
              <a:ea typeface="Tahoma" panose="020B0604030504040204" pitchFamily="34" charset="0"/>
              <a:cs typeface="Arial" panose="020B0604020202020204" pitchFamily="34" charset="0"/>
            </a:endParaRPr>
          </a:p>
        </p:txBody>
      </p:sp>
      <p:grpSp>
        <p:nvGrpSpPr>
          <p:cNvPr id="5" name="Group 4"/>
          <p:cNvGrpSpPr/>
          <p:nvPr/>
        </p:nvGrpSpPr>
        <p:grpSpPr>
          <a:xfrm>
            <a:off x="6720840" y="4983480"/>
            <a:ext cx="1397794" cy="1168718"/>
            <a:chOff x="7269956" y="4389120"/>
            <a:chExt cx="1397794" cy="1168718"/>
          </a:xfrm>
        </p:grpSpPr>
        <p:pic>
          <p:nvPicPr>
            <p:cNvPr id="26" name="Picture 2"/>
            <p:cNvPicPr>
              <a:picLocks noChangeAspect="1" noChangeArrowheads="1"/>
            </p:cNvPicPr>
            <p:nvPr/>
          </p:nvPicPr>
          <p:blipFill rotWithShape="1">
            <a:blip r:embed="rId5" cstate="screen">
              <a:extLst>
                <a:ext uri="{28A0092B-C50C-407E-A947-70E740481C1C}">
                  <a14:useLocalDpi xmlns:a14="http://schemas.microsoft.com/office/drawing/2010/main"/>
                </a:ext>
              </a:extLst>
            </a:blip>
            <a:srcRect/>
            <a:stretch/>
          </p:blipFill>
          <p:spPr bwMode="auto">
            <a:xfrm>
              <a:off x="7280910" y="4389120"/>
              <a:ext cx="657097" cy="11663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4" name="Picture 2"/>
            <p:cNvPicPr>
              <a:picLocks noChangeAspect="1" noChangeArrowheads="1"/>
            </p:cNvPicPr>
            <p:nvPr/>
          </p:nvPicPr>
          <p:blipFill rotWithShape="1">
            <a:blip r:embed="rId6" cstate="screen">
              <a:extLst>
                <a:ext uri="{28A0092B-C50C-407E-A947-70E740481C1C}">
                  <a14:useLocalDpi xmlns:a14="http://schemas.microsoft.com/office/drawing/2010/main"/>
                </a:ext>
              </a:extLst>
            </a:blip>
            <a:srcRect/>
            <a:stretch/>
          </p:blipFill>
          <p:spPr bwMode="auto">
            <a:xfrm>
              <a:off x="8001000" y="4389120"/>
              <a:ext cx="658757" cy="11687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Rectangle 14"/>
            <p:cNvSpPr/>
            <p:nvPr/>
          </p:nvSpPr>
          <p:spPr>
            <a:xfrm>
              <a:off x="7269956" y="4800600"/>
              <a:ext cx="1397794" cy="438150"/>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Content Placeholder 11"/>
          <p:cNvSpPr txBox="1">
            <a:spLocks/>
          </p:cNvSpPr>
          <p:nvPr/>
        </p:nvSpPr>
        <p:spPr>
          <a:xfrm>
            <a:off x="3292476" y="3931920"/>
            <a:ext cx="2559050" cy="2285683"/>
          </a:xfrm>
          <a:prstGeom prst="rect">
            <a:avLst/>
          </a:prstGeom>
        </p:spPr>
        <p:txBody>
          <a:bodyPr vert="horz" lIns="0" tIns="0" rIns="0" bIns="0" rtlCol="0">
            <a:noAutofit/>
          </a:bodyPr>
          <a:lstStyle>
            <a:lvl1pPr marL="0" indent="0" algn="l" defTabSz="914400" rtl="0" eaLnBrk="1" latinLnBrk="0" hangingPunct="1">
              <a:lnSpc>
                <a:spcPct val="120000"/>
              </a:lnSpc>
              <a:spcBef>
                <a:spcPts val="1400"/>
              </a:spcBef>
              <a:spcAft>
                <a:spcPts val="0"/>
              </a:spcAft>
              <a:buClr>
                <a:schemeClr val="accent2"/>
              </a:buClr>
              <a:buFont typeface="Arial" panose="020B0604020202020204" pitchFamily="34" charset="0"/>
              <a:buChar char="​"/>
              <a:defRPr lang="en-US" sz="1200" b="1" kern="1200" baseline="0" dirty="0" smtClean="0">
                <a:solidFill>
                  <a:schemeClr val="accent2"/>
                </a:solidFill>
                <a:latin typeface="+mn-lt"/>
                <a:ea typeface="+mn-ea"/>
                <a:cs typeface="+mn-cs"/>
              </a:defRPr>
            </a:lvl1pPr>
            <a:lvl2pPr marL="0" indent="0" algn="l" defTabSz="914400" rtl="0" eaLnBrk="1" latinLnBrk="0" hangingPunct="1">
              <a:lnSpc>
                <a:spcPct val="120000"/>
              </a:lnSpc>
              <a:spcBef>
                <a:spcPts val="1000"/>
              </a:spcBef>
              <a:spcAft>
                <a:spcPts val="0"/>
              </a:spcAft>
              <a:buClr>
                <a:schemeClr val="accent2"/>
              </a:buClr>
              <a:buFont typeface="Arial" panose="020B0604020202020204" pitchFamily="34" charset="0"/>
              <a:buChar char="​"/>
              <a:defRPr lang="en-US" sz="1200" kern="1200" baseline="0" dirty="0" smtClean="0">
                <a:solidFill>
                  <a:schemeClr val="tx1"/>
                </a:solidFill>
                <a:latin typeface="+mn-lt"/>
                <a:ea typeface="+mn-ea"/>
                <a:cs typeface="+mn-cs"/>
              </a:defRPr>
            </a:lvl2pPr>
            <a:lvl3pPr marL="227013" indent="-227013" algn="l" defTabSz="914400" rtl="0" eaLnBrk="1" latinLnBrk="0" hangingPunct="1">
              <a:lnSpc>
                <a:spcPct val="120000"/>
              </a:lnSpc>
              <a:spcBef>
                <a:spcPts val="600"/>
              </a:spcBef>
              <a:spcAft>
                <a:spcPts val="0"/>
              </a:spcAft>
              <a:buClr>
                <a:schemeClr val="accent2"/>
              </a:buClr>
              <a:buFont typeface="Arial" panose="020B0604020202020204" pitchFamily="34" charset="0"/>
              <a:buChar char="•"/>
              <a:defRPr lang="en-US" sz="1200" kern="1200" baseline="0" dirty="0" smtClean="0">
                <a:solidFill>
                  <a:schemeClr val="tx1"/>
                </a:solidFill>
                <a:latin typeface="+mn-lt"/>
                <a:ea typeface="+mn-ea"/>
                <a:cs typeface="+mn-cs"/>
              </a:defRPr>
            </a:lvl3pPr>
            <a:lvl4pPr marL="461963" indent="-234950" algn="l" defTabSz="914400" rtl="0" eaLnBrk="1" latinLnBrk="0" hangingPunct="1">
              <a:lnSpc>
                <a:spcPct val="120000"/>
              </a:lnSpc>
              <a:spcBef>
                <a:spcPts val="600"/>
              </a:spcBef>
              <a:spcAft>
                <a:spcPts val="0"/>
              </a:spcAft>
              <a:buClr>
                <a:schemeClr val="accent2"/>
              </a:buClr>
              <a:buFont typeface="Arial" panose="020B0604020202020204" pitchFamily="34" charset="0"/>
              <a:buChar char="–"/>
              <a:defRPr lang="en-US" sz="1200" kern="1200" baseline="0" dirty="0" smtClean="0">
                <a:solidFill>
                  <a:schemeClr val="tx1"/>
                </a:solidFill>
                <a:latin typeface="+mn-lt"/>
                <a:ea typeface="+mn-ea"/>
                <a:cs typeface="+mn-cs"/>
              </a:defRPr>
            </a:lvl4pPr>
            <a:lvl5pPr marL="687388" indent="-225425" algn="l" defTabSz="914400" rtl="0" eaLnBrk="1" latinLnBrk="0" hangingPunct="1">
              <a:lnSpc>
                <a:spcPct val="120000"/>
              </a:lnSpc>
              <a:spcBef>
                <a:spcPts val="600"/>
              </a:spcBef>
              <a:spcAft>
                <a:spcPts val="0"/>
              </a:spcAft>
              <a:buClr>
                <a:schemeClr val="accent2"/>
              </a:buClr>
              <a:buFont typeface="Arial" panose="020B0604020202020204" pitchFamily="34" charset="0"/>
              <a:buChar char="•"/>
              <a:defRPr lang="en-US" sz="1200" kern="1200" baseline="0" dirty="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171450" indent="-171450">
              <a:lnSpc>
                <a:spcPct val="105000"/>
              </a:lnSpc>
              <a:spcBef>
                <a:spcPts val="600"/>
              </a:spcBef>
              <a:spcAft>
                <a:spcPts val="200"/>
              </a:spcAft>
              <a:buFont typeface="+mj-lt"/>
              <a:buAutoNum type="arabicPeriod"/>
            </a:pPr>
            <a:r>
              <a:rPr lang="en-US" sz="1000" b="0" dirty="0" smtClean="0">
                <a:solidFill>
                  <a:schemeClr val="tx1"/>
                </a:solidFill>
              </a:rPr>
              <a:t>Access the Master slide by selecting </a:t>
            </a:r>
            <a:br>
              <a:rPr lang="en-US" sz="1000" b="0" dirty="0" smtClean="0">
                <a:solidFill>
                  <a:schemeClr val="tx1"/>
                </a:solidFill>
              </a:rPr>
            </a:br>
            <a:r>
              <a:rPr lang="en-US" sz="1000" dirty="0" smtClean="0"/>
              <a:t>View </a:t>
            </a:r>
            <a:r>
              <a:rPr lang="en-US" sz="1000" b="0" dirty="0" smtClean="0">
                <a:sym typeface="Wingdings"/>
              </a:rPr>
              <a:t></a:t>
            </a:r>
            <a:r>
              <a:rPr lang="en-US" sz="1000" b="0" dirty="0" smtClean="0"/>
              <a:t> </a:t>
            </a:r>
            <a:r>
              <a:rPr lang="en-US" sz="1000" dirty="0" smtClean="0"/>
              <a:t>Master Slide </a:t>
            </a:r>
            <a:r>
              <a:rPr lang="en-US" sz="1000" b="0" dirty="0" smtClean="0">
                <a:solidFill>
                  <a:schemeClr val="tx1"/>
                </a:solidFill>
              </a:rPr>
              <a:t>from the ribbon </a:t>
            </a:r>
          </a:p>
          <a:p>
            <a:pPr marL="171450" indent="-171450">
              <a:lnSpc>
                <a:spcPct val="105000"/>
              </a:lnSpc>
              <a:spcBef>
                <a:spcPts val="600"/>
              </a:spcBef>
              <a:spcAft>
                <a:spcPts val="200"/>
              </a:spcAft>
              <a:buFont typeface="+mj-lt"/>
              <a:buAutoNum type="arabicPeriod"/>
            </a:pPr>
            <a:r>
              <a:rPr lang="en-US" sz="1000" b="0" dirty="0" smtClean="0">
                <a:solidFill>
                  <a:schemeClr val="tx1"/>
                </a:solidFill>
              </a:rPr>
              <a:t>Paste the </a:t>
            </a:r>
            <a:r>
              <a:rPr lang="en-US" sz="1000" dirty="0" smtClean="0">
                <a:solidFill>
                  <a:schemeClr val="tx1"/>
                </a:solidFill>
              </a:rPr>
              <a:t>DRAFT</a:t>
            </a:r>
            <a:r>
              <a:rPr lang="en-US" sz="1000" b="0" dirty="0" smtClean="0">
                <a:solidFill>
                  <a:schemeClr val="tx1"/>
                </a:solidFill>
              </a:rPr>
              <a:t> textbox on top of </a:t>
            </a:r>
            <a:br>
              <a:rPr lang="en-US" sz="1000" b="0" dirty="0" smtClean="0">
                <a:solidFill>
                  <a:schemeClr val="tx1"/>
                </a:solidFill>
              </a:rPr>
            </a:br>
            <a:r>
              <a:rPr lang="en-US" sz="1000" b="0" dirty="0" smtClean="0">
                <a:solidFill>
                  <a:schemeClr val="tx1"/>
                </a:solidFill>
              </a:rPr>
              <a:t>the slide or update Presentation Name placeholder with disclaimer text</a:t>
            </a:r>
          </a:p>
          <a:p>
            <a:pPr marL="171450" indent="-171450">
              <a:lnSpc>
                <a:spcPct val="105000"/>
              </a:lnSpc>
              <a:spcBef>
                <a:spcPts val="600"/>
              </a:spcBef>
              <a:spcAft>
                <a:spcPts val="200"/>
              </a:spcAft>
              <a:buFont typeface="+mj-lt"/>
              <a:buAutoNum type="arabicPeriod"/>
            </a:pPr>
            <a:r>
              <a:rPr lang="en-US" sz="1000" b="0" dirty="0" smtClean="0">
                <a:solidFill>
                  <a:schemeClr val="tx1"/>
                </a:solidFill>
              </a:rPr>
              <a:t>To exit master slide mode, select </a:t>
            </a:r>
            <a:br>
              <a:rPr lang="en-US" sz="1000" b="0" dirty="0" smtClean="0">
                <a:solidFill>
                  <a:schemeClr val="tx1"/>
                </a:solidFill>
              </a:rPr>
            </a:br>
            <a:r>
              <a:rPr lang="en-US" sz="1000" dirty="0" smtClean="0"/>
              <a:t>Close Master View</a:t>
            </a:r>
            <a:r>
              <a:rPr lang="en-US" sz="1000" b="0" dirty="0" smtClean="0"/>
              <a:t> </a:t>
            </a:r>
            <a:r>
              <a:rPr lang="en-US" sz="1000" b="0" dirty="0" smtClean="0">
                <a:solidFill>
                  <a:schemeClr val="tx1"/>
                </a:solidFill>
              </a:rPr>
              <a:t>on the right side </a:t>
            </a:r>
            <a:br>
              <a:rPr lang="en-US" sz="1000" b="0" dirty="0" smtClean="0">
                <a:solidFill>
                  <a:schemeClr val="tx1"/>
                </a:solidFill>
              </a:rPr>
            </a:br>
            <a:r>
              <a:rPr lang="en-US" sz="1000" b="0" dirty="0" smtClean="0">
                <a:solidFill>
                  <a:schemeClr val="tx1"/>
                </a:solidFill>
              </a:rPr>
              <a:t>of the ribbon</a:t>
            </a:r>
          </a:p>
          <a:p>
            <a:pPr>
              <a:lnSpc>
                <a:spcPct val="105000"/>
              </a:lnSpc>
              <a:spcBef>
                <a:spcPts val="600"/>
              </a:spcBef>
              <a:spcAft>
                <a:spcPts val="200"/>
              </a:spcAft>
              <a:buFont typeface="Arial" panose="020B0604020202020204" pitchFamily="34" charset="0"/>
              <a:buNone/>
            </a:pPr>
            <a:r>
              <a:rPr lang="en-US" sz="1000" b="0" i="1" dirty="0" smtClean="0">
                <a:solidFill>
                  <a:schemeClr val="tx1"/>
                </a:solidFill>
              </a:rPr>
              <a:t>Important: </a:t>
            </a:r>
            <a:r>
              <a:rPr lang="en-US" sz="1000" b="0" dirty="0" smtClean="0">
                <a:solidFill>
                  <a:schemeClr val="tx1"/>
                </a:solidFill>
              </a:rPr>
              <a:t>Make sure that all updates are made to the source master slide. This will ensure that updates appear across all slides of the presentation and not only on the individual layout slides.</a:t>
            </a:r>
            <a:endParaRPr lang="en-US" sz="1000" b="0" dirty="0">
              <a:solidFill>
                <a:schemeClr val="tx1"/>
              </a:solidFill>
            </a:endParaRPr>
          </a:p>
        </p:txBody>
      </p:sp>
      <p:sp>
        <p:nvSpPr>
          <p:cNvPr id="3" name="Rectangle 2"/>
          <p:cNvSpPr/>
          <p:nvPr/>
        </p:nvSpPr>
        <p:spPr>
          <a:xfrm>
            <a:off x="3292475" y="1554163"/>
            <a:ext cx="1425390" cy="242695"/>
          </a:xfrm>
          <a:prstGeom prst="rect">
            <a:avLst/>
          </a:prstGeom>
        </p:spPr>
        <p:txBody>
          <a:bodyPr vert="horz" lIns="0" tIns="0" rIns="0" bIns="0" rtlCol="0">
            <a:noAutofit/>
          </a:bodyPr>
          <a:lstStyle/>
          <a:p>
            <a:pPr>
              <a:lnSpc>
                <a:spcPct val="105000"/>
              </a:lnSpc>
              <a:spcBef>
                <a:spcPts val="600"/>
              </a:spcBef>
              <a:spcAft>
                <a:spcPts val="200"/>
              </a:spcAft>
              <a:buClr>
                <a:schemeClr val="accent2"/>
              </a:buClr>
            </a:pPr>
            <a:r>
              <a:rPr lang="en-US" sz="1200" b="1" dirty="0">
                <a:solidFill>
                  <a:schemeClr val="accent2"/>
                </a:solidFill>
              </a:rPr>
              <a:t>CONTENT PAGE</a:t>
            </a:r>
          </a:p>
        </p:txBody>
      </p:sp>
      <p:sp>
        <p:nvSpPr>
          <p:cNvPr id="7" name="Rectangle 6"/>
          <p:cNvSpPr/>
          <p:nvPr/>
        </p:nvSpPr>
        <p:spPr>
          <a:xfrm>
            <a:off x="457200" y="1548448"/>
            <a:ext cx="1082156" cy="272832"/>
          </a:xfrm>
          <a:prstGeom prst="rect">
            <a:avLst/>
          </a:prstGeom>
        </p:spPr>
        <p:txBody>
          <a:bodyPr vert="horz" lIns="0" tIns="0" rIns="0" bIns="0" rtlCol="0">
            <a:noAutofit/>
          </a:bodyPr>
          <a:lstStyle/>
          <a:p>
            <a:pPr>
              <a:lnSpc>
                <a:spcPct val="105000"/>
              </a:lnSpc>
              <a:spcBef>
                <a:spcPts val="600"/>
              </a:spcBef>
              <a:spcAft>
                <a:spcPts val="200"/>
              </a:spcAft>
              <a:buClr>
                <a:schemeClr val="accent2"/>
              </a:buClr>
            </a:pPr>
            <a:r>
              <a:rPr lang="en-US" sz="1200" b="1" dirty="0">
                <a:solidFill>
                  <a:schemeClr val="accent2"/>
                </a:solidFill>
              </a:rPr>
              <a:t>TITLE PAGE</a:t>
            </a:r>
          </a:p>
        </p:txBody>
      </p:sp>
      <p:cxnSp>
        <p:nvCxnSpPr>
          <p:cNvPr id="9" name="Straight Arrow Connector 8"/>
          <p:cNvCxnSpPr/>
          <p:nvPr/>
        </p:nvCxnSpPr>
        <p:spPr>
          <a:xfrm>
            <a:off x="5715000" y="5577840"/>
            <a:ext cx="822325" cy="0"/>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2289542"/>
      </p:ext>
    </p:extLst>
  </p:cSld>
  <p:clrMapOvr>
    <a:masterClrMapping/>
  </p:clrMapOvr>
  <p:transition spd="med">
    <p:fade/>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dirty="0" smtClean="0"/>
              <a:t>Title</a:t>
            </a:r>
          </a:p>
        </p:txBody>
      </p:sp>
      <p:sp>
        <p:nvSpPr>
          <p:cNvPr id="2" name="Text Placeholder 1"/>
          <p:cNvSpPr>
            <a:spLocks noGrp="1"/>
          </p:cNvSpPr>
          <p:nvPr>
            <p:ph type="body" sz="quarter" idx="13"/>
          </p:nvPr>
        </p:nvSpPr>
        <p:spPr/>
        <p:txBody>
          <a:bodyPr/>
          <a:lstStyle/>
          <a:p>
            <a:r>
              <a:rPr lang="en-US" smtClean="0"/>
              <a:t>Subtitle</a:t>
            </a:r>
            <a:endParaRPr lang="en-US" dirty="0"/>
          </a:p>
        </p:txBody>
      </p:sp>
      <p:sp>
        <p:nvSpPr>
          <p:cNvPr id="4" name="TextBox 3"/>
          <p:cNvSpPr txBox="1"/>
          <p:nvPr/>
        </p:nvSpPr>
        <p:spPr>
          <a:xfrm>
            <a:off x="7472221" y="368294"/>
            <a:ext cx="1214580" cy="369332"/>
          </a:xfrm>
          <a:prstGeom prst="rect">
            <a:avLst/>
          </a:prstGeom>
          <a:noFill/>
          <a:ln>
            <a:noFill/>
          </a:ln>
        </p:spPr>
        <p:txBody>
          <a:bodyPr wrap="square" lIns="0" tIns="0" rIns="0" bIns="0" rtlCol="0">
            <a:spAutoFit/>
          </a:bodyPr>
          <a:lstStyle/>
          <a:p>
            <a:pPr algn="r"/>
            <a:r>
              <a:rPr lang="en-US" sz="2400" b="1" dirty="0" smtClean="0">
                <a:solidFill>
                  <a:srgbClr val="FF0000"/>
                </a:solidFill>
              </a:rPr>
              <a:t>DRAFT</a:t>
            </a:r>
          </a:p>
        </p:txBody>
      </p:sp>
      <p:sp>
        <p:nvSpPr>
          <p:cNvPr id="7" name="TextBox 6"/>
          <p:cNvSpPr txBox="1"/>
          <p:nvPr/>
        </p:nvSpPr>
        <p:spPr>
          <a:xfrm>
            <a:off x="457200" y="6592824"/>
            <a:ext cx="3323026" cy="138499"/>
          </a:xfrm>
          <a:prstGeom prst="rect">
            <a:avLst/>
          </a:prstGeom>
          <a:noFill/>
          <a:ln>
            <a:noFill/>
          </a:ln>
        </p:spPr>
        <p:txBody>
          <a:bodyPr wrap="none" lIns="0" tIns="0" rIns="0" bIns="0" rtlCol="0">
            <a:spAutoFit/>
          </a:bodyPr>
          <a:lstStyle/>
          <a:p>
            <a:pPr>
              <a:tabLst/>
            </a:pPr>
            <a:r>
              <a:rPr lang="en-US" sz="900" b="1" cap="all" spc="40" dirty="0">
                <a:latin typeface="+mj-lt"/>
                <a:ea typeface="Tahoma" panose="020B0604030504040204" pitchFamily="34" charset="0"/>
                <a:cs typeface="Arial" panose="020B0604020202020204" pitchFamily="34" charset="0"/>
              </a:rPr>
              <a:t>CONFIDENTIAL / INTERNAL USE ONLY / NOT FOR </a:t>
            </a:r>
            <a:r>
              <a:rPr lang="en-US" sz="900" b="1" cap="all" spc="40" dirty="0" smtClean="0">
                <a:latin typeface="+mj-lt"/>
                <a:ea typeface="Tahoma" panose="020B0604030504040204" pitchFamily="34" charset="0"/>
                <a:cs typeface="Arial" panose="020B0604020202020204" pitchFamily="34" charset="0"/>
              </a:rPr>
              <a:t>DISTRIBUTION</a:t>
            </a:r>
            <a:endParaRPr lang="en-US" sz="900" b="1" cap="all" spc="40" dirty="0">
              <a:latin typeface="+mj-lt"/>
              <a:ea typeface="Tahoma" panose="020B0604030504040204" pitchFamily="34" charset="0"/>
              <a:cs typeface="Arial" panose="020B0604020202020204" pitchFamily="34" charset="0"/>
            </a:endParaRPr>
          </a:p>
        </p:txBody>
      </p:sp>
      <p:sp>
        <p:nvSpPr>
          <p:cNvPr id="5" name="Rectangle 4"/>
          <p:cNvSpPr/>
          <p:nvPr/>
        </p:nvSpPr>
        <p:spPr>
          <a:xfrm>
            <a:off x="457199" y="6006049"/>
            <a:ext cx="8138160" cy="492443"/>
          </a:xfrm>
          <a:prstGeom prst="rect">
            <a:avLst/>
          </a:prstGeom>
          <a:noFill/>
          <a:ln w="6985">
            <a:noFill/>
          </a:ln>
        </p:spPr>
        <p:txBody>
          <a:bodyPr wrap="square" lIns="0" tIns="91440" rIns="91440" bIns="91440" anchor="b" anchorCtr="0">
            <a:spAutoFit/>
          </a:bodyPr>
          <a:lstStyle/>
          <a:p>
            <a:pPr>
              <a:spcBef>
                <a:spcPts val="1200"/>
              </a:spcBef>
            </a:pPr>
            <a:r>
              <a:rPr lang="en-US" sz="1000" dirty="0" smtClean="0"/>
              <a:t>Copy</a:t>
            </a:r>
            <a:r>
              <a:rPr lang="en-US" sz="1000" b="1" dirty="0" smtClean="0">
                <a:solidFill>
                  <a:schemeClr val="accent2"/>
                </a:solidFill>
              </a:rPr>
              <a:t> DRAFT </a:t>
            </a:r>
            <a:r>
              <a:rPr lang="en-US" sz="1000" dirty="0"/>
              <a:t>or</a:t>
            </a:r>
            <a:r>
              <a:rPr lang="en-US" sz="1000" b="1" dirty="0">
                <a:solidFill>
                  <a:schemeClr val="accent2"/>
                </a:solidFill>
              </a:rPr>
              <a:t> </a:t>
            </a:r>
            <a:r>
              <a:rPr lang="en-US" sz="1000" b="1" dirty="0" smtClean="0">
                <a:solidFill>
                  <a:schemeClr val="accent2"/>
                </a:solidFill>
              </a:rPr>
              <a:t>CONFIDENTIAL </a:t>
            </a:r>
            <a:r>
              <a:rPr lang="en-US" sz="1000" b="1" dirty="0">
                <a:solidFill>
                  <a:schemeClr val="accent2"/>
                </a:solidFill>
              </a:rPr>
              <a:t>/ INTERNAL USE ONLY / NOT FOR </a:t>
            </a:r>
            <a:r>
              <a:rPr lang="en-US" sz="1000" b="1" dirty="0" smtClean="0">
                <a:solidFill>
                  <a:schemeClr val="accent2"/>
                </a:solidFill>
              </a:rPr>
              <a:t>DISTRIBUTION </a:t>
            </a:r>
            <a:r>
              <a:rPr lang="en-US" sz="1000" dirty="0" smtClean="0"/>
              <a:t>textboxes from this page and paste them onto cover page of your presentation </a:t>
            </a:r>
            <a:endParaRPr lang="en-US" sz="1000" dirty="0"/>
          </a:p>
        </p:txBody>
      </p:sp>
    </p:spTree>
    <p:extLst>
      <p:ext uri="{BB962C8B-B14F-4D97-AF65-F5344CB8AC3E}">
        <p14:creationId xmlns:p14="http://schemas.microsoft.com/office/powerpoint/2010/main" val="913073087"/>
      </p:ext>
    </p:extLst>
  </p:cSld>
  <p:clrMapOvr>
    <a:masterClrMapping/>
  </p:clrMapOvr>
  <p:transition spd="med">
    <p:fade/>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31520"/>
            <a:ext cx="8220456" cy="307777"/>
          </a:xfrm>
        </p:spPr>
        <p:txBody>
          <a:bodyPr/>
          <a:lstStyle/>
          <a:p>
            <a:r>
              <a:rPr lang="en-US" dirty="0" smtClean="0"/>
              <a:t>Color Palette </a:t>
            </a:r>
            <a:r>
              <a:rPr lang="en-US" dirty="0" err="1" smtClean="0"/>
              <a:t>RGB</a:t>
            </a:r>
            <a:r>
              <a:rPr lang="en-US" dirty="0" smtClean="0"/>
              <a:t> Breakdowns – Auditorium Version</a:t>
            </a:r>
            <a:endParaRPr lang="en-US" dirty="0"/>
          </a:p>
        </p:txBody>
      </p:sp>
      <p:sp>
        <p:nvSpPr>
          <p:cNvPr id="6" name="Rectangle 10"/>
          <p:cNvSpPr>
            <a:spLocks noChangeArrowheads="1"/>
          </p:cNvSpPr>
          <p:nvPr/>
        </p:nvSpPr>
        <p:spPr bwMode="gray">
          <a:xfrm>
            <a:off x="452712" y="1554163"/>
            <a:ext cx="7831943" cy="215444"/>
          </a:xfrm>
          <a:prstGeom prst="rect">
            <a:avLst/>
          </a:prstGeom>
          <a:noFill/>
          <a:ln w="9525">
            <a:noFill/>
            <a:miter lim="800000"/>
            <a:headEnd/>
            <a:tailEnd/>
          </a:ln>
          <a:effectLst/>
        </p:spPr>
        <p:txBody>
          <a:bodyPr wrap="square" lIns="0" tIns="0" rIns="0" bIns="0">
            <a:spAutoFit/>
          </a:bodyPr>
          <a:lstStyle/>
          <a:p>
            <a:r>
              <a:rPr lang="en-US" altLang="en-US" sz="1400" b="1" dirty="0" smtClean="0">
                <a:cs typeface="Arial" pitchFamily="34" charset="0"/>
              </a:rPr>
              <a:t>PRIMARY COLORS</a:t>
            </a:r>
            <a:endParaRPr lang="en-US" altLang="en-US" sz="1400" b="1" dirty="0">
              <a:cs typeface="Arial" pitchFamily="34" charset="0"/>
            </a:endParaRPr>
          </a:p>
        </p:txBody>
      </p:sp>
      <p:sp>
        <p:nvSpPr>
          <p:cNvPr id="60" name="Rectangle 66"/>
          <p:cNvSpPr>
            <a:spLocks noChangeArrowheads="1"/>
          </p:cNvSpPr>
          <p:nvPr/>
        </p:nvSpPr>
        <p:spPr bwMode="gray">
          <a:xfrm>
            <a:off x="452712" y="3055733"/>
            <a:ext cx="5931852" cy="215444"/>
          </a:xfrm>
          <a:prstGeom prst="rect">
            <a:avLst/>
          </a:prstGeom>
          <a:noFill/>
          <a:ln w="9525">
            <a:noFill/>
            <a:miter lim="800000"/>
            <a:headEnd/>
            <a:tailEnd/>
          </a:ln>
          <a:effectLst/>
        </p:spPr>
        <p:txBody>
          <a:bodyPr lIns="0" tIns="0" rIns="0" bIns="0">
            <a:spAutoFit/>
          </a:bodyPr>
          <a:lstStyle/>
          <a:p>
            <a:r>
              <a:rPr lang="en-US" altLang="en-US" sz="1400" b="1" dirty="0" smtClean="0">
                <a:cs typeface="Arial" pitchFamily="34" charset="0"/>
              </a:rPr>
              <a:t>CHART COLORS</a:t>
            </a:r>
            <a:endParaRPr lang="en-US" altLang="en-US" sz="1400" b="1" dirty="0">
              <a:cs typeface="Arial" pitchFamily="34" charset="0"/>
            </a:endParaRPr>
          </a:p>
        </p:txBody>
      </p:sp>
      <p:sp>
        <p:nvSpPr>
          <p:cNvPr id="82" name="Rectangle 77"/>
          <p:cNvSpPr>
            <a:spLocks noChangeArrowheads="1"/>
          </p:cNvSpPr>
          <p:nvPr/>
        </p:nvSpPr>
        <p:spPr bwMode="gray">
          <a:xfrm>
            <a:off x="5567764" y="4881759"/>
            <a:ext cx="445404" cy="234472"/>
          </a:xfrm>
          <a:prstGeom prst="rect">
            <a:avLst/>
          </a:prstGeom>
          <a:noFill/>
          <a:ln w="9525">
            <a:noFill/>
            <a:miter lim="800000"/>
            <a:headEnd/>
            <a:tailEnd/>
          </a:ln>
          <a:effectLst/>
        </p:spPr>
        <p:txBody>
          <a:bodyPr lIns="45720">
            <a:spAutoFit/>
          </a:bodyPr>
          <a:lstStyle/>
          <a:p>
            <a:pPr>
              <a:spcBef>
                <a:spcPct val="50000"/>
              </a:spcBef>
              <a:buClr>
                <a:srgbClr val="000000"/>
              </a:buClr>
              <a:buFont typeface="Symbol" pitchFamily="18" charset="2"/>
              <a:buNone/>
              <a:tabLst>
                <a:tab pos="404813" algn="r"/>
              </a:tabLst>
            </a:pPr>
            <a:endParaRPr lang="en-US" altLang="en-US" sz="800" dirty="0">
              <a:solidFill>
                <a:srgbClr val="000000"/>
              </a:solidFill>
            </a:endParaRPr>
          </a:p>
        </p:txBody>
      </p:sp>
      <p:sp>
        <p:nvSpPr>
          <p:cNvPr id="124" name="Rectangle 66"/>
          <p:cNvSpPr>
            <a:spLocks noChangeArrowheads="1"/>
          </p:cNvSpPr>
          <p:nvPr/>
        </p:nvSpPr>
        <p:spPr bwMode="gray">
          <a:xfrm>
            <a:off x="452712" y="4749329"/>
            <a:ext cx="5931852" cy="215444"/>
          </a:xfrm>
          <a:prstGeom prst="rect">
            <a:avLst/>
          </a:prstGeom>
          <a:noFill/>
          <a:ln w="9525">
            <a:noFill/>
            <a:miter lim="800000"/>
            <a:headEnd/>
            <a:tailEnd/>
          </a:ln>
          <a:effectLst/>
        </p:spPr>
        <p:txBody>
          <a:bodyPr lIns="0" tIns="0" rIns="0" bIns="0">
            <a:spAutoFit/>
          </a:bodyPr>
          <a:lstStyle/>
          <a:p>
            <a:r>
              <a:rPr lang="en-US" altLang="en-US" sz="1400" b="1" dirty="0" smtClean="0">
                <a:cs typeface="Arial" pitchFamily="34" charset="0"/>
              </a:rPr>
              <a:t>EXTENDED CHART COLORS</a:t>
            </a:r>
            <a:endParaRPr lang="en-US" altLang="en-US" sz="1400" b="1" dirty="0">
              <a:cs typeface="Arial" pitchFamily="34" charset="0"/>
            </a:endParaRPr>
          </a:p>
        </p:txBody>
      </p:sp>
      <p:sp>
        <p:nvSpPr>
          <p:cNvPr id="126" name="Rectangle 77"/>
          <p:cNvSpPr>
            <a:spLocks noChangeArrowheads="1"/>
          </p:cNvSpPr>
          <p:nvPr/>
        </p:nvSpPr>
        <p:spPr bwMode="gray">
          <a:xfrm>
            <a:off x="1967536" y="2466665"/>
            <a:ext cx="1232864" cy="338554"/>
          </a:xfrm>
          <a:prstGeom prst="rect">
            <a:avLst/>
          </a:prstGeom>
          <a:noFill/>
          <a:ln w="9525">
            <a:noFill/>
            <a:miter lim="800000"/>
            <a:headEnd/>
            <a:tailEnd/>
          </a:ln>
          <a:effectLst/>
        </p:spPr>
        <p:txBody>
          <a:bodyPr wrap="square" lIns="45720">
            <a:spAutoFit/>
          </a:bodyPr>
          <a:lstStyle/>
          <a:p>
            <a:pPr>
              <a:spcBef>
                <a:spcPct val="50000"/>
              </a:spcBef>
              <a:buClr>
                <a:srgbClr val="000000"/>
              </a:buClr>
              <a:buFont typeface="Symbol" pitchFamily="18" charset="2"/>
              <a:buNone/>
              <a:tabLst>
                <a:tab pos="404813" algn="r"/>
              </a:tabLst>
            </a:pPr>
            <a:r>
              <a:rPr lang="pt-BR" altLang="en-US" sz="800" dirty="0" smtClean="0"/>
              <a:t>Large Color Field, </a:t>
            </a:r>
            <a:br>
              <a:rPr lang="pt-BR" altLang="en-US" sz="800" dirty="0" smtClean="0"/>
            </a:br>
            <a:r>
              <a:rPr lang="pt-BR" altLang="en-US" sz="800" dirty="0" smtClean="0"/>
              <a:t>All-Purpose Template</a:t>
            </a:r>
          </a:p>
        </p:txBody>
      </p:sp>
      <p:sp>
        <p:nvSpPr>
          <p:cNvPr id="128" name="Rectangle 77"/>
          <p:cNvSpPr>
            <a:spLocks noChangeArrowheads="1"/>
          </p:cNvSpPr>
          <p:nvPr/>
        </p:nvSpPr>
        <p:spPr bwMode="gray">
          <a:xfrm>
            <a:off x="4239770" y="2466665"/>
            <a:ext cx="1109470" cy="338554"/>
          </a:xfrm>
          <a:prstGeom prst="rect">
            <a:avLst/>
          </a:prstGeom>
          <a:noFill/>
          <a:ln w="9525">
            <a:noFill/>
            <a:miter lim="800000"/>
            <a:headEnd/>
            <a:tailEnd/>
          </a:ln>
          <a:effectLst/>
        </p:spPr>
        <p:txBody>
          <a:bodyPr wrap="square" lIns="45720">
            <a:spAutoFit/>
          </a:bodyPr>
          <a:lstStyle/>
          <a:p>
            <a:pPr>
              <a:spcBef>
                <a:spcPct val="50000"/>
              </a:spcBef>
              <a:buClr>
                <a:srgbClr val="000000"/>
              </a:buClr>
              <a:buFont typeface="Symbol" pitchFamily="18" charset="2"/>
              <a:buNone/>
              <a:tabLst>
                <a:tab pos="404813" algn="r"/>
              </a:tabLst>
            </a:pPr>
            <a:r>
              <a:rPr lang="pt-BR" altLang="en-US" sz="800" dirty="0" smtClean="0"/>
              <a:t>Large Color Field, Auditorium Template</a:t>
            </a:r>
          </a:p>
        </p:txBody>
      </p:sp>
      <p:sp>
        <p:nvSpPr>
          <p:cNvPr id="129" name="Rectangle 13"/>
          <p:cNvSpPr>
            <a:spLocks noChangeArrowheads="1"/>
          </p:cNvSpPr>
          <p:nvPr/>
        </p:nvSpPr>
        <p:spPr bwMode="gray">
          <a:xfrm>
            <a:off x="3482358" y="2467953"/>
            <a:ext cx="738907" cy="338554"/>
          </a:xfrm>
          <a:prstGeom prst="rect">
            <a:avLst/>
          </a:prstGeom>
          <a:noFill/>
          <a:ln w="9525">
            <a:noFill/>
            <a:miter lim="800000"/>
            <a:headEnd/>
            <a:tailEnd/>
          </a:ln>
          <a:effectLst/>
        </p:spPr>
        <p:txBody>
          <a:bodyPr lIns="45720">
            <a:spAutoFit/>
          </a:bodyPr>
          <a:lstStyle/>
          <a:p>
            <a:pPr>
              <a:spcBef>
                <a:spcPct val="50000"/>
              </a:spcBef>
              <a:buClr>
                <a:srgbClr val="000000"/>
              </a:buClr>
              <a:buFont typeface="Symbol" pitchFamily="18" charset="2"/>
              <a:buNone/>
              <a:tabLst>
                <a:tab pos="404813" algn="r"/>
              </a:tabLst>
            </a:pPr>
            <a:r>
              <a:rPr lang="en-US" altLang="en-US" sz="800" dirty="0"/>
              <a:t>Auditorium</a:t>
            </a:r>
            <a:br>
              <a:rPr lang="en-US" altLang="en-US" sz="800" dirty="0"/>
            </a:br>
            <a:r>
              <a:rPr lang="en-US" altLang="en-US" sz="800" dirty="0" smtClean="0"/>
              <a:t>Background</a:t>
            </a:r>
            <a:endParaRPr lang="en-US" altLang="en-US" sz="800" dirty="0"/>
          </a:p>
        </p:txBody>
      </p:sp>
      <p:sp>
        <p:nvSpPr>
          <p:cNvPr id="133" name="Rectangle 13"/>
          <p:cNvSpPr>
            <a:spLocks noChangeArrowheads="1"/>
          </p:cNvSpPr>
          <p:nvPr/>
        </p:nvSpPr>
        <p:spPr bwMode="gray">
          <a:xfrm>
            <a:off x="5770909" y="2467953"/>
            <a:ext cx="738907" cy="215444"/>
          </a:xfrm>
          <a:prstGeom prst="rect">
            <a:avLst/>
          </a:prstGeom>
          <a:noFill/>
          <a:ln w="9525">
            <a:noFill/>
            <a:miter lim="800000"/>
            <a:headEnd/>
            <a:tailEnd/>
          </a:ln>
          <a:effectLst/>
        </p:spPr>
        <p:txBody>
          <a:bodyPr lIns="45720">
            <a:spAutoFit/>
          </a:bodyPr>
          <a:lstStyle/>
          <a:p>
            <a:pPr>
              <a:spcBef>
                <a:spcPct val="50000"/>
              </a:spcBef>
              <a:buClr>
                <a:srgbClr val="000000"/>
              </a:buClr>
              <a:buFont typeface="Symbol" pitchFamily="18" charset="2"/>
              <a:buNone/>
              <a:tabLst>
                <a:tab pos="404813" algn="r"/>
              </a:tabLst>
            </a:pPr>
            <a:r>
              <a:rPr lang="en-US" altLang="en-US" sz="800" dirty="0" smtClean="0"/>
              <a:t>Lines</a:t>
            </a:r>
            <a:endParaRPr lang="en-US" altLang="en-US" sz="800" dirty="0"/>
          </a:p>
        </p:txBody>
      </p:sp>
      <p:sp>
        <p:nvSpPr>
          <p:cNvPr id="8" name="Freeform 7"/>
          <p:cNvSpPr/>
          <p:nvPr/>
        </p:nvSpPr>
        <p:spPr>
          <a:xfrm>
            <a:off x="5681472" y="2114995"/>
            <a:ext cx="1072896" cy="1572768"/>
          </a:xfrm>
          <a:custGeom>
            <a:avLst/>
            <a:gdLst>
              <a:gd name="connsiteX0" fmla="*/ 792480 w 1072896"/>
              <a:gd name="connsiteY0" fmla="*/ 0 h 1572768"/>
              <a:gd name="connsiteX1" fmla="*/ 1072896 w 1072896"/>
              <a:gd name="connsiteY1" fmla="*/ 0 h 1572768"/>
              <a:gd name="connsiteX2" fmla="*/ 1072896 w 1072896"/>
              <a:gd name="connsiteY2" fmla="*/ 1572768 h 1572768"/>
              <a:gd name="connsiteX3" fmla="*/ 0 w 1072896"/>
              <a:gd name="connsiteY3" fmla="*/ 1572768 h 1572768"/>
            </a:gdLst>
            <a:ahLst/>
            <a:cxnLst>
              <a:cxn ang="0">
                <a:pos x="connsiteX0" y="connsiteY0"/>
              </a:cxn>
              <a:cxn ang="0">
                <a:pos x="connsiteX1" y="connsiteY1"/>
              </a:cxn>
              <a:cxn ang="0">
                <a:pos x="connsiteX2" y="connsiteY2"/>
              </a:cxn>
              <a:cxn ang="0">
                <a:pos x="connsiteX3" y="connsiteY3"/>
              </a:cxn>
            </a:cxnLst>
            <a:rect l="l" t="t" r="r" b="b"/>
            <a:pathLst>
              <a:path w="1072896" h="1572768">
                <a:moveTo>
                  <a:pt x="792480" y="0"/>
                </a:moveTo>
                <a:lnTo>
                  <a:pt x="1072896" y="0"/>
                </a:lnTo>
                <a:lnTo>
                  <a:pt x="1072896" y="1572768"/>
                </a:lnTo>
                <a:lnTo>
                  <a:pt x="0" y="1572768"/>
                </a:lnTo>
              </a:path>
            </a:pathLst>
          </a:custGeom>
          <a:noFill/>
          <a:ln w="19050">
            <a:solidFill>
              <a:schemeClr val="accent6"/>
            </a:solidFill>
            <a:headEnd type="arrow"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DEE1E6"/>
              </a:solidFill>
            </a:endParaRPr>
          </a:p>
        </p:txBody>
      </p:sp>
      <p:cxnSp>
        <p:nvCxnSpPr>
          <p:cNvPr id="10" name="Straight Connector 9"/>
          <p:cNvCxnSpPr/>
          <p:nvPr/>
        </p:nvCxnSpPr>
        <p:spPr>
          <a:xfrm>
            <a:off x="6754178" y="2992819"/>
            <a:ext cx="268224" cy="0"/>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grpSp>
        <p:nvGrpSpPr>
          <p:cNvPr id="37" name="Group 36"/>
          <p:cNvGrpSpPr/>
          <p:nvPr/>
        </p:nvGrpSpPr>
        <p:grpSpPr>
          <a:xfrm>
            <a:off x="452712" y="1870375"/>
            <a:ext cx="5862826" cy="3761767"/>
            <a:chOff x="452712" y="1962132"/>
            <a:chExt cx="5862826" cy="3761767"/>
          </a:xfrm>
        </p:grpSpPr>
        <p:grpSp>
          <p:nvGrpSpPr>
            <p:cNvPr id="38" name="Group 37"/>
            <p:cNvGrpSpPr/>
            <p:nvPr/>
          </p:nvGrpSpPr>
          <p:grpSpPr>
            <a:xfrm>
              <a:off x="452712" y="1962132"/>
              <a:ext cx="5862826" cy="556112"/>
              <a:chOff x="452712" y="1962132"/>
              <a:chExt cx="5862826" cy="556112"/>
            </a:xfrm>
          </p:grpSpPr>
          <p:sp>
            <p:nvSpPr>
              <p:cNvPr id="71" name="Rectangle 50"/>
              <p:cNvSpPr>
                <a:spLocks noChangeArrowheads="1"/>
              </p:cNvSpPr>
              <p:nvPr/>
            </p:nvSpPr>
            <p:spPr bwMode="auto">
              <a:xfrm>
                <a:off x="5759426" y="1962132"/>
                <a:ext cx="556112" cy="556112"/>
              </a:xfrm>
              <a:prstGeom prst="rect">
                <a:avLst/>
              </a:prstGeom>
              <a:solidFill>
                <a:srgbClr val="A9A9A9"/>
              </a:solidFill>
              <a:ln w="9525" algn="ctr">
                <a:noFill/>
                <a:miter lim="800000"/>
                <a:headEnd/>
                <a:tailEnd/>
              </a:ln>
              <a:effectLst/>
            </p:spPr>
            <p:txBody>
              <a:bodyPr anchor="t" anchorCtr="0"/>
              <a:lstStyle/>
              <a:p>
                <a:pPr>
                  <a:lnSpc>
                    <a:spcPct val="110000"/>
                  </a:lnSpc>
                  <a:buClr>
                    <a:srgbClr val="000000"/>
                  </a:buClr>
                  <a:tabLst>
                    <a:tab pos="404813" algn="r"/>
                  </a:tabLst>
                </a:pPr>
                <a:r>
                  <a:rPr lang="pt-BR" altLang="en-US" sz="800" b="1" dirty="0">
                    <a:solidFill>
                      <a:srgbClr val="FFFFFF"/>
                    </a:solidFill>
                  </a:rPr>
                  <a:t>R	169</a:t>
                </a:r>
              </a:p>
              <a:p>
                <a:pPr>
                  <a:lnSpc>
                    <a:spcPct val="110000"/>
                  </a:lnSpc>
                  <a:buClr>
                    <a:srgbClr val="000000"/>
                  </a:buClr>
                  <a:tabLst>
                    <a:tab pos="404813" algn="r"/>
                  </a:tabLst>
                </a:pPr>
                <a:r>
                  <a:rPr lang="pt-BR" altLang="en-US" sz="800" b="1" dirty="0">
                    <a:solidFill>
                      <a:srgbClr val="FFFFFF"/>
                    </a:solidFill>
                  </a:rPr>
                  <a:t>G	169</a:t>
                </a:r>
              </a:p>
              <a:p>
                <a:pPr>
                  <a:lnSpc>
                    <a:spcPct val="110000"/>
                  </a:lnSpc>
                  <a:buClr>
                    <a:srgbClr val="000000"/>
                  </a:buClr>
                  <a:tabLst>
                    <a:tab pos="404813" algn="r"/>
                  </a:tabLst>
                </a:pPr>
                <a:r>
                  <a:rPr lang="pt-BR" altLang="en-US" sz="800" b="1" dirty="0">
                    <a:solidFill>
                      <a:srgbClr val="FFFFFF"/>
                    </a:solidFill>
                  </a:rPr>
                  <a:t>B	169</a:t>
                </a:r>
                <a:endParaRPr lang="en-US" altLang="en-US" sz="800" b="1" dirty="0">
                  <a:solidFill>
                    <a:srgbClr val="FFFFFF"/>
                  </a:solidFill>
                </a:endParaRPr>
              </a:p>
            </p:txBody>
          </p:sp>
          <p:sp>
            <p:nvSpPr>
              <p:cNvPr id="72" name="Rectangle 48"/>
              <p:cNvSpPr>
                <a:spLocks noChangeArrowheads="1"/>
              </p:cNvSpPr>
              <p:nvPr/>
            </p:nvSpPr>
            <p:spPr bwMode="auto">
              <a:xfrm>
                <a:off x="452712" y="1962132"/>
                <a:ext cx="556112" cy="556112"/>
              </a:xfrm>
              <a:prstGeom prst="rect">
                <a:avLst/>
              </a:prstGeom>
              <a:solidFill>
                <a:srgbClr val="0095D0"/>
              </a:solidFill>
              <a:ln w="9525" algn="ctr">
                <a:noFill/>
                <a:miter lim="800000"/>
                <a:headEnd/>
                <a:tailEnd/>
              </a:ln>
              <a:effectLst/>
            </p:spPr>
            <p:txBody>
              <a:bodyPr anchor="t" anchorCtr="0"/>
              <a:lstStyle/>
              <a:p>
                <a:pPr lvl="0">
                  <a:lnSpc>
                    <a:spcPct val="110000"/>
                  </a:lnSpc>
                  <a:buClr>
                    <a:srgbClr val="000000"/>
                  </a:buClr>
                  <a:tabLst>
                    <a:tab pos="404813" algn="r"/>
                  </a:tabLst>
                </a:pPr>
                <a:r>
                  <a:rPr lang="en-US" altLang="en-US" sz="800" b="1" dirty="0">
                    <a:solidFill>
                      <a:srgbClr val="FFFFFF"/>
                    </a:solidFill>
                  </a:rPr>
                  <a:t>R	0</a:t>
                </a:r>
              </a:p>
              <a:p>
                <a:pPr lvl="0">
                  <a:lnSpc>
                    <a:spcPct val="110000"/>
                  </a:lnSpc>
                  <a:buClr>
                    <a:srgbClr val="000000"/>
                  </a:buClr>
                  <a:tabLst>
                    <a:tab pos="404813" algn="r"/>
                  </a:tabLst>
                </a:pPr>
                <a:r>
                  <a:rPr lang="en-US" altLang="en-US" sz="800" b="1" dirty="0">
                    <a:solidFill>
                      <a:srgbClr val="FFFFFF"/>
                    </a:solidFill>
                  </a:rPr>
                  <a:t>G	149</a:t>
                </a:r>
              </a:p>
              <a:p>
                <a:pPr lvl="0">
                  <a:lnSpc>
                    <a:spcPct val="110000"/>
                  </a:lnSpc>
                  <a:buClr>
                    <a:srgbClr val="000000"/>
                  </a:buClr>
                  <a:tabLst>
                    <a:tab pos="404813" algn="r"/>
                  </a:tabLst>
                </a:pPr>
                <a:r>
                  <a:rPr lang="en-US" altLang="en-US" sz="800" b="1" dirty="0">
                    <a:solidFill>
                      <a:srgbClr val="FFFFFF"/>
                    </a:solidFill>
                  </a:rPr>
                  <a:t>B	208</a:t>
                </a:r>
              </a:p>
            </p:txBody>
          </p:sp>
          <p:sp>
            <p:nvSpPr>
              <p:cNvPr id="73" name="Rectangle 57"/>
              <p:cNvSpPr>
                <a:spLocks noChangeArrowheads="1"/>
              </p:cNvSpPr>
              <p:nvPr/>
            </p:nvSpPr>
            <p:spPr bwMode="auto">
              <a:xfrm>
                <a:off x="1210124" y="1962132"/>
                <a:ext cx="556112" cy="556112"/>
              </a:xfrm>
              <a:prstGeom prst="rect">
                <a:avLst/>
              </a:prstGeom>
              <a:solidFill>
                <a:srgbClr val="4BCCFF"/>
              </a:solidFill>
              <a:ln w="9525" algn="ctr">
                <a:noFill/>
                <a:miter lim="800000"/>
                <a:headEnd/>
                <a:tailEnd/>
              </a:ln>
              <a:effectLst/>
            </p:spPr>
            <p:txBody>
              <a:bodyPr anchor="t" anchorCtr="0"/>
              <a:lstStyle/>
              <a:p>
                <a:pPr lvl="0">
                  <a:lnSpc>
                    <a:spcPct val="110000"/>
                  </a:lnSpc>
                  <a:buClr>
                    <a:srgbClr val="000000"/>
                  </a:buClr>
                  <a:tabLst>
                    <a:tab pos="404813" algn="r"/>
                  </a:tabLst>
                </a:pPr>
                <a:r>
                  <a:rPr lang="en-US" altLang="en-US" sz="800" b="1" dirty="0">
                    <a:solidFill>
                      <a:srgbClr val="141738"/>
                    </a:solidFill>
                  </a:rPr>
                  <a:t>R	75</a:t>
                </a:r>
              </a:p>
              <a:p>
                <a:pPr lvl="0">
                  <a:lnSpc>
                    <a:spcPct val="110000"/>
                  </a:lnSpc>
                  <a:buClr>
                    <a:srgbClr val="000000"/>
                  </a:buClr>
                  <a:tabLst>
                    <a:tab pos="404813" algn="r"/>
                  </a:tabLst>
                </a:pPr>
                <a:r>
                  <a:rPr lang="en-US" altLang="en-US" sz="800" b="1" dirty="0">
                    <a:solidFill>
                      <a:srgbClr val="141738"/>
                    </a:solidFill>
                  </a:rPr>
                  <a:t>G	204</a:t>
                </a:r>
              </a:p>
              <a:p>
                <a:pPr lvl="0">
                  <a:lnSpc>
                    <a:spcPct val="110000"/>
                  </a:lnSpc>
                  <a:buClr>
                    <a:srgbClr val="000000"/>
                  </a:buClr>
                  <a:tabLst>
                    <a:tab pos="404813" algn="r"/>
                  </a:tabLst>
                </a:pPr>
                <a:r>
                  <a:rPr lang="en-US" altLang="en-US" sz="800" b="1" dirty="0">
                    <a:solidFill>
                      <a:srgbClr val="141738"/>
                    </a:solidFill>
                  </a:rPr>
                  <a:t>B	255</a:t>
                </a:r>
              </a:p>
            </p:txBody>
          </p:sp>
          <p:sp>
            <p:nvSpPr>
              <p:cNvPr id="74" name="Rectangle 50"/>
              <p:cNvSpPr>
                <a:spLocks noChangeArrowheads="1"/>
              </p:cNvSpPr>
              <p:nvPr/>
            </p:nvSpPr>
            <p:spPr bwMode="auto">
              <a:xfrm>
                <a:off x="1967536" y="1962132"/>
                <a:ext cx="1312112" cy="556112"/>
              </a:xfrm>
              <a:prstGeom prst="rect">
                <a:avLst/>
              </a:prstGeom>
              <a:solidFill>
                <a:srgbClr val="DEE1E6"/>
              </a:solidFill>
              <a:ln w="9525" algn="ctr">
                <a:noFill/>
                <a:miter lim="800000"/>
                <a:headEnd/>
                <a:tailEnd/>
              </a:ln>
              <a:effectLst/>
            </p:spPr>
            <p:txBody>
              <a:bodyPr anchor="t" anchorCtr="0"/>
              <a:lstStyle/>
              <a:p>
                <a:pPr>
                  <a:lnSpc>
                    <a:spcPct val="110000"/>
                  </a:lnSpc>
                  <a:buClr>
                    <a:srgbClr val="000000"/>
                  </a:buClr>
                  <a:buFont typeface="Symbol" pitchFamily="18" charset="2"/>
                  <a:buNone/>
                  <a:tabLst>
                    <a:tab pos="404813" algn="r"/>
                  </a:tabLst>
                </a:pPr>
                <a:r>
                  <a:rPr lang="pt-BR" sz="800" b="1" dirty="0">
                    <a:solidFill>
                      <a:srgbClr val="000000"/>
                    </a:solidFill>
                  </a:rPr>
                  <a:t>R	222</a:t>
                </a:r>
              </a:p>
              <a:p>
                <a:pPr>
                  <a:lnSpc>
                    <a:spcPct val="110000"/>
                  </a:lnSpc>
                  <a:buClr>
                    <a:srgbClr val="000000"/>
                  </a:buClr>
                  <a:buFont typeface="Symbol" pitchFamily="18" charset="2"/>
                  <a:buNone/>
                  <a:tabLst>
                    <a:tab pos="404813" algn="r"/>
                  </a:tabLst>
                </a:pPr>
                <a:r>
                  <a:rPr lang="pt-BR" sz="800" b="1" dirty="0">
                    <a:solidFill>
                      <a:srgbClr val="000000"/>
                    </a:solidFill>
                  </a:rPr>
                  <a:t>G	225</a:t>
                </a:r>
              </a:p>
              <a:p>
                <a:pPr>
                  <a:lnSpc>
                    <a:spcPct val="110000"/>
                  </a:lnSpc>
                  <a:buClr>
                    <a:srgbClr val="000000"/>
                  </a:buClr>
                  <a:buFont typeface="Symbol" pitchFamily="18" charset="2"/>
                  <a:buNone/>
                  <a:tabLst>
                    <a:tab pos="404813" algn="r"/>
                  </a:tabLst>
                </a:pPr>
                <a:r>
                  <a:rPr lang="pt-BR" sz="800" b="1" dirty="0">
                    <a:solidFill>
                      <a:srgbClr val="000000"/>
                    </a:solidFill>
                  </a:rPr>
                  <a:t>B	230</a:t>
                </a:r>
              </a:p>
            </p:txBody>
          </p:sp>
          <p:sp>
            <p:nvSpPr>
              <p:cNvPr id="75" name="Rectangle 50"/>
              <p:cNvSpPr>
                <a:spLocks noChangeArrowheads="1"/>
              </p:cNvSpPr>
              <p:nvPr/>
            </p:nvSpPr>
            <p:spPr bwMode="auto">
              <a:xfrm>
                <a:off x="4239770" y="1962132"/>
                <a:ext cx="1312112" cy="556112"/>
              </a:xfrm>
              <a:prstGeom prst="rect">
                <a:avLst/>
              </a:prstGeom>
              <a:solidFill>
                <a:srgbClr val="004176"/>
              </a:solidFill>
              <a:ln w="9525" algn="ctr">
                <a:noFill/>
                <a:miter lim="800000"/>
                <a:headEnd/>
                <a:tailEnd/>
              </a:ln>
              <a:effectLst/>
            </p:spPr>
            <p:txBody>
              <a:bodyPr anchor="t" anchorCtr="0"/>
              <a:lstStyle/>
              <a:p>
                <a:pPr>
                  <a:lnSpc>
                    <a:spcPct val="110000"/>
                  </a:lnSpc>
                  <a:buClr>
                    <a:srgbClr val="000000"/>
                  </a:buClr>
                  <a:buFont typeface="Symbol" pitchFamily="18" charset="2"/>
                  <a:buNone/>
                  <a:tabLst>
                    <a:tab pos="404813" algn="r"/>
                  </a:tabLst>
                </a:pPr>
                <a:r>
                  <a:rPr lang="pt-BR" sz="800" b="1" dirty="0">
                    <a:solidFill>
                      <a:srgbClr val="FFFFFF"/>
                    </a:solidFill>
                  </a:rPr>
                  <a:t>R	</a:t>
                </a:r>
                <a:r>
                  <a:rPr lang="pt-BR" sz="800" b="1" dirty="0" smtClean="0">
                    <a:solidFill>
                      <a:srgbClr val="FFFFFF"/>
                    </a:solidFill>
                  </a:rPr>
                  <a:t>0</a:t>
                </a:r>
                <a:endParaRPr lang="pt-BR" sz="800" b="1" dirty="0">
                  <a:solidFill>
                    <a:srgbClr val="FFFFFF"/>
                  </a:solidFill>
                </a:endParaRPr>
              </a:p>
              <a:p>
                <a:pPr>
                  <a:lnSpc>
                    <a:spcPct val="110000"/>
                  </a:lnSpc>
                  <a:buClr>
                    <a:srgbClr val="000000"/>
                  </a:buClr>
                  <a:buFont typeface="Symbol" pitchFamily="18" charset="2"/>
                  <a:buNone/>
                  <a:tabLst>
                    <a:tab pos="404813" algn="r"/>
                  </a:tabLst>
                </a:pPr>
                <a:r>
                  <a:rPr lang="pt-BR" sz="800" b="1" dirty="0">
                    <a:solidFill>
                      <a:srgbClr val="FFFFFF"/>
                    </a:solidFill>
                  </a:rPr>
                  <a:t>G	</a:t>
                </a:r>
                <a:r>
                  <a:rPr lang="pt-BR" sz="800" b="1" dirty="0" smtClean="0">
                    <a:solidFill>
                      <a:srgbClr val="FFFFFF"/>
                    </a:solidFill>
                  </a:rPr>
                  <a:t>65</a:t>
                </a:r>
                <a:endParaRPr lang="pt-BR" sz="800" b="1" dirty="0">
                  <a:solidFill>
                    <a:srgbClr val="FFFFFF"/>
                  </a:solidFill>
                </a:endParaRPr>
              </a:p>
              <a:p>
                <a:pPr>
                  <a:lnSpc>
                    <a:spcPct val="110000"/>
                  </a:lnSpc>
                  <a:buClr>
                    <a:srgbClr val="000000"/>
                  </a:buClr>
                  <a:buFont typeface="Symbol" pitchFamily="18" charset="2"/>
                  <a:buNone/>
                  <a:tabLst>
                    <a:tab pos="404813" algn="r"/>
                  </a:tabLst>
                </a:pPr>
                <a:r>
                  <a:rPr lang="pt-BR" sz="800" b="1" dirty="0">
                    <a:solidFill>
                      <a:srgbClr val="FFFFFF"/>
                    </a:solidFill>
                  </a:rPr>
                  <a:t>B	</a:t>
                </a:r>
                <a:r>
                  <a:rPr lang="pt-BR" sz="800" b="1" dirty="0" smtClean="0">
                    <a:solidFill>
                      <a:srgbClr val="FFFFFF"/>
                    </a:solidFill>
                  </a:rPr>
                  <a:t>118</a:t>
                </a:r>
                <a:endParaRPr lang="pt-BR" sz="800" b="1" dirty="0">
                  <a:solidFill>
                    <a:srgbClr val="FFFFFF"/>
                  </a:solidFill>
                </a:endParaRPr>
              </a:p>
            </p:txBody>
          </p:sp>
          <p:sp>
            <p:nvSpPr>
              <p:cNvPr id="76" name="Rectangle 14"/>
              <p:cNvSpPr>
                <a:spLocks noChangeArrowheads="1"/>
              </p:cNvSpPr>
              <p:nvPr/>
            </p:nvSpPr>
            <p:spPr bwMode="gray">
              <a:xfrm>
                <a:off x="3482358" y="1962132"/>
                <a:ext cx="556112" cy="556112"/>
              </a:xfrm>
              <a:prstGeom prst="rect">
                <a:avLst/>
              </a:prstGeom>
              <a:solidFill>
                <a:srgbClr val="141738"/>
              </a:solidFill>
              <a:ln w="3175">
                <a:solidFill>
                  <a:schemeClr val="tx1"/>
                </a:solidFill>
                <a:miter lim="800000"/>
                <a:headEnd/>
                <a:tailEnd/>
              </a:ln>
              <a:effectLst/>
            </p:spPr>
            <p:txBody>
              <a:bodyPr wrap="none" anchor="t" anchorCtr="0">
                <a:noAutofit/>
              </a:bodyPr>
              <a:lstStyle/>
              <a:p>
                <a:pPr>
                  <a:lnSpc>
                    <a:spcPct val="110000"/>
                  </a:lnSpc>
                  <a:buClr>
                    <a:srgbClr val="000000"/>
                  </a:buClr>
                  <a:tabLst>
                    <a:tab pos="404813" algn="r"/>
                  </a:tabLst>
                </a:pPr>
                <a:r>
                  <a:rPr lang="pt-BR" altLang="en-US" sz="800" b="1" dirty="0">
                    <a:solidFill>
                      <a:srgbClr val="FFFFFF"/>
                    </a:solidFill>
                  </a:rPr>
                  <a:t>R	</a:t>
                </a:r>
                <a:r>
                  <a:rPr lang="pt-BR" altLang="en-US" sz="800" b="1" dirty="0" smtClean="0">
                    <a:solidFill>
                      <a:srgbClr val="FFFFFF"/>
                    </a:solidFill>
                  </a:rPr>
                  <a:t>20</a:t>
                </a:r>
                <a:endParaRPr lang="pt-BR" altLang="en-US" sz="800" b="1" dirty="0">
                  <a:solidFill>
                    <a:srgbClr val="FFFFFF"/>
                  </a:solidFill>
                </a:endParaRPr>
              </a:p>
              <a:p>
                <a:pPr>
                  <a:lnSpc>
                    <a:spcPct val="110000"/>
                  </a:lnSpc>
                  <a:buClr>
                    <a:srgbClr val="000000"/>
                  </a:buClr>
                  <a:tabLst>
                    <a:tab pos="404813" algn="r"/>
                  </a:tabLst>
                </a:pPr>
                <a:r>
                  <a:rPr lang="pt-BR" altLang="en-US" sz="800" b="1" dirty="0">
                    <a:solidFill>
                      <a:srgbClr val="FFFFFF"/>
                    </a:solidFill>
                  </a:rPr>
                  <a:t>G	</a:t>
                </a:r>
                <a:r>
                  <a:rPr lang="pt-BR" altLang="en-US" sz="800" b="1" dirty="0" smtClean="0">
                    <a:solidFill>
                      <a:srgbClr val="FFFFFF"/>
                    </a:solidFill>
                  </a:rPr>
                  <a:t>23</a:t>
                </a:r>
                <a:endParaRPr lang="pt-BR" altLang="en-US" sz="800" b="1" dirty="0">
                  <a:solidFill>
                    <a:srgbClr val="FFFFFF"/>
                  </a:solidFill>
                </a:endParaRPr>
              </a:p>
              <a:p>
                <a:pPr>
                  <a:lnSpc>
                    <a:spcPct val="110000"/>
                  </a:lnSpc>
                  <a:buClr>
                    <a:srgbClr val="000000"/>
                  </a:buClr>
                  <a:tabLst>
                    <a:tab pos="404813" algn="r"/>
                  </a:tabLst>
                </a:pPr>
                <a:r>
                  <a:rPr lang="pt-BR" altLang="en-US" sz="800" b="1" dirty="0">
                    <a:solidFill>
                      <a:srgbClr val="FFFFFF"/>
                    </a:solidFill>
                  </a:rPr>
                  <a:t>B	</a:t>
                </a:r>
                <a:r>
                  <a:rPr lang="pt-BR" altLang="en-US" sz="800" b="1" dirty="0" smtClean="0">
                    <a:solidFill>
                      <a:srgbClr val="FFFFFF"/>
                    </a:solidFill>
                  </a:rPr>
                  <a:t>56</a:t>
                </a:r>
                <a:endParaRPr lang="en-US" altLang="en-US" sz="800" b="1" dirty="0">
                  <a:solidFill>
                    <a:srgbClr val="FFFFFF"/>
                  </a:solidFill>
                </a:endParaRPr>
              </a:p>
            </p:txBody>
          </p:sp>
        </p:grpSp>
        <p:grpSp>
          <p:nvGrpSpPr>
            <p:cNvPr id="40" name="Group 39"/>
            <p:cNvGrpSpPr/>
            <p:nvPr/>
          </p:nvGrpSpPr>
          <p:grpSpPr>
            <a:xfrm>
              <a:off x="452712" y="5167787"/>
              <a:ext cx="5106760" cy="556112"/>
              <a:chOff x="452712" y="5167787"/>
              <a:chExt cx="5106760" cy="556112"/>
            </a:xfrm>
          </p:grpSpPr>
          <p:sp>
            <p:nvSpPr>
              <p:cNvPr id="64" name="Rectangle 59"/>
              <p:cNvSpPr>
                <a:spLocks noChangeArrowheads="1"/>
              </p:cNvSpPr>
              <p:nvPr/>
            </p:nvSpPr>
            <p:spPr bwMode="auto">
              <a:xfrm>
                <a:off x="452712" y="5167787"/>
                <a:ext cx="556112" cy="556112"/>
              </a:xfrm>
              <a:prstGeom prst="rect">
                <a:avLst/>
              </a:prstGeom>
              <a:solidFill>
                <a:srgbClr val="2D8F78"/>
              </a:solidFill>
              <a:ln w="9525" algn="ctr">
                <a:noFill/>
                <a:miter lim="800000"/>
                <a:headEnd/>
                <a:tailEnd/>
              </a:ln>
              <a:effectLst/>
            </p:spPr>
            <p:txBody>
              <a:bodyPr/>
              <a:lstStyle/>
              <a:p>
                <a:pPr>
                  <a:lnSpc>
                    <a:spcPct val="110000"/>
                  </a:lnSpc>
                  <a:buClr>
                    <a:srgbClr val="000000"/>
                  </a:buClr>
                  <a:tabLst>
                    <a:tab pos="404813" algn="r"/>
                  </a:tabLst>
                </a:pPr>
                <a:r>
                  <a:rPr lang="en-US" altLang="en-US" sz="800" b="1" dirty="0">
                    <a:solidFill>
                      <a:srgbClr val="FFFFFF"/>
                    </a:solidFill>
                  </a:rPr>
                  <a:t>R	</a:t>
                </a:r>
                <a:r>
                  <a:rPr lang="en-US" altLang="en-US" sz="800" b="1" dirty="0" smtClean="0">
                    <a:solidFill>
                      <a:srgbClr val="FFFFFF"/>
                    </a:solidFill>
                  </a:rPr>
                  <a:t>45</a:t>
                </a:r>
                <a:endParaRPr lang="en-US" altLang="en-US" sz="800" b="1" dirty="0">
                  <a:solidFill>
                    <a:srgbClr val="FFFFFF"/>
                  </a:solidFill>
                </a:endParaRPr>
              </a:p>
              <a:p>
                <a:pPr>
                  <a:lnSpc>
                    <a:spcPct val="110000"/>
                  </a:lnSpc>
                  <a:buClr>
                    <a:srgbClr val="000000"/>
                  </a:buClr>
                  <a:tabLst>
                    <a:tab pos="404813" algn="r"/>
                  </a:tabLst>
                </a:pPr>
                <a:r>
                  <a:rPr lang="en-US" altLang="en-US" sz="800" b="1" dirty="0">
                    <a:solidFill>
                      <a:srgbClr val="FFFFFF"/>
                    </a:solidFill>
                  </a:rPr>
                  <a:t>G	</a:t>
                </a:r>
                <a:r>
                  <a:rPr lang="en-US" altLang="en-US" sz="800" b="1" dirty="0" smtClean="0">
                    <a:solidFill>
                      <a:srgbClr val="FFFFFF"/>
                    </a:solidFill>
                  </a:rPr>
                  <a:t>143</a:t>
                </a:r>
                <a:endParaRPr lang="en-US" altLang="en-US" sz="800" b="1" dirty="0">
                  <a:solidFill>
                    <a:srgbClr val="FFFFFF"/>
                  </a:solidFill>
                </a:endParaRPr>
              </a:p>
              <a:p>
                <a:pPr>
                  <a:lnSpc>
                    <a:spcPct val="110000"/>
                  </a:lnSpc>
                  <a:buClr>
                    <a:srgbClr val="000000"/>
                  </a:buClr>
                  <a:tabLst>
                    <a:tab pos="404813" algn="r"/>
                  </a:tabLst>
                </a:pPr>
                <a:r>
                  <a:rPr lang="en-US" altLang="en-US" sz="800" b="1" dirty="0">
                    <a:solidFill>
                      <a:srgbClr val="FFFFFF"/>
                    </a:solidFill>
                  </a:rPr>
                  <a:t>B	</a:t>
                </a:r>
                <a:r>
                  <a:rPr lang="en-US" altLang="en-US" sz="800" b="1" dirty="0" smtClean="0">
                    <a:solidFill>
                      <a:srgbClr val="FFFFFF"/>
                    </a:solidFill>
                  </a:rPr>
                  <a:t>120</a:t>
                </a:r>
                <a:endParaRPr lang="en-US" altLang="en-US" sz="800" b="1" dirty="0">
                  <a:solidFill>
                    <a:srgbClr val="FFFFFF"/>
                  </a:solidFill>
                </a:endParaRPr>
              </a:p>
            </p:txBody>
          </p:sp>
          <p:sp>
            <p:nvSpPr>
              <p:cNvPr id="65" name="Rectangle 56"/>
              <p:cNvSpPr>
                <a:spLocks noChangeArrowheads="1"/>
              </p:cNvSpPr>
              <p:nvPr/>
            </p:nvSpPr>
            <p:spPr bwMode="auto">
              <a:xfrm>
                <a:off x="3482358" y="5167787"/>
                <a:ext cx="556112" cy="556112"/>
              </a:xfrm>
              <a:prstGeom prst="rect">
                <a:avLst/>
              </a:prstGeom>
              <a:solidFill>
                <a:srgbClr val="B4425D"/>
              </a:solidFill>
              <a:ln w="9525" algn="ctr">
                <a:noFill/>
                <a:miter lim="800000"/>
                <a:headEnd/>
                <a:tailEnd/>
              </a:ln>
              <a:effectLst/>
            </p:spPr>
            <p:txBody>
              <a:bodyPr/>
              <a:lstStyle/>
              <a:p>
                <a:pPr>
                  <a:lnSpc>
                    <a:spcPct val="110000"/>
                  </a:lnSpc>
                  <a:buClr>
                    <a:srgbClr val="000000"/>
                  </a:buClr>
                  <a:tabLst>
                    <a:tab pos="404813" algn="r"/>
                  </a:tabLst>
                </a:pPr>
                <a:r>
                  <a:rPr lang="en-US" altLang="en-US" sz="800" b="1" dirty="0">
                    <a:solidFill>
                      <a:srgbClr val="FFFFFF"/>
                    </a:solidFill>
                  </a:rPr>
                  <a:t>R	</a:t>
                </a:r>
                <a:r>
                  <a:rPr lang="en-US" altLang="en-US" sz="800" b="1" dirty="0" smtClean="0">
                    <a:solidFill>
                      <a:srgbClr val="FFFFFF"/>
                    </a:solidFill>
                  </a:rPr>
                  <a:t>180</a:t>
                </a:r>
                <a:endParaRPr lang="en-US" altLang="en-US" sz="800" b="1" dirty="0">
                  <a:solidFill>
                    <a:srgbClr val="FFFFFF"/>
                  </a:solidFill>
                </a:endParaRPr>
              </a:p>
              <a:p>
                <a:pPr>
                  <a:lnSpc>
                    <a:spcPct val="110000"/>
                  </a:lnSpc>
                  <a:buClr>
                    <a:srgbClr val="000000"/>
                  </a:buClr>
                  <a:tabLst>
                    <a:tab pos="404813" algn="r"/>
                  </a:tabLst>
                </a:pPr>
                <a:r>
                  <a:rPr lang="en-US" altLang="en-US" sz="800" b="1" dirty="0">
                    <a:solidFill>
                      <a:srgbClr val="FFFFFF"/>
                    </a:solidFill>
                  </a:rPr>
                  <a:t>G	</a:t>
                </a:r>
                <a:r>
                  <a:rPr lang="en-US" altLang="en-US" sz="800" b="1" dirty="0" smtClean="0">
                    <a:solidFill>
                      <a:srgbClr val="FFFFFF"/>
                    </a:solidFill>
                  </a:rPr>
                  <a:t>66</a:t>
                </a:r>
                <a:endParaRPr lang="en-US" altLang="en-US" sz="800" b="1" dirty="0">
                  <a:solidFill>
                    <a:srgbClr val="FFFFFF"/>
                  </a:solidFill>
                </a:endParaRPr>
              </a:p>
              <a:p>
                <a:pPr>
                  <a:lnSpc>
                    <a:spcPct val="110000"/>
                  </a:lnSpc>
                  <a:buClr>
                    <a:srgbClr val="000000"/>
                  </a:buClr>
                  <a:tabLst>
                    <a:tab pos="404813" algn="r"/>
                  </a:tabLst>
                </a:pPr>
                <a:r>
                  <a:rPr lang="en-US" altLang="en-US" sz="800" b="1" dirty="0">
                    <a:solidFill>
                      <a:srgbClr val="FFFFFF"/>
                    </a:solidFill>
                  </a:rPr>
                  <a:t>B	</a:t>
                </a:r>
                <a:r>
                  <a:rPr lang="en-US" altLang="en-US" sz="800" b="1" dirty="0" smtClean="0">
                    <a:solidFill>
                      <a:srgbClr val="FFFFFF"/>
                    </a:solidFill>
                  </a:rPr>
                  <a:t>93</a:t>
                </a:r>
                <a:endParaRPr lang="en-US" altLang="en-US" sz="800" b="1" dirty="0">
                  <a:solidFill>
                    <a:srgbClr val="FFFFFF"/>
                  </a:solidFill>
                </a:endParaRPr>
              </a:p>
            </p:txBody>
          </p:sp>
          <p:sp>
            <p:nvSpPr>
              <p:cNvPr id="66" name="Rectangle 50"/>
              <p:cNvSpPr>
                <a:spLocks noChangeArrowheads="1"/>
              </p:cNvSpPr>
              <p:nvPr/>
            </p:nvSpPr>
            <p:spPr bwMode="auto">
              <a:xfrm>
                <a:off x="4239770" y="5167787"/>
                <a:ext cx="556112" cy="556112"/>
              </a:xfrm>
              <a:prstGeom prst="rect">
                <a:avLst/>
              </a:prstGeom>
              <a:solidFill>
                <a:srgbClr val="E3D7AB"/>
              </a:solidFill>
              <a:ln w="9525" algn="ctr">
                <a:noFill/>
                <a:miter lim="800000"/>
                <a:headEnd/>
                <a:tailEnd/>
              </a:ln>
              <a:effectLst/>
            </p:spPr>
            <p:txBody>
              <a:bodyPr/>
              <a:lstStyle/>
              <a:p>
                <a:pPr>
                  <a:lnSpc>
                    <a:spcPct val="110000"/>
                  </a:lnSpc>
                  <a:buClr>
                    <a:srgbClr val="000000"/>
                  </a:buClr>
                  <a:tabLst>
                    <a:tab pos="404813" algn="r"/>
                  </a:tabLst>
                </a:pPr>
                <a:r>
                  <a:rPr lang="pt-BR" altLang="en-US" sz="800" b="1" dirty="0" smtClean="0">
                    <a:solidFill>
                      <a:srgbClr val="000000"/>
                    </a:solidFill>
                  </a:rPr>
                  <a:t>R	227</a:t>
                </a:r>
                <a:endParaRPr lang="pt-BR" altLang="en-US" sz="800" b="1" dirty="0">
                  <a:solidFill>
                    <a:srgbClr val="000000"/>
                  </a:solidFill>
                </a:endParaRPr>
              </a:p>
              <a:p>
                <a:pPr>
                  <a:lnSpc>
                    <a:spcPct val="110000"/>
                  </a:lnSpc>
                  <a:buClr>
                    <a:srgbClr val="000000"/>
                  </a:buClr>
                  <a:tabLst>
                    <a:tab pos="404813" algn="r"/>
                  </a:tabLst>
                </a:pPr>
                <a:r>
                  <a:rPr lang="pt-BR" altLang="en-US" sz="800" b="1" dirty="0">
                    <a:solidFill>
                      <a:srgbClr val="000000"/>
                    </a:solidFill>
                  </a:rPr>
                  <a:t>G	</a:t>
                </a:r>
                <a:r>
                  <a:rPr lang="pt-BR" altLang="en-US" sz="800" b="1" dirty="0" smtClean="0">
                    <a:solidFill>
                      <a:srgbClr val="000000"/>
                    </a:solidFill>
                  </a:rPr>
                  <a:t>215</a:t>
                </a:r>
                <a:endParaRPr lang="pt-BR" altLang="en-US" sz="800" b="1" dirty="0">
                  <a:solidFill>
                    <a:srgbClr val="000000"/>
                  </a:solidFill>
                </a:endParaRPr>
              </a:p>
              <a:p>
                <a:pPr>
                  <a:lnSpc>
                    <a:spcPct val="110000"/>
                  </a:lnSpc>
                  <a:buClr>
                    <a:srgbClr val="000000"/>
                  </a:buClr>
                  <a:tabLst>
                    <a:tab pos="404813" algn="r"/>
                  </a:tabLst>
                </a:pPr>
                <a:r>
                  <a:rPr lang="pt-BR" altLang="en-US" sz="800" b="1" dirty="0">
                    <a:solidFill>
                      <a:srgbClr val="000000"/>
                    </a:solidFill>
                  </a:rPr>
                  <a:t>B	</a:t>
                </a:r>
                <a:r>
                  <a:rPr lang="pt-BR" altLang="en-US" sz="800" b="1" dirty="0" smtClean="0">
                    <a:solidFill>
                      <a:srgbClr val="000000"/>
                    </a:solidFill>
                  </a:rPr>
                  <a:t>171</a:t>
                </a:r>
                <a:endParaRPr lang="en-US" altLang="en-US" sz="800" b="1" dirty="0">
                  <a:solidFill>
                    <a:srgbClr val="000000"/>
                  </a:solidFill>
                </a:endParaRPr>
              </a:p>
            </p:txBody>
          </p:sp>
          <p:sp>
            <p:nvSpPr>
              <p:cNvPr id="67" name="Rectangle 59"/>
              <p:cNvSpPr>
                <a:spLocks noChangeArrowheads="1"/>
              </p:cNvSpPr>
              <p:nvPr/>
            </p:nvSpPr>
            <p:spPr bwMode="auto">
              <a:xfrm>
                <a:off x="5003360" y="5167787"/>
                <a:ext cx="556112" cy="556112"/>
              </a:xfrm>
              <a:prstGeom prst="rect">
                <a:avLst/>
              </a:prstGeom>
              <a:solidFill>
                <a:srgbClr val="C3842F"/>
              </a:solidFill>
              <a:ln w="9525" algn="ctr">
                <a:noFill/>
                <a:miter lim="800000"/>
                <a:headEnd/>
                <a:tailEnd/>
              </a:ln>
              <a:effectLst/>
            </p:spPr>
            <p:txBody>
              <a:bodyPr/>
              <a:lstStyle/>
              <a:p>
                <a:pPr>
                  <a:lnSpc>
                    <a:spcPct val="110000"/>
                  </a:lnSpc>
                  <a:buClr>
                    <a:srgbClr val="000000"/>
                  </a:buClr>
                  <a:tabLst>
                    <a:tab pos="404813" algn="r"/>
                  </a:tabLst>
                </a:pPr>
                <a:r>
                  <a:rPr lang="en-US" altLang="en-US" sz="800" b="1" dirty="0">
                    <a:solidFill>
                      <a:srgbClr val="FFFFFF"/>
                    </a:solidFill>
                  </a:rPr>
                  <a:t>R	</a:t>
                </a:r>
                <a:r>
                  <a:rPr lang="en-US" altLang="en-US" sz="800" b="1" dirty="0" smtClean="0">
                    <a:solidFill>
                      <a:srgbClr val="FFFFFF"/>
                    </a:solidFill>
                  </a:rPr>
                  <a:t>195</a:t>
                </a:r>
                <a:endParaRPr lang="en-US" altLang="en-US" sz="800" b="1" dirty="0">
                  <a:solidFill>
                    <a:srgbClr val="FFFFFF"/>
                  </a:solidFill>
                </a:endParaRPr>
              </a:p>
              <a:p>
                <a:pPr>
                  <a:lnSpc>
                    <a:spcPct val="110000"/>
                  </a:lnSpc>
                  <a:buClr>
                    <a:srgbClr val="000000"/>
                  </a:buClr>
                  <a:tabLst>
                    <a:tab pos="404813" algn="r"/>
                  </a:tabLst>
                </a:pPr>
                <a:r>
                  <a:rPr lang="en-US" altLang="en-US" sz="800" b="1" dirty="0">
                    <a:solidFill>
                      <a:srgbClr val="FFFFFF"/>
                    </a:solidFill>
                  </a:rPr>
                  <a:t>G	</a:t>
                </a:r>
                <a:r>
                  <a:rPr lang="en-US" altLang="en-US" sz="800" b="1" dirty="0" smtClean="0">
                    <a:solidFill>
                      <a:srgbClr val="FFFFFF"/>
                    </a:solidFill>
                  </a:rPr>
                  <a:t>132</a:t>
                </a:r>
                <a:endParaRPr lang="en-US" altLang="en-US" sz="800" b="1" dirty="0">
                  <a:solidFill>
                    <a:srgbClr val="FFFFFF"/>
                  </a:solidFill>
                </a:endParaRPr>
              </a:p>
              <a:p>
                <a:pPr>
                  <a:lnSpc>
                    <a:spcPct val="110000"/>
                  </a:lnSpc>
                  <a:buClr>
                    <a:srgbClr val="000000"/>
                  </a:buClr>
                  <a:tabLst>
                    <a:tab pos="404813" algn="r"/>
                  </a:tabLst>
                </a:pPr>
                <a:r>
                  <a:rPr lang="en-US" altLang="en-US" sz="800" b="1" dirty="0">
                    <a:solidFill>
                      <a:srgbClr val="FFFFFF"/>
                    </a:solidFill>
                  </a:rPr>
                  <a:t>B	</a:t>
                </a:r>
                <a:r>
                  <a:rPr lang="en-US" altLang="en-US" sz="800" b="1" dirty="0" smtClean="0">
                    <a:solidFill>
                      <a:srgbClr val="FFFFFF"/>
                    </a:solidFill>
                  </a:rPr>
                  <a:t>47</a:t>
                </a:r>
                <a:endParaRPr lang="en-US" altLang="en-US" sz="800" b="1" dirty="0">
                  <a:solidFill>
                    <a:srgbClr val="FFFFFF"/>
                  </a:solidFill>
                </a:endParaRPr>
              </a:p>
            </p:txBody>
          </p:sp>
          <p:sp>
            <p:nvSpPr>
              <p:cNvPr id="68" name="Rectangle 56"/>
              <p:cNvSpPr>
                <a:spLocks noChangeArrowheads="1"/>
              </p:cNvSpPr>
              <p:nvPr/>
            </p:nvSpPr>
            <p:spPr bwMode="auto">
              <a:xfrm>
                <a:off x="1967536" y="5167787"/>
                <a:ext cx="556112" cy="556112"/>
              </a:xfrm>
              <a:prstGeom prst="rect">
                <a:avLst/>
              </a:prstGeom>
              <a:solidFill>
                <a:srgbClr val="929BCA"/>
              </a:solidFill>
              <a:ln w="9525" algn="ctr">
                <a:noFill/>
                <a:miter lim="800000"/>
                <a:headEnd/>
                <a:tailEnd/>
              </a:ln>
              <a:effectLst/>
            </p:spPr>
            <p:txBody>
              <a:bodyPr/>
              <a:lstStyle/>
              <a:p>
                <a:pPr>
                  <a:lnSpc>
                    <a:spcPct val="110000"/>
                  </a:lnSpc>
                  <a:buClr>
                    <a:srgbClr val="000000"/>
                  </a:buClr>
                  <a:tabLst>
                    <a:tab pos="404813" algn="r"/>
                  </a:tabLst>
                </a:pPr>
                <a:r>
                  <a:rPr lang="en-US" altLang="en-US" sz="800" b="1" dirty="0">
                    <a:solidFill>
                      <a:srgbClr val="FFFFFF"/>
                    </a:solidFill>
                  </a:rPr>
                  <a:t>R	</a:t>
                </a:r>
                <a:r>
                  <a:rPr lang="en-US" altLang="en-US" sz="800" b="1" dirty="0" smtClean="0">
                    <a:solidFill>
                      <a:srgbClr val="FFFFFF"/>
                    </a:solidFill>
                  </a:rPr>
                  <a:t>146</a:t>
                </a:r>
                <a:endParaRPr lang="en-US" altLang="en-US" sz="800" b="1" dirty="0">
                  <a:solidFill>
                    <a:srgbClr val="FFFFFF"/>
                  </a:solidFill>
                </a:endParaRPr>
              </a:p>
              <a:p>
                <a:pPr>
                  <a:lnSpc>
                    <a:spcPct val="110000"/>
                  </a:lnSpc>
                  <a:buClr>
                    <a:srgbClr val="000000"/>
                  </a:buClr>
                  <a:tabLst>
                    <a:tab pos="404813" algn="r"/>
                  </a:tabLst>
                </a:pPr>
                <a:r>
                  <a:rPr lang="en-US" altLang="en-US" sz="800" b="1" dirty="0">
                    <a:solidFill>
                      <a:srgbClr val="FFFFFF"/>
                    </a:solidFill>
                  </a:rPr>
                  <a:t>G	</a:t>
                </a:r>
                <a:r>
                  <a:rPr lang="en-US" altLang="en-US" sz="800" b="1" dirty="0" smtClean="0">
                    <a:solidFill>
                      <a:srgbClr val="FFFFFF"/>
                    </a:solidFill>
                  </a:rPr>
                  <a:t>155</a:t>
                </a:r>
                <a:endParaRPr lang="en-US" altLang="en-US" sz="800" b="1" dirty="0">
                  <a:solidFill>
                    <a:srgbClr val="FFFFFF"/>
                  </a:solidFill>
                </a:endParaRPr>
              </a:p>
              <a:p>
                <a:pPr>
                  <a:lnSpc>
                    <a:spcPct val="110000"/>
                  </a:lnSpc>
                  <a:buClr>
                    <a:srgbClr val="000000"/>
                  </a:buClr>
                  <a:tabLst>
                    <a:tab pos="404813" algn="r"/>
                  </a:tabLst>
                </a:pPr>
                <a:r>
                  <a:rPr lang="en-US" altLang="en-US" sz="800" b="1" dirty="0">
                    <a:solidFill>
                      <a:srgbClr val="FFFFFF"/>
                    </a:solidFill>
                  </a:rPr>
                  <a:t>B	</a:t>
                </a:r>
                <a:r>
                  <a:rPr lang="en-US" altLang="en-US" sz="800" b="1" dirty="0" smtClean="0">
                    <a:solidFill>
                      <a:srgbClr val="FFFFFF"/>
                    </a:solidFill>
                  </a:rPr>
                  <a:t>202</a:t>
                </a:r>
                <a:endParaRPr lang="en-US" altLang="en-US" sz="800" b="1" dirty="0">
                  <a:solidFill>
                    <a:srgbClr val="FFFFFF"/>
                  </a:solidFill>
                </a:endParaRPr>
              </a:p>
            </p:txBody>
          </p:sp>
          <p:sp>
            <p:nvSpPr>
              <p:cNvPr id="69" name="Rectangle 50"/>
              <p:cNvSpPr>
                <a:spLocks noChangeArrowheads="1"/>
              </p:cNvSpPr>
              <p:nvPr/>
            </p:nvSpPr>
            <p:spPr bwMode="auto">
              <a:xfrm>
                <a:off x="1210124" y="5167787"/>
                <a:ext cx="556112" cy="556112"/>
              </a:xfrm>
              <a:prstGeom prst="rect">
                <a:avLst/>
              </a:prstGeom>
              <a:solidFill>
                <a:srgbClr val="92DECC"/>
              </a:solidFill>
              <a:ln w="9525" algn="ctr">
                <a:noFill/>
                <a:miter lim="800000"/>
                <a:headEnd/>
                <a:tailEnd/>
              </a:ln>
              <a:effectLst/>
            </p:spPr>
            <p:txBody>
              <a:bodyPr/>
              <a:lstStyle/>
              <a:p>
                <a:pPr>
                  <a:lnSpc>
                    <a:spcPct val="110000"/>
                  </a:lnSpc>
                  <a:buClr>
                    <a:srgbClr val="000000"/>
                  </a:buClr>
                  <a:tabLst>
                    <a:tab pos="404813" algn="r"/>
                  </a:tabLst>
                </a:pPr>
                <a:r>
                  <a:rPr lang="pt-BR" altLang="en-US" sz="800" b="1" dirty="0">
                    <a:solidFill>
                      <a:srgbClr val="000000"/>
                    </a:solidFill>
                  </a:rPr>
                  <a:t>R	</a:t>
                </a:r>
                <a:r>
                  <a:rPr lang="pt-BR" altLang="en-US" sz="800" b="1" dirty="0" smtClean="0">
                    <a:solidFill>
                      <a:srgbClr val="000000"/>
                    </a:solidFill>
                  </a:rPr>
                  <a:t>146</a:t>
                </a:r>
                <a:endParaRPr lang="pt-BR" altLang="en-US" sz="800" b="1" dirty="0">
                  <a:solidFill>
                    <a:srgbClr val="000000"/>
                  </a:solidFill>
                </a:endParaRPr>
              </a:p>
              <a:p>
                <a:pPr>
                  <a:lnSpc>
                    <a:spcPct val="110000"/>
                  </a:lnSpc>
                  <a:buClr>
                    <a:srgbClr val="000000"/>
                  </a:buClr>
                  <a:tabLst>
                    <a:tab pos="404813" algn="r"/>
                  </a:tabLst>
                </a:pPr>
                <a:r>
                  <a:rPr lang="pt-BR" altLang="en-US" sz="800" b="1" dirty="0">
                    <a:solidFill>
                      <a:srgbClr val="000000"/>
                    </a:solidFill>
                  </a:rPr>
                  <a:t>G	</a:t>
                </a:r>
                <a:r>
                  <a:rPr lang="pt-BR" altLang="en-US" sz="800" b="1" dirty="0" smtClean="0">
                    <a:solidFill>
                      <a:srgbClr val="000000"/>
                    </a:solidFill>
                  </a:rPr>
                  <a:t>222</a:t>
                </a:r>
                <a:endParaRPr lang="pt-BR" altLang="en-US" sz="800" b="1" dirty="0">
                  <a:solidFill>
                    <a:srgbClr val="000000"/>
                  </a:solidFill>
                </a:endParaRPr>
              </a:p>
              <a:p>
                <a:pPr>
                  <a:lnSpc>
                    <a:spcPct val="110000"/>
                  </a:lnSpc>
                  <a:buClr>
                    <a:srgbClr val="000000"/>
                  </a:buClr>
                  <a:tabLst>
                    <a:tab pos="404813" algn="r"/>
                  </a:tabLst>
                </a:pPr>
                <a:r>
                  <a:rPr lang="pt-BR" altLang="en-US" sz="800" b="1" dirty="0">
                    <a:solidFill>
                      <a:srgbClr val="000000"/>
                    </a:solidFill>
                  </a:rPr>
                  <a:t>B	</a:t>
                </a:r>
                <a:r>
                  <a:rPr lang="pt-BR" altLang="en-US" sz="800" b="1" dirty="0" smtClean="0">
                    <a:solidFill>
                      <a:srgbClr val="000000"/>
                    </a:solidFill>
                  </a:rPr>
                  <a:t>204</a:t>
                </a:r>
                <a:endParaRPr lang="en-US" altLang="en-US" sz="800" b="1" dirty="0">
                  <a:solidFill>
                    <a:srgbClr val="000000"/>
                  </a:solidFill>
                </a:endParaRPr>
              </a:p>
            </p:txBody>
          </p:sp>
          <p:sp>
            <p:nvSpPr>
              <p:cNvPr id="70" name="Rectangle 50"/>
              <p:cNvSpPr>
                <a:spLocks noChangeArrowheads="1"/>
              </p:cNvSpPr>
              <p:nvPr/>
            </p:nvSpPr>
            <p:spPr bwMode="auto">
              <a:xfrm>
                <a:off x="2724947" y="5167787"/>
                <a:ext cx="556112" cy="556112"/>
              </a:xfrm>
              <a:prstGeom prst="rect">
                <a:avLst/>
              </a:prstGeom>
              <a:solidFill>
                <a:srgbClr val="D5D9EB"/>
              </a:solidFill>
              <a:ln w="9525" algn="ctr">
                <a:noFill/>
                <a:miter lim="800000"/>
                <a:headEnd/>
                <a:tailEnd/>
              </a:ln>
              <a:effectLst/>
            </p:spPr>
            <p:txBody>
              <a:bodyPr/>
              <a:lstStyle/>
              <a:p>
                <a:pPr>
                  <a:lnSpc>
                    <a:spcPct val="110000"/>
                  </a:lnSpc>
                  <a:buClr>
                    <a:srgbClr val="000000"/>
                  </a:buClr>
                  <a:tabLst>
                    <a:tab pos="404813" algn="r"/>
                  </a:tabLst>
                </a:pPr>
                <a:r>
                  <a:rPr lang="pt-BR" altLang="en-US" sz="800" b="1" dirty="0">
                    <a:solidFill>
                      <a:srgbClr val="000000"/>
                    </a:solidFill>
                  </a:rPr>
                  <a:t>R	</a:t>
                </a:r>
                <a:r>
                  <a:rPr lang="pt-BR" altLang="en-US" sz="800" b="1" dirty="0" smtClean="0">
                    <a:solidFill>
                      <a:srgbClr val="000000"/>
                    </a:solidFill>
                  </a:rPr>
                  <a:t>213</a:t>
                </a:r>
                <a:endParaRPr lang="pt-BR" altLang="en-US" sz="800" b="1" dirty="0">
                  <a:solidFill>
                    <a:srgbClr val="000000"/>
                  </a:solidFill>
                </a:endParaRPr>
              </a:p>
              <a:p>
                <a:pPr>
                  <a:lnSpc>
                    <a:spcPct val="110000"/>
                  </a:lnSpc>
                  <a:buClr>
                    <a:srgbClr val="000000"/>
                  </a:buClr>
                  <a:tabLst>
                    <a:tab pos="404813" algn="r"/>
                  </a:tabLst>
                </a:pPr>
                <a:r>
                  <a:rPr lang="pt-BR" altLang="en-US" sz="800" b="1" dirty="0">
                    <a:solidFill>
                      <a:srgbClr val="000000"/>
                    </a:solidFill>
                  </a:rPr>
                  <a:t>G	</a:t>
                </a:r>
                <a:r>
                  <a:rPr lang="pt-BR" altLang="en-US" sz="800" b="1" dirty="0" smtClean="0">
                    <a:solidFill>
                      <a:srgbClr val="000000"/>
                    </a:solidFill>
                  </a:rPr>
                  <a:t>217</a:t>
                </a:r>
                <a:endParaRPr lang="pt-BR" altLang="en-US" sz="800" b="1" dirty="0">
                  <a:solidFill>
                    <a:srgbClr val="000000"/>
                  </a:solidFill>
                </a:endParaRPr>
              </a:p>
              <a:p>
                <a:pPr>
                  <a:lnSpc>
                    <a:spcPct val="110000"/>
                  </a:lnSpc>
                  <a:buClr>
                    <a:srgbClr val="000000"/>
                  </a:buClr>
                  <a:tabLst>
                    <a:tab pos="404813" algn="r"/>
                  </a:tabLst>
                </a:pPr>
                <a:r>
                  <a:rPr lang="pt-BR" altLang="en-US" sz="800" b="1" dirty="0">
                    <a:solidFill>
                      <a:srgbClr val="000000"/>
                    </a:solidFill>
                  </a:rPr>
                  <a:t>B	</a:t>
                </a:r>
                <a:r>
                  <a:rPr lang="pt-BR" altLang="en-US" sz="800" b="1" dirty="0" smtClean="0">
                    <a:solidFill>
                      <a:srgbClr val="000000"/>
                    </a:solidFill>
                  </a:rPr>
                  <a:t>235</a:t>
                </a:r>
                <a:endParaRPr lang="en-US" altLang="en-US" sz="800" b="1" dirty="0">
                  <a:solidFill>
                    <a:srgbClr val="000000"/>
                  </a:solidFill>
                </a:endParaRPr>
              </a:p>
            </p:txBody>
          </p:sp>
        </p:grpSp>
        <p:grpSp>
          <p:nvGrpSpPr>
            <p:cNvPr id="48" name="Group 47"/>
            <p:cNvGrpSpPr/>
            <p:nvPr/>
          </p:nvGrpSpPr>
          <p:grpSpPr>
            <a:xfrm>
              <a:off x="452712" y="3460930"/>
              <a:ext cx="5106760" cy="556112"/>
              <a:chOff x="452712" y="3460930"/>
              <a:chExt cx="5106760" cy="556112"/>
            </a:xfrm>
          </p:grpSpPr>
          <p:sp>
            <p:nvSpPr>
              <p:cNvPr id="49" name="Rectangle 48"/>
              <p:cNvSpPr>
                <a:spLocks noChangeArrowheads="1"/>
              </p:cNvSpPr>
              <p:nvPr/>
            </p:nvSpPr>
            <p:spPr bwMode="auto">
              <a:xfrm>
                <a:off x="452712" y="3460930"/>
                <a:ext cx="556112" cy="556112"/>
              </a:xfrm>
              <a:prstGeom prst="rect">
                <a:avLst/>
              </a:prstGeom>
              <a:solidFill>
                <a:srgbClr val="0095D0"/>
              </a:solidFill>
              <a:ln w="9525" algn="ctr">
                <a:noFill/>
                <a:miter lim="800000"/>
                <a:headEnd/>
                <a:tailEnd/>
              </a:ln>
              <a:effectLst/>
            </p:spPr>
            <p:txBody>
              <a:bodyPr/>
              <a:lstStyle/>
              <a:p>
                <a:pPr lvl="0">
                  <a:lnSpc>
                    <a:spcPct val="110000"/>
                  </a:lnSpc>
                  <a:buClr>
                    <a:srgbClr val="000000"/>
                  </a:buClr>
                  <a:tabLst>
                    <a:tab pos="404813" algn="r"/>
                  </a:tabLst>
                </a:pPr>
                <a:r>
                  <a:rPr lang="en-US" altLang="en-US" sz="800" b="1" dirty="0">
                    <a:solidFill>
                      <a:srgbClr val="FFFFFF"/>
                    </a:solidFill>
                  </a:rPr>
                  <a:t>R	0</a:t>
                </a:r>
              </a:p>
              <a:p>
                <a:pPr lvl="0">
                  <a:lnSpc>
                    <a:spcPct val="110000"/>
                  </a:lnSpc>
                  <a:buClr>
                    <a:srgbClr val="000000"/>
                  </a:buClr>
                  <a:tabLst>
                    <a:tab pos="404813" algn="r"/>
                  </a:tabLst>
                </a:pPr>
                <a:r>
                  <a:rPr lang="en-US" altLang="en-US" sz="800" b="1" dirty="0">
                    <a:solidFill>
                      <a:srgbClr val="FFFFFF"/>
                    </a:solidFill>
                  </a:rPr>
                  <a:t>G	149</a:t>
                </a:r>
              </a:p>
              <a:p>
                <a:pPr lvl="0">
                  <a:lnSpc>
                    <a:spcPct val="110000"/>
                  </a:lnSpc>
                  <a:buClr>
                    <a:srgbClr val="000000"/>
                  </a:buClr>
                  <a:tabLst>
                    <a:tab pos="404813" algn="r"/>
                  </a:tabLst>
                </a:pPr>
                <a:r>
                  <a:rPr lang="en-US" altLang="en-US" sz="800" b="1" dirty="0">
                    <a:solidFill>
                      <a:srgbClr val="FFFFFF"/>
                    </a:solidFill>
                  </a:rPr>
                  <a:t>B	208</a:t>
                </a:r>
              </a:p>
            </p:txBody>
          </p:sp>
          <p:sp>
            <p:nvSpPr>
              <p:cNvPr id="50" name="Rectangle 50"/>
              <p:cNvSpPr>
                <a:spLocks noChangeArrowheads="1"/>
              </p:cNvSpPr>
              <p:nvPr/>
            </p:nvSpPr>
            <p:spPr bwMode="auto">
              <a:xfrm>
                <a:off x="4239770" y="3460930"/>
                <a:ext cx="556112" cy="556112"/>
              </a:xfrm>
              <a:prstGeom prst="rect">
                <a:avLst/>
              </a:prstGeom>
              <a:solidFill>
                <a:srgbClr val="93959B"/>
              </a:solidFill>
              <a:ln w="9525" algn="ctr">
                <a:noFill/>
                <a:miter lim="800000"/>
                <a:headEnd/>
                <a:tailEnd/>
              </a:ln>
              <a:effectLst/>
            </p:spPr>
            <p:txBody>
              <a:bodyPr/>
              <a:lstStyle/>
              <a:p>
                <a:pPr>
                  <a:lnSpc>
                    <a:spcPct val="110000"/>
                  </a:lnSpc>
                  <a:buClr>
                    <a:srgbClr val="000000"/>
                  </a:buClr>
                  <a:tabLst>
                    <a:tab pos="404813" algn="r"/>
                  </a:tabLst>
                </a:pPr>
                <a:r>
                  <a:rPr lang="pt-BR" altLang="en-US" sz="800" b="1" dirty="0">
                    <a:solidFill>
                      <a:srgbClr val="FFFFFF"/>
                    </a:solidFill>
                  </a:rPr>
                  <a:t>R	</a:t>
                </a:r>
                <a:r>
                  <a:rPr lang="pt-BR" altLang="en-US" sz="800" b="1" dirty="0" smtClean="0">
                    <a:solidFill>
                      <a:srgbClr val="FFFFFF"/>
                    </a:solidFill>
                  </a:rPr>
                  <a:t>147</a:t>
                </a:r>
                <a:endParaRPr lang="pt-BR" altLang="en-US" sz="800" b="1" dirty="0">
                  <a:solidFill>
                    <a:srgbClr val="FFFFFF"/>
                  </a:solidFill>
                </a:endParaRPr>
              </a:p>
              <a:p>
                <a:pPr>
                  <a:lnSpc>
                    <a:spcPct val="110000"/>
                  </a:lnSpc>
                  <a:buClr>
                    <a:srgbClr val="000000"/>
                  </a:buClr>
                  <a:tabLst>
                    <a:tab pos="404813" algn="r"/>
                  </a:tabLst>
                </a:pPr>
                <a:r>
                  <a:rPr lang="pt-BR" altLang="en-US" sz="800" b="1" dirty="0">
                    <a:solidFill>
                      <a:srgbClr val="FFFFFF"/>
                    </a:solidFill>
                  </a:rPr>
                  <a:t>G	</a:t>
                </a:r>
                <a:r>
                  <a:rPr lang="pt-BR" altLang="en-US" sz="800" b="1" dirty="0" smtClean="0">
                    <a:solidFill>
                      <a:srgbClr val="FFFFFF"/>
                    </a:solidFill>
                  </a:rPr>
                  <a:t>149</a:t>
                </a:r>
                <a:endParaRPr lang="pt-BR" altLang="en-US" sz="800" b="1" dirty="0">
                  <a:solidFill>
                    <a:srgbClr val="FFFFFF"/>
                  </a:solidFill>
                </a:endParaRPr>
              </a:p>
              <a:p>
                <a:pPr>
                  <a:lnSpc>
                    <a:spcPct val="110000"/>
                  </a:lnSpc>
                  <a:buClr>
                    <a:srgbClr val="000000"/>
                  </a:buClr>
                  <a:tabLst>
                    <a:tab pos="404813" algn="r"/>
                  </a:tabLst>
                </a:pPr>
                <a:r>
                  <a:rPr lang="pt-BR" altLang="en-US" sz="800" b="1" dirty="0">
                    <a:solidFill>
                      <a:srgbClr val="FFFFFF"/>
                    </a:solidFill>
                  </a:rPr>
                  <a:t>B	</a:t>
                </a:r>
                <a:r>
                  <a:rPr lang="pt-BR" altLang="en-US" sz="800" b="1" dirty="0" smtClean="0">
                    <a:solidFill>
                      <a:srgbClr val="FFFFFF"/>
                    </a:solidFill>
                  </a:rPr>
                  <a:t>155</a:t>
                </a:r>
                <a:endParaRPr lang="en-US" altLang="en-US" sz="800" b="1" dirty="0">
                  <a:solidFill>
                    <a:srgbClr val="FFFFFF"/>
                  </a:solidFill>
                </a:endParaRPr>
              </a:p>
            </p:txBody>
          </p:sp>
          <p:sp>
            <p:nvSpPr>
              <p:cNvPr id="51" name="Rectangle 56"/>
              <p:cNvSpPr>
                <a:spLocks noChangeArrowheads="1"/>
              </p:cNvSpPr>
              <p:nvPr/>
            </p:nvSpPr>
            <p:spPr bwMode="auto">
              <a:xfrm>
                <a:off x="2724947" y="3460930"/>
                <a:ext cx="556112" cy="556112"/>
              </a:xfrm>
              <a:prstGeom prst="rect">
                <a:avLst/>
              </a:prstGeom>
              <a:solidFill>
                <a:srgbClr val="3BC3A3"/>
              </a:solidFill>
              <a:ln w="9525" algn="ctr">
                <a:noFill/>
                <a:miter lim="800000"/>
                <a:headEnd/>
                <a:tailEnd/>
              </a:ln>
              <a:effectLst/>
            </p:spPr>
            <p:txBody>
              <a:bodyPr/>
              <a:lstStyle/>
              <a:p>
                <a:pPr>
                  <a:lnSpc>
                    <a:spcPct val="110000"/>
                  </a:lnSpc>
                  <a:buClr>
                    <a:srgbClr val="000000"/>
                  </a:buClr>
                  <a:tabLst>
                    <a:tab pos="404813" algn="r"/>
                  </a:tabLst>
                </a:pPr>
                <a:r>
                  <a:rPr lang="en-US" altLang="en-US" sz="800" b="1" dirty="0">
                    <a:solidFill>
                      <a:srgbClr val="000000"/>
                    </a:solidFill>
                  </a:rPr>
                  <a:t>R	</a:t>
                </a:r>
                <a:r>
                  <a:rPr lang="en-US" altLang="en-US" sz="800" b="1" dirty="0" smtClean="0">
                    <a:solidFill>
                      <a:srgbClr val="000000"/>
                    </a:solidFill>
                  </a:rPr>
                  <a:t>59</a:t>
                </a:r>
                <a:endParaRPr lang="en-US" altLang="en-US" sz="800" b="1" dirty="0">
                  <a:solidFill>
                    <a:srgbClr val="000000"/>
                  </a:solidFill>
                </a:endParaRPr>
              </a:p>
              <a:p>
                <a:pPr>
                  <a:lnSpc>
                    <a:spcPct val="110000"/>
                  </a:lnSpc>
                  <a:buClr>
                    <a:srgbClr val="000000"/>
                  </a:buClr>
                  <a:tabLst>
                    <a:tab pos="404813" algn="r"/>
                  </a:tabLst>
                </a:pPr>
                <a:r>
                  <a:rPr lang="en-US" altLang="en-US" sz="800" b="1" dirty="0">
                    <a:solidFill>
                      <a:srgbClr val="000000"/>
                    </a:solidFill>
                  </a:rPr>
                  <a:t>G	</a:t>
                </a:r>
                <a:r>
                  <a:rPr lang="en-US" altLang="en-US" sz="800" b="1" dirty="0" smtClean="0">
                    <a:solidFill>
                      <a:srgbClr val="000000"/>
                    </a:solidFill>
                  </a:rPr>
                  <a:t>195</a:t>
                </a:r>
                <a:endParaRPr lang="en-US" altLang="en-US" sz="800" b="1" dirty="0">
                  <a:solidFill>
                    <a:srgbClr val="000000"/>
                  </a:solidFill>
                </a:endParaRPr>
              </a:p>
              <a:p>
                <a:pPr>
                  <a:lnSpc>
                    <a:spcPct val="110000"/>
                  </a:lnSpc>
                  <a:buClr>
                    <a:srgbClr val="000000"/>
                  </a:buClr>
                  <a:tabLst>
                    <a:tab pos="404813" algn="r"/>
                  </a:tabLst>
                </a:pPr>
                <a:r>
                  <a:rPr lang="en-US" altLang="en-US" sz="800" b="1" dirty="0">
                    <a:solidFill>
                      <a:srgbClr val="000000"/>
                    </a:solidFill>
                  </a:rPr>
                  <a:t>B	</a:t>
                </a:r>
                <a:r>
                  <a:rPr lang="en-US" altLang="en-US" sz="800" b="1" dirty="0" smtClean="0">
                    <a:solidFill>
                      <a:srgbClr val="000000"/>
                    </a:solidFill>
                  </a:rPr>
                  <a:t>163</a:t>
                </a:r>
                <a:endParaRPr lang="en-US" altLang="en-US" sz="800" b="1" dirty="0">
                  <a:solidFill>
                    <a:srgbClr val="000000"/>
                  </a:solidFill>
                </a:endParaRPr>
              </a:p>
            </p:txBody>
          </p:sp>
          <p:sp>
            <p:nvSpPr>
              <p:cNvPr id="56" name="Rectangle 57"/>
              <p:cNvSpPr>
                <a:spLocks noChangeArrowheads="1"/>
              </p:cNvSpPr>
              <p:nvPr/>
            </p:nvSpPr>
            <p:spPr bwMode="auto">
              <a:xfrm>
                <a:off x="1210124" y="3460930"/>
                <a:ext cx="556112" cy="556112"/>
              </a:xfrm>
              <a:prstGeom prst="rect">
                <a:avLst/>
              </a:prstGeom>
              <a:solidFill>
                <a:schemeClr val="accent2"/>
              </a:solidFill>
              <a:ln w="9525" algn="ctr">
                <a:noFill/>
                <a:miter lim="800000"/>
                <a:headEnd/>
                <a:tailEnd/>
              </a:ln>
              <a:effectLst/>
            </p:spPr>
            <p:txBody>
              <a:bodyPr/>
              <a:lstStyle/>
              <a:p>
                <a:pPr lvl="0">
                  <a:lnSpc>
                    <a:spcPct val="110000"/>
                  </a:lnSpc>
                  <a:buClr>
                    <a:srgbClr val="000000"/>
                  </a:buClr>
                  <a:tabLst>
                    <a:tab pos="404813" algn="r"/>
                  </a:tabLst>
                </a:pPr>
                <a:r>
                  <a:rPr lang="en-US" altLang="en-US" sz="800" b="1" dirty="0">
                    <a:solidFill>
                      <a:srgbClr val="141738"/>
                    </a:solidFill>
                  </a:rPr>
                  <a:t>R	75</a:t>
                </a:r>
              </a:p>
              <a:p>
                <a:pPr lvl="0">
                  <a:lnSpc>
                    <a:spcPct val="110000"/>
                  </a:lnSpc>
                  <a:buClr>
                    <a:srgbClr val="000000"/>
                  </a:buClr>
                  <a:tabLst>
                    <a:tab pos="404813" algn="r"/>
                  </a:tabLst>
                </a:pPr>
                <a:r>
                  <a:rPr lang="en-US" altLang="en-US" sz="800" b="1" dirty="0">
                    <a:solidFill>
                      <a:srgbClr val="141738"/>
                    </a:solidFill>
                  </a:rPr>
                  <a:t>G	204</a:t>
                </a:r>
              </a:p>
              <a:p>
                <a:pPr lvl="0">
                  <a:lnSpc>
                    <a:spcPct val="110000"/>
                  </a:lnSpc>
                  <a:buClr>
                    <a:srgbClr val="000000"/>
                  </a:buClr>
                  <a:tabLst>
                    <a:tab pos="404813" algn="r"/>
                  </a:tabLst>
                </a:pPr>
                <a:r>
                  <a:rPr lang="en-US" altLang="en-US" sz="800" b="1" dirty="0">
                    <a:solidFill>
                      <a:srgbClr val="141738"/>
                    </a:solidFill>
                  </a:rPr>
                  <a:t>B	255</a:t>
                </a:r>
              </a:p>
            </p:txBody>
          </p:sp>
          <p:sp>
            <p:nvSpPr>
              <p:cNvPr id="57" name="Rectangle 58"/>
              <p:cNvSpPr>
                <a:spLocks noChangeArrowheads="1"/>
              </p:cNvSpPr>
              <p:nvPr/>
            </p:nvSpPr>
            <p:spPr bwMode="auto">
              <a:xfrm>
                <a:off x="3482358" y="3460930"/>
                <a:ext cx="556112" cy="556112"/>
              </a:xfrm>
              <a:prstGeom prst="rect">
                <a:avLst/>
              </a:prstGeom>
              <a:solidFill>
                <a:srgbClr val="D0B86A"/>
              </a:solidFill>
              <a:ln w="9525" algn="ctr">
                <a:noFill/>
                <a:miter lim="800000"/>
                <a:headEnd/>
                <a:tailEnd/>
              </a:ln>
              <a:effectLst/>
            </p:spPr>
            <p:txBody>
              <a:bodyPr/>
              <a:lstStyle/>
              <a:p>
                <a:pPr>
                  <a:lnSpc>
                    <a:spcPct val="110000"/>
                  </a:lnSpc>
                  <a:buClr>
                    <a:srgbClr val="000000"/>
                  </a:buClr>
                  <a:buFont typeface="Symbol" pitchFamily="18" charset="2"/>
                  <a:buNone/>
                  <a:tabLst>
                    <a:tab pos="404813" algn="r"/>
                  </a:tabLst>
                </a:pPr>
                <a:r>
                  <a:rPr lang="en-US" altLang="en-US" sz="800" b="1" dirty="0">
                    <a:solidFill>
                      <a:srgbClr val="000000"/>
                    </a:solidFill>
                  </a:rPr>
                  <a:t>R	</a:t>
                </a:r>
                <a:r>
                  <a:rPr lang="en-US" altLang="en-US" sz="800" b="1" dirty="0" smtClean="0">
                    <a:solidFill>
                      <a:srgbClr val="000000"/>
                    </a:solidFill>
                  </a:rPr>
                  <a:t>208</a:t>
                </a:r>
                <a:endParaRPr lang="en-US" altLang="en-US" sz="800" b="1" dirty="0">
                  <a:solidFill>
                    <a:srgbClr val="000000"/>
                  </a:solidFill>
                </a:endParaRPr>
              </a:p>
              <a:p>
                <a:pPr>
                  <a:lnSpc>
                    <a:spcPct val="110000"/>
                  </a:lnSpc>
                  <a:buClr>
                    <a:srgbClr val="000000"/>
                  </a:buClr>
                  <a:buFont typeface="Symbol" pitchFamily="18" charset="2"/>
                  <a:buNone/>
                  <a:tabLst>
                    <a:tab pos="404813" algn="r"/>
                  </a:tabLst>
                </a:pPr>
                <a:r>
                  <a:rPr lang="en-US" altLang="en-US" sz="800" b="1" dirty="0">
                    <a:solidFill>
                      <a:srgbClr val="000000"/>
                    </a:solidFill>
                  </a:rPr>
                  <a:t>G	</a:t>
                </a:r>
                <a:r>
                  <a:rPr lang="en-US" altLang="en-US" sz="800" b="1" dirty="0" smtClean="0">
                    <a:solidFill>
                      <a:srgbClr val="000000"/>
                    </a:solidFill>
                  </a:rPr>
                  <a:t>184</a:t>
                </a:r>
                <a:endParaRPr lang="en-US" altLang="en-US" sz="800" b="1" dirty="0">
                  <a:solidFill>
                    <a:srgbClr val="000000"/>
                  </a:solidFill>
                </a:endParaRPr>
              </a:p>
              <a:p>
                <a:pPr>
                  <a:lnSpc>
                    <a:spcPct val="110000"/>
                  </a:lnSpc>
                  <a:buClr>
                    <a:srgbClr val="000000"/>
                  </a:buClr>
                  <a:buFont typeface="Symbol" pitchFamily="18" charset="2"/>
                  <a:buNone/>
                  <a:tabLst>
                    <a:tab pos="404813" algn="r"/>
                  </a:tabLst>
                </a:pPr>
                <a:r>
                  <a:rPr lang="en-US" altLang="en-US" sz="800" b="1" dirty="0">
                    <a:solidFill>
                      <a:srgbClr val="000000"/>
                    </a:solidFill>
                  </a:rPr>
                  <a:t>B	</a:t>
                </a:r>
                <a:r>
                  <a:rPr lang="en-US" altLang="en-US" sz="800" b="1" dirty="0" smtClean="0">
                    <a:solidFill>
                      <a:srgbClr val="000000"/>
                    </a:solidFill>
                  </a:rPr>
                  <a:t>106</a:t>
                </a:r>
                <a:endParaRPr lang="en-US" altLang="en-US" sz="800" b="1" dirty="0">
                  <a:solidFill>
                    <a:srgbClr val="000000"/>
                  </a:solidFill>
                </a:endParaRPr>
              </a:p>
            </p:txBody>
          </p:sp>
          <p:sp>
            <p:nvSpPr>
              <p:cNvPr id="58" name="Rectangle 59"/>
              <p:cNvSpPr>
                <a:spLocks noChangeArrowheads="1"/>
              </p:cNvSpPr>
              <p:nvPr/>
            </p:nvSpPr>
            <p:spPr bwMode="auto">
              <a:xfrm>
                <a:off x="1967536" y="3460930"/>
                <a:ext cx="556112" cy="556112"/>
              </a:xfrm>
              <a:prstGeom prst="rect">
                <a:avLst/>
              </a:prstGeom>
              <a:solidFill>
                <a:srgbClr val="6769B5"/>
              </a:solidFill>
              <a:ln w="9525" algn="ctr">
                <a:noFill/>
                <a:miter lim="800000"/>
                <a:headEnd/>
                <a:tailEnd/>
              </a:ln>
              <a:effectLst/>
            </p:spPr>
            <p:txBody>
              <a:bodyPr/>
              <a:lstStyle/>
              <a:p>
                <a:pPr>
                  <a:lnSpc>
                    <a:spcPct val="110000"/>
                  </a:lnSpc>
                  <a:buClr>
                    <a:srgbClr val="000000"/>
                  </a:buClr>
                  <a:tabLst>
                    <a:tab pos="404813" algn="r"/>
                  </a:tabLst>
                </a:pPr>
                <a:r>
                  <a:rPr lang="en-US" altLang="en-US" sz="800" b="1" dirty="0">
                    <a:solidFill>
                      <a:srgbClr val="FFFFFF"/>
                    </a:solidFill>
                  </a:rPr>
                  <a:t>R	</a:t>
                </a:r>
                <a:r>
                  <a:rPr lang="en-US" altLang="en-US" sz="800" b="1" dirty="0" smtClean="0">
                    <a:solidFill>
                      <a:srgbClr val="FFFFFF"/>
                    </a:solidFill>
                  </a:rPr>
                  <a:t>103</a:t>
                </a:r>
                <a:endParaRPr lang="en-US" altLang="en-US" sz="800" b="1" dirty="0">
                  <a:solidFill>
                    <a:srgbClr val="FFFFFF"/>
                  </a:solidFill>
                </a:endParaRPr>
              </a:p>
              <a:p>
                <a:pPr>
                  <a:lnSpc>
                    <a:spcPct val="110000"/>
                  </a:lnSpc>
                  <a:buClr>
                    <a:srgbClr val="000000"/>
                  </a:buClr>
                  <a:tabLst>
                    <a:tab pos="404813" algn="r"/>
                  </a:tabLst>
                </a:pPr>
                <a:r>
                  <a:rPr lang="en-US" altLang="en-US" sz="800" b="1" dirty="0">
                    <a:solidFill>
                      <a:srgbClr val="FFFFFF"/>
                    </a:solidFill>
                  </a:rPr>
                  <a:t>G	</a:t>
                </a:r>
                <a:r>
                  <a:rPr lang="en-US" altLang="en-US" sz="800" b="1" dirty="0" smtClean="0">
                    <a:solidFill>
                      <a:srgbClr val="FFFFFF"/>
                    </a:solidFill>
                  </a:rPr>
                  <a:t>105</a:t>
                </a:r>
                <a:endParaRPr lang="en-US" altLang="en-US" sz="800" b="1" dirty="0">
                  <a:solidFill>
                    <a:srgbClr val="FFFFFF"/>
                  </a:solidFill>
                </a:endParaRPr>
              </a:p>
              <a:p>
                <a:pPr>
                  <a:lnSpc>
                    <a:spcPct val="110000"/>
                  </a:lnSpc>
                  <a:buClr>
                    <a:srgbClr val="000000"/>
                  </a:buClr>
                  <a:tabLst>
                    <a:tab pos="404813" algn="r"/>
                  </a:tabLst>
                </a:pPr>
                <a:r>
                  <a:rPr lang="en-US" altLang="en-US" sz="800" b="1" dirty="0">
                    <a:solidFill>
                      <a:srgbClr val="FFFFFF"/>
                    </a:solidFill>
                  </a:rPr>
                  <a:t>B	</a:t>
                </a:r>
                <a:r>
                  <a:rPr lang="en-US" altLang="en-US" sz="800" b="1" dirty="0" smtClean="0">
                    <a:solidFill>
                      <a:srgbClr val="FFFFFF"/>
                    </a:solidFill>
                  </a:rPr>
                  <a:t>181</a:t>
                </a:r>
                <a:endParaRPr lang="en-US" altLang="en-US" sz="800" b="1" dirty="0">
                  <a:solidFill>
                    <a:srgbClr val="FFFFFF"/>
                  </a:solidFill>
                </a:endParaRPr>
              </a:p>
            </p:txBody>
          </p:sp>
          <p:sp>
            <p:nvSpPr>
              <p:cNvPr id="59" name="Rectangle 58"/>
              <p:cNvSpPr>
                <a:spLocks noChangeArrowheads="1"/>
              </p:cNvSpPr>
              <p:nvPr/>
            </p:nvSpPr>
            <p:spPr bwMode="auto">
              <a:xfrm>
                <a:off x="5003360" y="3460930"/>
                <a:ext cx="556112" cy="556112"/>
              </a:xfrm>
              <a:prstGeom prst="rect">
                <a:avLst/>
              </a:prstGeom>
              <a:solidFill>
                <a:srgbClr val="A7D7FF"/>
              </a:solidFill>
              <a:ln w="9525" algn="ctr">
                <a:noFill/>
                <a:miter lim="800000"/>
                <a:headEnd/>
                <a:tailEnd/>
              </a:ln>
              <a:effectLst/>
            </p:spPr>
            <p:txBody>
              <a:bodyPr/>
              <a:lstStyle/>
              <a:p>
                <a:pPr lvl="0">
                  <a:lnSpc>
                    <a:spcPct val="110000"/>
                  </a:lnSpc>
                  <a:buClr>
                    <a:srgbClr val="000000"/>
                  </a:buClr>
                  <a:tabLst>
                    <a:tab pos="404813" algn="r"/>
                  </a:tabLst>
                </a:pPr>
                <a:r>
                  <a:rPr lang="pt-BR" altLang="en-US" sz="800" b="1" dirty="0">
                    <a:solidFill>
                      <a:srgbClr val="000000"/>
                    </a:solidFill>
                  </a:rPr>
                  <a:t>R	167G	215B	255</a:t>
                </a:r>
                <a:endParaRPr lang="en-US" altLang="en-US" sz="800" b="1" dirty="0">
                  <a:solidFill>
                    <a:srgbClr val="000000"/>
                  </a:solidFill>
                </a:endParaRPr>
              </a:p>
            </p:txBody>
          </p:sp>
        </p:grpSp>
      </p:grpSp>
      <p:pic>
        <p:nvPicPr>
          <p:cNvPr id="100"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b="38224"/>
          <a:stretch/>
        </p:blipFill>
        <p:spPr bwMode="auto">
          <a:xfrm>
            <a:off x="7034753" y="2724912"/>
            <a:ext cx="1638300" cy="13710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1" name="Freeform 100"/>
          <p:cNvSpPr/>
          <p:nvPr/>
        </p:nvSpPr>
        <p:spPr>
          <a:xfrm>
            <a:off x="5742432" y="4096512"/>
            <a:ext cx="1280160" cy="1328928"/>
          </a:xfrm>
          <a:custGeom>
            <a:avLst/>
            <a:gdLst>
              <a:gd name="connsiteX0" fmla="*/ 1243584 w 1243584"/>
              <a:gd name="connsiteY0" fmla="*/ 0 h 1524000"/>
              <a:gd name="connsiteX1" fmla="*/ 853440 w 1243584"/>
              <a:gd name="connsiteY1" fmla="*/ 0 h 1524000"/>
              <a:gd name="connsiteX2" fmla="*/ 853440 w 1243584"/>
              <a:gd name="connsiteY2" fmla="*/ 1524000 h 1524000"/>
              <a:gd name="connsiteX3" fmla="*/ 0 w 1243584"/>
              <a:gd name="connsiteY3" fmla="*/ 1524000 h 1524000"/>
            </a:gdLst>
            <a:ahLst/>
            <a:cxnLst>
              <a:cxn ang="0">
                <a:pos x="connsiteX0" y="connsiteY0"/>
              </a:cxn>
              <a:cxn ang="0">
                <a:pos x="connsiteX1" y="connsiteY1"/>
              </a:cxn>
              <a:cxn ang="0">
                <a:pos x="connsiteX2" y="connsiteY2"/>
              </a:cxn>
              <a:cxn ang="0">
                <a:pos x="connsiteX3" y="connsiteY3"/>
              </a:cxn>
            </a:cxnLst>
            <a:rect l="l" t="t" r="r" b="b"/>
            <a:pathLst>
              <a:path w="1243584" h="1524000">
                <a:moveTo>
                  <a:pt x="1243584" y="0"/>
                </a:moveTo>
                <a:lnTo>
                  <a:pt x="853440" y="0"/>
                </a:lnTo>
                <a:lnTo>
                  <a:pt x="853440" y="1524000"/>
                </a:lnTo>
                <a:lnTo>
                  <a:pt x="0" y="1524000"/>
                </a:lnTo>
              </a:path>
            </a:pathLst>
          </a:custGeom>
          <a:noFill/>
          <a:ln w="19050">
            <a:solidFill>
              <a:schemeClr val="accent6"/>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48342828"/>
      </p:ext>
    </p:extLst>
  </p:cSld>
  <p:clrMapOvr>
    <a:masterClrMapping/>
  </p:clrMapOvr>
  <p:transition spd="med">
    <p:fade/>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10"/>
          <p:cNvSpPr>
            <a:spLocks noGrp="1"/>
          </p:cNvSpPr>
          <p:nvPr>
            <p:ph type="body" sz="quarter" idx="1"/>
          </p:nvPr>
        </p:nvSpPr>
        <p:spPr>
          <a:xfrm>
            <a:off x="457200" y="1554163"/>
            <a:ext cx="8250238" cy="4251960"/>
          </a:xfrm>
        </p:spPr>
        <p:txBody>
          <a:bodyPr/>
          <a:lstStyle/>
          <a:p>
            <a:pPr lvl="1">
              <a:lnSpc>
                <a:spcPct val="100000"/>
              </a:lnSpc>
            </a:pPr>
            <a:r>
              <a:rPr lang="en-US" sz="1000" b="1" dirty="0" smtClean="0">
                <a:solidFill>
                  <a:srgbClr val="FF0000"/>
                </a:solidFill>
              </a:rPr>
              <a:t>ALL presentations and other materials for use outside of the Firm require the inclusion of an appropriate disclaimer.</a:t>
            </a:r>
          </a:p>
          <a:p>
            <a:pPr lvl="1">
              <a:lnSpc>
                <a:spcPct val="100000"/>
              </a:lnSpc>
            </a:pPr>
            <a:r>
              <a:rPr lang="en-US" sz="1000" b="1" dirty="0" smtClean="0">
                <a:solidFill>
                  <a:srgbClr val="FF0000"/>
                </a:solidFill>
              </a:rPr>
              <a:t>Because different regions and different types of transactions or situations will require different forms of disclaimers, you must always contact your local coverage attorney for the appropriate disclaimer text. </a:t>
            </a:r>
          </a:p>
          <a:p>
            <a:pPr lvl="1">
              <a:lnSpc>
                <a:spcPct val="100000"/>
              </a:lnSpc>
            </a:pPr>
            <a:r>
              <a:rPr lang="en-US" sz="1000" b="1" dirty="0" smtClean="0"/>
              <a:t>Disclaimer text – Left aligned, Arial. Suggested font size – 10, unless otherwise instructed by your legal group. Notice the position of the copyright text and an optional code/index number at the bottom of the page</a:t>
            </a:r>
            <a:r>
              <a:rPr lang="en-US" sz="1000" dirty="0" smtClean="0"/>
              <a:t>. </a:t>
            </a:r>
          </a:p>
          <a:p>
            <a:pPr lvl="1">
              <a:lnSpc>
                <a:spcPct val="100000"/>
              </a:lnSpc>
            </a:pPr>
            <a:r>
              <a:rPr lang="en-US" sz="1000" dirty="0" smtClean="0"/>
              <a:t>Lorem ipsum dolor sit </a:t>
            </a:r>
            <a:r>
              <a:rPr lang="en-US" sz="1000" dirty="0" err="1" smtClean="0"/>
              <a:t>amet</a:t>
            </a:r>
            <a:r>
              <a:rPr lang="en-US" sz="1000" dirty="0" smtClean="0"/>
              <a:t>, </a:t>
            </a:r>
            <a:r>
              <a:rPr lang="en-US" sz="1000" dirty="0" err="1" smtClean="0"/>
              <a:t>consectetur</a:t>
            </a:r>
            <a:r>
              <a:rPr lang="en-US" sz="1000" dirty="0" smtClean="0"/>
              <a:t> </a:t>
            </a:r>
            <a:r>
              <a:rPr lang="en-US" sz="1000" dirty="0" err="1" smtClean="0"/>
              <a:t>adipiscing</a:t>
            </a:r>
            <a:r>
              <a:rPr lang="en-US" sz="1000" dirty="0" smtClean="0"/>
              <a:t> </a:t>
            </a:r>
            <a:r>
              <a:rPr lang="en-US" sz="1000" dirty="0" err="1" smtClean="0"/>
              <a:t>elit</a:t>
            </a:r>
            <a:r>
              <a:rPr lang="en-US" sz="1000" dirty="0" smtClean="0"/>
              <a:t>. </a:t>
            </a:r>
            <a:r>
              <a:rPr lang="en-US" sz="1000" dirty="0" err="1" smtClean="0"/>
              <a:t>Nulla</a:t>
            </a:r>
            <a:r>
              <a:rPr lang="en-US" sz="1000" dirty="0" smtClean="0"/>
              <a:t> </a:t>
            </a:r>
            <a:r>
              <a:rPr lang="en-US" sz="1000" dirty="0" err="1" smtClean="0"/>
              <a:t>ullamcorper</a:t>
            </a:r>
            <a:r>
              <a:rPr lang="en-US" sz="1000" dirty="0" smtClean="0"/>
              <a:t> </a:t>
            </a:r>
            <a:r>
              <a:rPr lang="en-US" sz="1000" dirty="0" err="1" smtClean="0"/>
              <a:t>dapibus</a:t>
            </a:r>
            <a:r>
              <a:rPr lang="en-US" sz="1000" dirty="0" smtClean="0"/>
              <a:t> </a:t>
            </a:r>
            <a:r>
              <a:rPr lang="en-US" sz="1000" dirty="0" err="1" smtClean="0"/>
              <a:t>luctus</a:t>
            </a:r>
            <a:r>
              <a:rPr lang="en-US" sz="1000" dirty="0" smtClean="0"/>
              <a:t>. </a:t>
            </a:r>
            <a:r>
              <a:rPr lang="en-US" sz="1000" dirty="0" err="1" smtClean="0"/>
              <a:t>Nunc</a:t>
            </a:r>
            <a:r>
              <a:rPr lang="en-US" sz="1000" dirty="0" smtClean="0"/>
              <a:t> id </a:t>
            </a:r>
            <a:r>
              <a:rPr lang="en-US" sz="1000" dirty="0" err="1" smtClean="0"/>
              <a:t>ultrices</a:t>
            </a:r>
            <a:r>
              <a:rPr lang="en-US" sz="1000" dirty="0" smtClean="0"/>
              <a:t> </a:t>
            </a:r>
            <a:r>
              <a:rPr lang="en-US" sz="1000" dirty="0" err="1" smtClean="0"/>
              <a:t>velit</a:t>
            </a:r>
            <a:r>
              <a:rPr lang="en-US" sz="1000" dirty="0" smtClean="0"/>
              <a:t>. </a:t>
            </a:r>
            <a:r>
              <a:rPr lang="en-US" sz="1000" dirty="0" err="1" smtClean="0"/>
              <a:t>Cras</a:t>
            </a:r>
            <a:r>
              <a:rPr lang="en-US" sz="1000" dirty="0" smtClean="0"/>
              <a:t> </a:t>
            </a:r>
            <a:r>
              <a:rPr lang="en-US" sz="1000" dirty="0" err="1" smtClean="0"/>
              <a:t>placerat</a:t>
            </a:r>
            <a:r>
              <a:rPr lang="en-US" sz="1000" dirty="0" smtClean="0"/>
              <a:t> dolor vitae </a:t>
            </a:r>
            <a:r>
              <a:rPr lang="en-US" sz="1000" dirty="0" err="1" smtClean="0"/>
              <a:t>risus</a:t>
            </a:r>
            <a:r>
              <a:rPr lang="en-US" sz="1000" dirty="0" smtClean="0"/>
              <a:t> </a:t>
            </a:r>
            <a:r>
              <a:rPr lang="en-US" sz="1000" dirty="0" err="1" smtClean="0"/>
              <a:t>faucibus</a:t>
            </a:r>
            <a:r>
              <a:rPr lang="en-US" sz="1000" dirty="0" smtClean="0"/>
              <a:t> </a:t>
            </a:r>
            <a:r>
              <a:rPr lang="en-US" sz="1000" dirty="0" err="1" smtClean="0"/>
              <a:t>pharetra</a:t>
            </a:r>
            <a:r>
              <a:rPr lang="en-US" sz="1000" dirty="0" smtClean="0"/>
              <a:t>. </a:t>
            </a:r>
            <a:r>
              <a:rPr lang="en-US" sz="1000" dirty="0" err="1" smtClean="0"/>
              <a:t>Duis</a:t>
            </a:r>
            <a:r>
              <a:rPr lang="en-US" sz="1000" dirty="0" smtClean="0"/>
              <a:t> </a:t>
            </a:r>
            <a:r>
              <a:rPr lang="en-US" sz="1000" dirty="0" err="1" smtClean="0"/>
              <a:t>nec</a:t>
            </a:r>
            <a:r>
              <a:rPr lang="en-US" sz="1000" dirty="0" smtClean="0"/>
              <a:t> magna lorem. </a:t>
            </a:r>
            <a:r>
              <a:rPr lang="en-US" sz="1000" dirty="0" err="1" smtClean="0"/>
              <a:t>Vivamus</a:t>
            </a:r>
            <a:r>
              <a:rPr lang="en-US" sz="1000" dirty="0" smtClean="0"/>
              <a:t> </a:t>
            </a:r>
            <a:r>
              <a:rPr lang="en-US" sz="1000" dirty="0" err="1" smtClean="0"/>
              <a:t>efficitur</a:t>
            </a:r>
            <a:r>
              <a:rPr lang="en-US" sz="1000" dirty="0" smtClean="0"/>
              <a:t> </a:t>
            </a:r>
            <a:r>
              <a:rPr lang="en-US" sz="1000" dirty="0" err="1" smtClean="0"/>
              <a:t>luctus</a:t>
            </a:r>
            <a:r>
              <a:rPr lang="en-US" sz="1000" dirty="0" smtClean="0"/>
              <a:t> ipsum, </a:t>
            </a:r>
            <a:r>
              <a:rPr lang="en-US" sz="1000" dirty="0" err="1" smtClean="0"/>
              <a:t>nec</a:t>
            </a:r>
            <a:r>
              <a:rPr lang="en-US" sz="1000" dirty="0" smtClean="0"/>
              <a:t> </a:t>
            </a:r>
            <a:r>
              <a:rPr lang="en-US" sz="1000" dirty="0" err="1" smtClean="0"/>
              <a:t>vestibulum</a:t>
            </a:r>
            <a:r>
              <a:rPr lang="en-US" sz="1000" dirty="0" smtClean="0"/>
              <a:t> ipsum </a:t>
            </a:r>
            <a:r>
              <a:rPr lang="en-US" sz="1000" dirty="0" err="1" smtClean="0"/>
              <a:t>eleifend</a:t>
            </a:r>
            <a:r>
              <a:rPr lang="en-US" sz="1000" dirty="0" smtClean="0"/>
              <a:t> non. Integer </a:t>
            </a:r>
            <a:r>
              <a:rPr lang="en-US" sz="1000" dirty="0" err="1" smtClean="0"/>
              <a:t>sodales</a:t>
            </a:r>
            <a:r>
              <a:rPr lang="en-US" sz="1000" dirty="0" smtClean="0"/>
              <a:t>, ex </a:t>
            </a:r>
            <a:r>
              <a:rPr lang="en-US" sz="1000" dirty="0" err="1" smtClean="0"/>
              <a:t>vel</a:t>
            </a:r>
            <a:r>
              <a:rPr lang="en-US" sz="1000" dirty="0" smtClean="0"/>
              <a:t> </a:t>
            </a:r>
            <a:r>
              <a:rPr lang="en-US" sz="1000" dirty="0" err="1" smtClean="0"/>
              <a:t>vehicula</a:t>
            </a:r>
            <a:r>
              <a:rPr lang="en-US" sz="1000" dirty="0" smtClean="0"/>
              <a:t> </a:t>
            </a:r>
            <a:r>
              <a:rPr lang="en-US" sz="1000" dirty="0" err="1" smtClean="0"/>
              <a:t>placerat</a:t>
            </a:r>
            <a:r>
              <a:rPr lang="en-US" sz="1000" dirty="0" smtClean="0"/>
              <a:t>, </a:t>
            </a:r>
            <a:r>
              <a:rPr lang="en-US" sz="1000" dirty="0" err="1" smtClean="0"/>
              <a:t>augue</a:t>
            </a:r>
            <a:r>
              <a:rPr lang="en-US" sz="1000" dirty="0" smtClean="0"/>
              <a:t> </a:t>
            </a:r>
            <a:r>
              <a:rPr lang="en-US" sz="1000" dirty="0" err="1" smtClean="0"/>
              <a:t>odio</a:t>
            </a:r>
            <a:r>
              <a:rPr lang="en-US" sz="1000" dirty="0" smtClean="0"/>
              <a:t> </a:t>
            </a:r>
            <a:r>
              <a:rPr lang="en-US" sz="1000" dirty="0" err="1" smtClean="0"/>
              <a:t>rhoncus</a:t>
            </a:r>
            <a:r>
              <a:rPr lang="en-US" sz="1000" dirty="0" smtClean="0"/>
              <a:t> </a:t>
            </a:r>
            <a:r>
              <a:rPr lang="en-US" sz="1000" dirty="0" err="1" smtClean="0"/>
              <a:t>urna</a:t>
            </a:r>
            <a:r>
              <a:rPr lang="en-US" sz="1000" dirty="0" smtClean="0"/>
              <a:t>, non </a:t>
            </a:r>
            <a:r>
              <a:rPr lang="en-US" sz="1000" dirty="0" err="1" smtClean="0"/>
              <a:t>finibus</a:t>
            </a:r>
            <a:r>
              <a:rPr lang="en-US" sz="1000" dirty="0" smtClean="0"/>
              <a:t> </a:t>
            </a:r>
            <a:r>
              <a:rPr lang="en-US" sz="1000" dirty="0" err="1" smtClean="0"/>
              <a:t>justo</a:t>
            </a:r>
            <a:r>
              <a:rPr lang="en-US" sz="1000" dirty="0" smtClean="0"/>
              <a:t> </a:t>
            </a:r>
            <a:r>
              <a:rPr lang="en-US" sz="1000" dirty="0" err="1" smtClean="0"/>
              <a:t>augue</a:t>
            </a:r>
            <a:r>
              <a:rPr lang="en-US" sz="1000" dirty="0" smtClean="0"/>
              <a:t> </a:t>
            </a:r>
            <a:r>
              <a:rPr lang="en-US" sz="1000" dirty="0" err="1" smtClean="0"/>
              <a:t>eu</a:t>
            </a:r>
            <a:r>
              <a:rPr lang="en-US" sz="1000" dirty="0" smtClean="0"/>
              <a:t> </a:t>
            </a:r>
            <a:r>
              <a:rPr lang="en-US" sz="1000" dirty="0" err="1" smtClean="0"/>
              <a:t>urna</a:t>
            </a:r>
            <a:r>
              <a:rPr lang="en-US" sz="1000" dirty="0" smtClean="0"/>
              <a:t>. </a:t>
            </a:r>
            <a:r>
              <a:rPr lang="en-US" sz="1000" dirty="0" err="1" smtClean="0"/>
              <a:t>Fusce</a:t>
            </a:r>
            <a:r>
              <a:rPr lang="en-US" sz="1000" dirty="0" smtClean="0"/>
              <a:t> </a:t>
            </a:r>
            <a:r>
              <a:rPr lang="en-US" sz="1000" dirty="0" err="1" smtClean="0"/>
              <a:t>aliquet</a:t>
            </a:r>
            <a:r>
              <a:rPr lang="en-US" sz="1000" dirty="0" smtClean="0"/>
              <a:t> semper </a:t>
            </a:r>
            <a:r>
              <a:rPr lang="en-US" sz="1000" dirty="0" err="1" smtClean="0"/>
              <a:t>nisl</a:t>
            </a:r>
            <a:r>
              <a:rPr lang="en-US" sz="1000" dirty="0" smtClean="0"/>
              <a:t> sit </a:t>
            </a:r>
            <a:r>
              <a:rPr lang="en-US" sz="1000" dirty="0" err="1" smtClean="0"/>
              <a:t>amet</a:t>
            </a:r>
            <a:r>
              <a:rPr lang="en-US" sz="1000" dirty="0" smtClean="0"/>
              <a:t> </a:t>
            </a:r>
            <a:r>
              <a:rPr lang="en-US" sz="1000" dirty="0" err="1" smtClean="0"/>
              <a:t>maximus</a:t>
            </a:r>
            <a:r>
              <a:rPr lang="en-US" sz="1000" dirty="0" smtClean="0"/>
              <a:t>. </a:t>
            </a:r>
            <a:r>
              <a:rPr lang="en-US" sz="1000" dirty="0" err="1" smtClean="0"/>
              <a:t>Donec</a:t>
            </a:r>
            <a:r>
              <a:rPr lang="en-US" sz="1000" dirty="0" smtClean="0"/>
              <a:t> </a:t>
            </a:r>
            <a:r>
              <a:rPr lang="en-US" sz="1000" dirty="0" err="1" smtClean="0"/>
              <a:t>iaculis</a:t>
            </a:r>
            <a:r>
              <a:rPr lang="en-US" sz="1000" dirty="0" smtClean="0"/>
              <a:t>, magna </a:t>
            </a:r>
            <a:r>
              <a:rPr lang="en-US" sz="1000" dirty="0" err="1" smtClean="0"/>
              <a:t>quis</a:t>
            </a:r>
            <a:r>
              <a:rPr lang="en-US" sz="1000" dirty="0" smtClean="0"/>
              <a:t> </a:t>
            </a:r>
            <a:r>
              <a:rPr lang="en-US" sz="1000" dirty="0" err="1" smtClean="0"/>
              <a:t>volutpat</a:t>
            </a:r>
            <a:r>
              <a:rPr lang="en-US" sz="1000" dirty="0" smtClean="0"/>
              <a:t> </a:t>
            </a:r>
            <a:r>
              <a:rPr lang="en-US" sz="1000" dirty="0" err="1" smtClean="0"/>
              <a:t>fringilla</a:t>
            </a:r>
            <a:r>
              <a:rPr lang="en-US" sz="1000" dirty="0" smtClean="0"/>
              <a:t>, nisi </a:t>
            </a:r>
            <a:r>
              <a:rPr lang="en-US" sz="1000" dirty="0" err="1" smtClean="0"/>
              <a:t>felis</a:t>
            </a:r>
            <a:r>
              <a:rPr lang="en-US" sz="1000" dirty="0" smtClean="0"/>
              <a:t> </a:t>
            </a:r>
            <a:r>
              <a:rPr lang="en-US" sz="1000" dirty="0" err="1" smtClean="0"/>
              <a:t>hendrerit</a:t>
            </a:r>
            <a:r>
              <a:rPr lang="en-US" sz="1000" dirty="0" smtClean="0"/>
              <a:t> </a:t>
            </a:r>
            <a:r>
              <a:rPr lang="en-US" sz="1000" dirty="0" err="1" smtClean="0"/>
              <a:t>felis</a:t>
            </a:r>
            <a:r>
              <a:rPr lang="en-US" sz="1000" dirty="0" smtClean="0"/>
              <a:t>, </a:t>
            </a:r>
            <a:r>
              <a:rPr lang="en-US" sz="1000" dirty="0" err="1" smtClean="0"/>
              <a:t>sed</a:t>
            </a:r>
            <a:r>
              <a:rPr lang="en-US" sz="1000" dirty="0" smtClean="0"/>
              <a:t> </a:t>
            </a:r>
            <a:r>
              <a:rPr lang="en-US" sz="1000" dirty="0" err="1" smtClean="0"/>
              <a:t>posuere</a:t>
            </a:r>
            <a:r>
              <a:rPr lang="en-US" sz="1000" dirty="0" smtClean="0"/>
              <a:t> </a:t>
            </a:r>
            <a:r>
              <a:rPr lang="en-US" sz="1000" dirty="0" err="1" smtClean="0"/>
              <a:t>sapien</a:t>
            </a:r>
            <a:r>
              <a:rPr lang="en-US" sz="1000" dirty="0" smtClean="0"/>
              <a:t> dui et quam. </a:t>
            </a:r>
            <a:r>
              <a:rPr lang="en-US" sz="1000" dirty="0" err="1" smtClean="0"/>
              <a:t>Fusce</a:t>
            </a:r>
            <a:r>
              <a:rPr lang="en-US" sz="1000" dirty="0" smtClean="0"/>
              <a:t> </a:t>
            </a:r>
            <a:r>
              <a:rPr lang="en-US" sz="1000" dirty="0" err="1" smtClean="0"/>
              <a:t>auctor</a:t>
            </a:r>
            <a:r>
              <a:rPr lang="en-US" sz="1000" dirty="0" smtClean="0"/>
              <a:t>, </a:t>
            </a:r>
            <a:r>
              <a:rPr lang="en-US" sz="1000" dirty="0" err="1" smtClean="0"/>
              <a:t>est</a:t>
            </a:r>
            <a:r>
              <a:rPr lang="en-US" sz="1000" dirty="0" smtClean="0"/>
              <a:t> at </a:t>
            </a:r>
            <a:r>
              <a:rPr lang="en-US" sz="1000" dirty="0" err="1" smtClean="0"/>
              <a:t>rhoncus</a:t>
            </a:r>
            <a:r>
              <a:rPr lang="en-US" sz="1000" dirty="0" smtClean="0"/>
              <a:t> </a:t>
            </a:r>
            <a:r>
              <a:rPr lang="en-US" sz="1000" dirty="0" err="1" smtClean="0"/>
              <a:t>dapibus</a:t>
            </a:r>
            <a:r>
              <a:rPr lang="en-US" sz="1000" dirty="0" smtClean="0"/>
              <a:t>, </a:t>
            </a:r>
            <a:r>
              <a:rPr lang="en-US" sz="1000" dirty="0" err="1" smtClean="0"/>
              <a:t>metus</a:t>
            </a:r>
            <a:r>
              <a:rPr lang="en-US" sz="1000" dirty="0" smtClean="0"/>
              <a:t> </a:t>
            </a:r>
            <a:r>
              <a:rPr lang="en-US" sz="1000" dirty="0" err="1" smtClean="0"/>
              <a:t>massa</a:t>
            </a:r>
            <a:r>
              <a:rPr lang="en-US" sz="1000" dirty="0" smtClean="0"/>
              <a:t> </a:t>
            </a:r>
            <a:r>
              <a:rPr lang="en-US" sz="1000" dirty="0" err="1" smtClean="0"/>
              <a:t>accumsan</a:t>
            </a:r>
            <a:r>
              <a:rPr lang="en-US" sz="1000" dirty="0" smtClean="0"/>
              <a:t> nisi, </a:t>
            </a:r>
            <a:r>
              <a:rPr lang="en-US" sz="1000" dirty="0" err="1" smtClean="0"/>
              <a:t>eu</a:t>
            </a:r>
            <a:r>
              <a:rPr lang="en-US" sz="1000" dirty="0" smtClean="0"/>
              <a:t> </a:t>
            </a:r>
            <a:r>
              <a:rPr lang="en-US" sz="1000" dirty="0" err="1" smtClean="0"/>
              <a:t>sagittis</a:t>
            </a:r>
            <a:r>
              <a:rPr lang="en-US" sz="1000" dirty="0" smtClean="0"/>
              <a:t> </a:t>
            </a:r>
            <a:r>
              <a:rPr lang="en-US" sz="1000" dirty="0" err="1" smtClean="0"/>
              <a:t>sapien</a:t>
            </a:r>
            <a:r>
              <a:rPr lang="en-US" sz="1000" dirty="0" smtClean="0"/>
              <a:t> </a:t>
            </a:r>
            <a:r>
              <a:rPr lang="en-US" sz="1000" dirty="0" err="1" smtClean="0"/>
              <a:t>elit</a:t>
            </a:r>
            <a:r>
              <a:rPr lang="en-US" sz="1000" dirty="0" smtClean="0"/>
              <a:t> </a:t>
            </a:r>
            <a:r>
              <a:rPr lang="en-US" sz="1000" dirty="0" err="1" smtClean="0"/>
              <a:t>imperdiet</a:t>
            </a:r>
            <a:r>
              <a:rPr lang="en-US" sz="1000" dirty="0" smtClean="0"/>
              <a:t> </a:t>
            </a:r>
            <a:r>
              <a:rPr lang="en-US" sz="1000" dirty="0" err="1" smtClean="0"/>
              <a:t>leo</a:t>
            </a:r>
            <a:r>
              <a:rPr lang="en-US" sz="1000" dirty="0" smtClean="0"/>
              <a:t>. </a:t>
            </a:r>
            <a:r>
              <a:rPr lang="en-US" sz="1000" dirty="0" err="1" smtClean="0"/>
              <a:t>Suspendisse</a:t>
            </a:r>
            <a:r>
              <a:rPr lang="en-US" sz="1000" dirty="0" smtClean="0"/>
              <a:t> </a:t>
            </a:r>
            <a:r>
              <a:rPr lang="en-US" sz="1000" dirty="0" err="1" smtClean="0"/>
              <a:t>potenti</a:t>
            </a:r>
            <a:r>
              <a:rPr lang="en-US" sz="1000" dirty="0" smtClean="0"/>
              <a:t>. </a:t>
            </a:r>
            <a:r>
              <a:rPr lang="en-US" sz="1000" dirty="0" err="1" smtClean="0"/>
              <a:t>Aliquam</a:t>
            </a:r>
            <a:r>
              <a:rPr lang="en-US" sz="1000" dirty="0" smtClean="0"/>
              <a:t> </a:t>
            </a:r>
            <a:r>
              <a:rPr lang="en-US" sz="1000" dirty="0" err="1" smtClean="0"/>
              <a:t>mattis</a:t>
            </a:r>
            <a:r>
              <a:rPr lang="en-US" sz="1000" dirty="0" smtClean="0"/>
              <a:t> </a:t>
            </a:r>
            <a:r>
              <a:rPr lang="en-US" sz="1000" dirty="0" err="1" smtClean="0"/>
              <a:t>vel</a:t>
            </a:r>
            <a:r>
              <a:rPr lang="en-US" sz="1000" dirty="0" smtClean="0"/>
              <a:t> </a:t>
            </a:r>
            <a:r>
              <a:rPr lang="en-US" sz="1000" dirty="0" err="1" smtClean="0"/>
              <a:t>velit</a:t>
            </a:r>
            <a:r>
              <a:rPr lang="en-US" sz="1000" dirty="0" smtClean="0"/>
              <a:t> id </a:t>
            </a:r>
            <a:r>
              <a:rPr lang="en-US" sz="1000" dirty="0" err="1" smtClean="0"/>
              <a:t>pretium</a:t>
            </a:r>
            <a:r>
              <a:rPr lang="en-US" sz="1000" dirty="0" smtClean="0"/>
              <a:t>. Integer </a:t>
            </a:r>
            <a:r>
              <a:rPr lang="en-US" sz="1000" dirty="0" err="1" smtClean="0"/>
              <a:t>placerat</a:t>
            </a:r>
            <a:r>
              <a:rPr lang="en-US" sz="1000" dirty="0" smtClean="0"/>
              <a:t>, </a:t>
            </a:r>
            <a:r>
              <a:rPr lang="en-US" sz="1000" dirty="0" err="1" smtClean="0"/>
              <a:t>neque</a:t>
            </a:r>
            <a:r>
              <a:rPr lang="en-US" sz="1000" dirty="0" smtClean="0"/>
              <a:t> </a:t>
            </a:r>
            <a:r>
              <a:rPr lang="en-US" sz="1000" dirty="0" err="1" smtClean="0"/>
              <a:t>pharetra</a:t>
            </a:r>
            <a:r>
              <a:rPr lang="en-US" sz="1000" dirty="0" smtClean="0"/>
              <a:t> </a:t>
            </a:r>
            <a:r>
              <a:rPr lang="en-US" sz="1000" dirty="0" err="1" smtClean="0"/>
              <a:t>dapibus</a:t>
            </a:r>
            <a:r>
              <a:rPr lang="en-US" sz="1000" dirty="0" smtClean="0"/>
              <a:t> </a:t>
            </a:r>
            <a:r>
              <a:rPr lang="en-US" sz="1000" dirty="0" err="1" smtClean="0"/>
              <a:t>tincidunt</a:t>
            </a:r>
            <a:r>
              <a:rPr lang="en-US" sz="1000" dirty="0" smtClean="0"/>
              <a:t>, ex </a:t>
            </a:r>
            <a:r>
              <a:rPr lang="en-US" sz="1000" dirty="0" err="1" smtClean="0"/>
              <a:t>arcu</a:t>
            </a:r>
            <a:r>
              <a:rPr lang="en-US" sz="1000" dirty="0" smtClean="0"/>
              <a:t> </a:t>
            </a:r>
            <a:r>
              <a:rPr lang="en-US" sz="1000" dirty="0" err="1" smtClean="0"/>
              <a:t>vulputate</a:t>
            </a:r>
            <a:r>
              <a:rPr lang="en-US" sz="1000" dirty="0" smtClean="0"/>
              <a:t> libero, </a:t>
            </a:r>
            <a:r>
              <a:rPr lang="en-US" sz="1000" dirty="0" err="1" smtClean="0"/>
              <a:t>eget</a:t>
            </a:r>
            <a:r>
              <a:rPr lang="en-US" sz="1000" dirty="0" smtClean="0"/>
              <a:t> </a:t>
            </a:r>
            <a:r>
              <a:rPr lang="en-US" sz="1000" dirty="0" err="1" smtClean="0"/>
              <a:t>vestibulum</a:t>
            </a:r>
            <a:r>
              <a:rPr lang="en-US" sz="1000" dirty="0" smtClean="0"/>
              <a:t> </a:t>
            </a:r>
            <a:r>
              <a:rPr lang="en-US" sz="1000" dirty="0" err="1" smtClean="0"/>
              <a:t>lectus</a:t>
            </a:r>
            <a:r>
              <a:rPr lang="en-US" sz="1000" dirty="0" smtClean="0"/>
              <a:t> ante </a:t>
            </a:r>
            <a:r>
              <a:rPr lang="en-US" sz="1000" dirty="0" err="1" smtClean="0"/>
              <a:t>vel</a:t>
            </a:r>
            <a:r>
              <a:rPr lang="en-US" sz="1000" dirty="0" smtClean="0"/>
              <a:t> sem. </a:t>
            </a:r>
            <a:r>
              <a:rPr lang="en-US" sz="1000" dirty="0" err="1" smtClean="0"/>
              <a:t>Curabitur</a:t>
            </a:r>
            <a:r>
              <a:rPr lang="en-US" sz="1000" dirty="0" smtClean="0"/>
              <a:t> at </a:t>
            </a:r>
            <a:r>
              <a:rPr lang="en-US" sz="1000" dirty="0" err="1" smtClean="0"/>
              <a:t>orci</a:t>
            </a:r>
            <a:r>
              <a:rPr lang="en-US" sz="1000" dirty="0" smtClean="0"/>
              <a:t> </a:t>
            </a:r>
            <a:r>
              <a:rPr lang="en-US" sz="1000" dirty="0" err="1" smtClean="0"/>
              <a:t>massa</a:t>
            </a:r>
            <a:r>
              <a:rPr lang="en-US" sz="1000" dirty="0" smtClean="0"/>
              <a:t>. </a:t>
            </a:r>
            <a:r>
              <a:rPr lang="en-US" sz="1000" dirty="0" err="1" smtClean="0"/>
              <a:t>Donec</a:t>
            </a:r>
            <a:r>
              <a:rPr lang="en-US" sz="1000" dirty="0" smtClean="0"/>
              <a:t> </a:t>
            </a:r>
            <a:r>
              <a:rPr lang="en-US" sz="1000" dirty="0" err="1" smtClean="0"/>
              <a:t>volutpat</a:t>
            </a:r>
            <a:r>
              <a:rPr lang="en-US" sz="1000" dirty="0" smtClean="0"/>
              <a:t> </a:t>
            </a:r>
            <a:r>
              <a:rPr lang="en-US" sz="1000" dirty="0" err="1" smtClean="0"/>
              <a:t>fringilla</a:t>
            </a:r>
            <a:r>
              <a:rPr lang="en-US" sz="1000" dirty="0" smtClean="0"/>
              <a:t> dolor, non </a:t>
            </a:r>
            <a:r>
              <a:rPr lang="en-US" sz="1000" dirty="0" err="1" smtClean="0"/>
              <a:t>auctor</a:t>
            </a:r>
            <a:r>
              <a:rPr lang="en-US" sz="1000" dirty="0" smtClean="0"/>
              <a:t> </a:t>
            </a:r>
            <a:r>
              <a:rPr lang="en-US" sz="1000" dirty="0" err="1" smtClean="0"/>
              <a:t>tellus</a:t>
            </a:r>
            <a:r>
              <a:rPr lang="en-US" sz="1000" dirty="0" smtClean="0"/>
              <a:t> </a:t>
            </a:r>
            <a:r>
              <a:rPr lang="en-US" sz="1000" dirty="0" err="1" smtClean="0"/>
              <a:t>placerat</a:t>
            </a:r>
            <a:r>
              <a:rPr lang="en-US" sz="1000" dirty="0" smtClean="0"/>
              <a:t> sed. </a:t>
            </a:r>
            <a:r>
              <a:rPr lang="en-US" sz="1000" dirty="0" err="1" smtClean="0"/>
              <a:t>Sed</a:t>
            </a:r>
            <a:r>
              <a:rPr lang="en-US" sz="1000" dirty="0" smtClean="0"/>
              <a:t> a </a:t>
            </a:r>
            <a:r>
              <a:rPr lang="en-US" sz="1000" dirty="0" err="1" smtClean="0"/>
              <a:t>odio</a:t>
            </a:r>
            <a:r>
              <a:rPr lang="en-US" sz="1000" dirty="0" smtClean="0"/>
              <a:t> </a:t>
            </a:r>
            <a:r>
              <a:rPr lang="en-US" sz="1000" dirty="0" err="1" smtClean="0"/>
              <a:t>augue</a:t>
            </a:r>
            <a:r>
              <a:rPr lang="en-US" sz="1000" dirty="0" smtClean="0"/>
              <a:t>. </a:t>
            </a:r>
            <a:r>
              <a:rPr lang="en-US" sz="1000" dirty="0" err="1" smtClean="0"/>
              <a:t>Pellentesque</a:t>
            </a:r>
            <a:r>
              <a:rPr lang="en-US" sz="1000" dirty="0" smtClean="0"/>
              <a:t> </a:t>
            </a:r>
            <a:r>
              <a:rPr lang="en-US" sz="1000" dirty="0" err="1" smtClean="0"/>
              <a:t>posuere</a:t>
            </a:r>
            <a:r>
              <a:rPr lang="en-US" sz="1000" dirty="0" smtClean="0"/>
              <a:t> </a:t>
            </a:r>
            <a:r>
              <a:rPr lang="en-US" sz="1000" dirty="0" err="1" smtClean="0"/>
              <a:t>placerat</a:t>
            </a:r>
            <a:r>
              <a:rPr lang="en-US" sz="1000" dirty="0" smtClean="0"/>
              <a:t> </a:t>
            </a:r>
            <a:r>
              <a:rPr lang="en-US" sz="1000" dirty="0" err="1" smtClean="0"/>
              <a:t>urna</a:t>
            </a:r>
            <a:r>
              <a:rPr lang="en-US" sz="1000" dirty="0" smtClean="0"/>
              <a:t>. </a:t>
            </a:r>
          </a:p>
          <a:p>
            <a:pPr lvl="1">
              <a:lnSpc>
                <a:spcPct val="100000"/>
              </a:lnSpc>
            </a:pPr>
            <a:r>
              <a:rPr lang="en-US" sz="1000" dirty="0" err="1" smtClean="0"/>
              <a:t>Vivamus</a:t>
            </a:r>
            <a:r>
              <a:rPr lang="en-US" sz="1000" dirty="0" smtClean="0"/>
              <a:t> </a:t>
            </a:r>
            <a:r>
              <a:rPr lang="en-US" sz="1000" dirty="0" err="1" smtClean="0"/>
              <a:t>condimentum</a:t>
            </a:r>
            <a:r>
              <a:rPr lang="en-US" sz="1000" dirty="0" smtClean="0"/>
              <a:t> </a:t>
            </a:r>
            <a:r>
              <a:rPr lang="en-US" sz="1000" dirty="0" err="1" smtClean="0"/>
              <a:t>erat</a:t>
            </a:r>
            <a:r>
              <a:rPr lang="en-US" sz="1000" dirty="0" smtClean="0"/>
              <a:t> vitae </a:t>
            </a:r>
            <a:r>
              <a:rPr lang="en-US" sz="1000" dirty="0" err="1" smtClean="0"/>
              <a:t>velit</a:t>
            </a:r>
            <a:r>
              <a:rPr lang="en-US" sz="1000" dirty="0" smtClean="0"/>
              <a:t> </a:t>
            </a:r>
            <a:r>
              <a:rPr lang="en-US" sz="1000" dirty="0" err="1" smtClean="0"/>
              <a:t>pretium</a:t>
            </a:r>
            <a:r>
              <a:rPr lang="en-US" sz="1000" dirty="0" smtClean="0"/>
              <a:t> </a:t>
            </a:r>
            <a:r>
              <a:rPr lang="en-US" sz="1000" dirty="0" err="1" smtClean="0"/>
              <a:t>tincidunt</a:t>
            </a:r>
            <a:r>
              <a:rPr lang="en-US" sz="1000" dirty="0" smtClean="0"/>
              <a:t>. </a:t>
            </a:r>
            <a:r>
              <a:rPr lang="en-US" sz="1000" dirty="0" err="1" smtClean="0"/>
              <a:t>Sed</a:t>
            </a:r>
            <a:r>
              <a:rPr lang="en-US" sz="1000" dirty="0" smtClean="0"/>
              <a:t> </a:t>
            </a:r>
            <a:r>
              <a:rPr lang="en-US" sz="1000" dirty="0" err="1" smtClean="0"/>
              <a:t>quis</a:t>
            </a:r>
            <a:r>
              <a:rPr lang="en-US" sz="1000" dirty="0" smtClean="0"/>
              <a:t> </a:t>
            </a:r>
            <a:r>
              <a:rPr lang="en-US" sz="1000" dirty="0" err="1" smtClean="0"/>
              <a:t>massa</a:t>
            </a:r>
            <a:r>
              <a:rPr lang="en-US" sz="1000" dirty="0" smtClean="0"/>
              <a:t> sit </a:t>
            </a:r>
            <a:r>
              <a:rPr lang="en-US" sz="1000" dirty="0" err="1" smtClean="0"/>
              <a:t>amet</a:t>
            </a:r>
            <a:r>
              <a:rPr lang="en-US" sz="1000" dirty="0" smtClean="0"/>
              <a:t> </a:t>
            </a:r>
            <a:r>
              <a:rPr lang="en-US" sz="1000" dirty="0" err="1" smtClean="0"/>
              <a:t>metus</a:t>
            </a:r>
            <a:r>
              <a:rPr lang="en-US" sz="1000" dirty="0" smtClean="0"/>
              <a:t> </a:t>
            </a:r>
            <a:r>
              <a:rPr lang="en-US" sz="1000" dirty="0" err="1" smtClean="0"/>
              <a:t>condimentum</a:t>
            </a:r>
            <a:r>
              <a:rPr lang="en-US" sz="1000" dirty="0" smtClean="0"/>
              <a:t> </a:t>
            </a:r>
            <a:r>
              <a:rPr lang="en-US" sz="1000" dirty="0" err="1" smtClean="0"/>
              <a:t>fermentum</a:t>
            </a:r>
            <a:r>
              <a:rPr lang="en-US" sz="1000" dirty="0" smtClean="0"/>
              <a:t> </a:t>
            </a:r>
            <a:r>
              <a:rPr lang="en-US" sz="1000" dirty="0" err="1" smtClean="0"/>
              <a:t>eget</a:t>
            </a:r>
            <a:r>
              <a:rPr lang="en-US" sz="1000" dirty="0" smtClean="0"/>
              <a:t> </a:t>
            </a:r>
            <a:r>
              <a:rPr lang="en-US" sz="1000" dirty="0" err="1" smtClean="0"/>
              <a:t>eu</a:t>
            </a:r>
            <a:r>
              <a:rPr lang="en-US" sz="1000" dirty="0" smtClean="0"/>
              <a:t> </a:t>
            </a:r>
            <a:r>
              <a:rPr lang="en-US" sz="1000" dirty="0" err="1" smtClean="0"/>
              <a:t>velit</a:t>
            </a:r>
            <a:r>
              <a:rPr lang="en-US" sz="1000" dirty="0" smtClean="0"/>
              <a:t>. </a:t>
            </a:r>
            <a:r>
              <a:rPr lang="en-US" sz="1000" dirty="0" err="1" smtClean="0"/>
              <a:t>Proin</a:t>
            </a:r>
            <a:r>
              <a:rPr lang="en-US" sz="1000" dirty="0" smtClean="0"/>
              <a:t> </a:t>
            </a:r>
            <a:r>
              <a:rPr lang="en-US" sz="1000" dirty="0" err="1" smtClean="0"/>
              <a:t>iaculis</a:t>
            </a:r>
            <a:r>
              <a:rPr lang="en-US" sz="1000" dirty="0" smtClean="0"/>
              <a:t> quam </a:t>
            </a:r>
            <a:r>
              <a:rPr lang="en-US" sz="1000" dirty="0" err="1" smtClean="0"/>
              <a:t>nec</a:t>
            </a:r>
            <a:r>
              <a:rPr lang="en-US" sz="1000" dirty="0" smtClean="0"/>
              <a:t> ipsum </a:t>
            </a:r>
            <a:r>
              <a:rPr lang="en-US" sz="1000" dirty="0" err="1" smtClean="0"/>
              <a:t>ullamcorper</a:t>
            </a:r>
            <a:r>
              <a:rPr lang="en-US" sz="1000" dirty="0" smtClean="0"/>
              <a:t> </a:t>
            </a:r>
            <a:r>
              <a:rPr lang="en-US" sz="1000" dirty="0" err="1" smtClean="0"/>
              <a:t>facilisis</a:t>
            </a:r>
            <a:r>
              <a:rPr lang="en-US" sz="1000" dirty="0" smtClean="0"/>
              <a:t>. </a:t>
            </a:r>
            <a:r>
              <a:rPr lang="en-US" sz="1000" dirty="0" err="1" smtClean="0"/>
              <a:t>Sed</a:t>
            </a:r>
            <a:r>
              <a:rPr lang="en-US" sz="1000" dirty="0" smtClean="0"/>
              <a:t> </a:t>
            </a:r>
            <a:r>
              <a:rPr lang="en-US" sz="1000" dirty="0" err="1" smtClean="0"/>
              <a:t>nec</a:t>
            </a:r>
            <a:r>
              <a:rPr lang="en-US" sz="1000" dirty="0" smtClean="0"/>
              <a:t> </a:t>
            </a:r>
            <a:r>
              <a:rPr lang="en-US" sz="1000" dirty="0" err="1" smtClean="0"/>
              <a:t>aliquet</a:t>
            </a:r>
            <a:r>
              <a:rPr lang="en-US" sz="1000" dirty="0" smtClean="0"/>
              <a:t> </a:t>
            </a:r>
            <a:r>
              <a:rPr lang="en-US" sz="1000" dirty="0" err="1" smtClean="0"/>
              <a:t>augue</a:t>
            </a:r>
            <a:r>
              <a:rPr lang="en-US" sz="1000" dirty="0" smtClean="0"/>
              <a:t>, </a:t>
            </a:r>
            <a:r>
              <a:rPr lang="en-US" sz="1000" dirty="0" err="1" smtClean="0"/>
              <a:t>ultrices</a:t>
            </a:r>
            <a:r>
              <a:rPr lang="en-US" sz="1000" dirty="0" smtClean="0"/>
              <a:t> </a:t>
            </a:r>
            <a:r>
              <a:rPr lang="en-US" sz="1000" dirty="0" err="1" smtClean="0"/>
              <a:t>elementum</a:t>
            </a:r>
            <a:r>
              <a:rPr lang="en-US" sz="1000" dirty="0" smtClean="0"/>
              <a:t> </a:t>
            </a:r>
            <a:r>
              <a:rPr lang="en-US" sz="1000" dirty="0" err="1" smtClean="0"/>
              <a:t>neque</a:t>
            </a:r>
            <a:r>
              <a:rPr lang="en-US" sz="1000" dirty="0" smtClean="0"/>
              <a:t>. </a:t>
            </a:r>
            <a:r>
              <a:rPr lang="en-US" sz="1000" dirty="0" err="1" smtClean="0"/>
              <a:t>Praesent</a:t>
            </a:r>
            <a:r>
              <a:rPr lang="en-US" sz="1000" dirty="0" smtClean="0"/>
              <a:t> </a:t>
            </a:r>
            <a:r>
              <a:rPr lang="en-US" sz="1000" dirty="0" err="1" smtClean="0"/>
              <a:t>ultricies</a:t>
            </a:r>
            <a:r>
              <a:rPr lang="en-US" sz="1000" dirty="0" smtClean="0"/>
              <a:t> </a:t>
            </a:r>
            <a:r>
              <a:rPr lang="en-US" sz="1000" dirty="0" err="1" smtClean="0"/>
              <a:t>euismod</a:t>
            </a:r>
            <a:r>
              <a:rPr lang="en-US" sz="1000" dirty="0" smtClean="0"/>
              <a:t> </a:t>
            </a:r>
            <a:r>
              <a:rPr lang="en-US" sz="1000" dirty="0" err="1" smtClean="0"/>
              <a:t>metus</a:t>
            </a:r>
            <a:r>
              <a:rPr lang="en-US" sz="1000" dirty="0" smtClean="0"/>
              <a:t> id </a:t>
            </a:r>
            <a:r>
              <a:rPr lang="en-US" sz="1000" dirty="0" err="1" smtClean="0"/>
              <a:t>vestibulum</a:t>
            </a:r>
            <a:r>
              <a:rPr lang="en-US" sz="1000" dirty="0" smtClean="0"/>
              <a:t>. </a:t>
            </a:r>
            <a:r>
              <a:rPr lang="en-US" sz="1000" dirty="0" err="1" smtClean="0"/>
              <a:t>Suspendisse</a:t>
            </a:r>
            <a:r>
              <a:rPr lang="en-US" sz="1000" dirty="0" smtClean="0"/>
              <a:t> at </a:t>
            </a:r>
            <a:r>
              <a:rPr lang="en-US" sz="1000" dirty="0" err="1" smtClean="0"/>
              <a:t>arcu</a:t>
            </a:r>
            <a:r>
              <a:rPr lang="en-US" sz="1000" dirty="0" smtClean="0"/>
              <a:t> </a:t>
            </a:r>
            <a:r>
              <a:rPr lang="en-US" sz="1000" dirty="0" err="1" smtClean="0"/>
              <a:t>lacinia</a:t>
            </a:r>
            <a:r>
              <a:rPr lang="en-US" sz="1000" dirty="0" smtClean="0"/>
              <a:t>, </a:t>
            </a:r>
            <a:r>
              <a:rPr lang="en-US" sz="1000" dirty="0" err="1" smtClean="0"/>
              <a:t>venenatis</a:t>
            </a:r>
            <a:r>
              <a:rPr lang="en-US" sz="1000" dirty="0" smtClean="0"/>
              <a:t> ipsum in, </a:t>
            </a:r>
            <a:r>
              <a:rPr lang="en-US" sz="1000" dirty="0" err="1" smtClean="0"/>
              <a:t>lobortis</a:t>
            </a:r>
            <a:r>
              <a:rPr lang="en-US" sz="1000" dirty="0" smtClean="0"/>
              <a:t> lorem. </a:t>
            </a:r>
            <a:r>
              <a:rPr lang="en-US" sz="1000" dirty="0" err="1" smtClean="0"/>
              <a:t>Cras</a:t>
            </a:r>
            <a:r>
              <a:rPr lang="en-US" sz="1000" dirty="0" smtClean="0"/>
              <a:t> </a:t>
            </a:r>
            <a:r>
              <a:rPr lang="en-US" sz="1000" dirty="0" err="1" smtClean="0"/>
              <a:t>porttitor</a:t>
            </a:r>
            <a:r>
              <a:rPr lang="en-US" sz="1000" dirty="0" smtClean="0"/>
              <a:t>, dui sit </a:t>
            </a:r>
            <a:r>
              <a:rPr lang="en-US" sz="1000" dirty="0" err="1" smtClean="0"/>
              <a:t>amet</a:t>
            </a:r>
            <a:r>
              <a:rPr lang="en-US" sz="1000" dirty="0" smtClean="0"/>
              <a:t> </a:t>
            </a:r>
            <a:r>
              <a:rPr lang="en-US" sz="1000" dirty="0" err="1" smtClean="0"/>
              <a:t>tempor</a:t>
            </a:r>
            <a:r>
              <a:rPr lang="en-US" sz="1000" dirty="0" smtClean="0"/>
              <a:t> </a:t>
            </a:r>
            <a:r>
              <a:rPr lang="en-US" sz="1000" dirty="0" err="1" smtClean="0"/>
              <a:t>tristique</a:t>
            </a:r>
            <a:r>
              <a:rPr lang="en-US" sz="1000" dirty="0" smtClean="0"/>
              <a:t>, </a:t>
            </a:r>
            <a:r>
              <a:rPr lang="en-US" sz="1000" dirty="0" err="1" smtClean="0"/>
              <a:t>nisl</a:t>
            </a:r>
            <a:r>
              <a:rPr lang="en-US" sz="1000" dirty="0" smtClean="0"/>
              <a:t> </a:t>
            </a:r>
            <a:r>
              <a:rPr lang="en-US" sz="1000" dirty="0" err="1" smtClean="0"/>
              <a:t>elit</a:t>
            </a:r>
            <a:r>
              <a:rPr lang="en-US" sz="1000" dirty="0" smtClean="0"/>
              <a:t> </a:t>
            </a:r>
            <a:r>
              <a:rPr lang="en-US" sz="1000" dirty="0" err="1" smtClean="0"/>
              <a:t>sollicitudin</a:t>
            </a:r>
            <a:r>
              <a:rPr lang="en-US" sz="1000" dirty="0" smtClean="0"/>
              <a:t> </a:t>
            </a:r>
            <a:r>
              <a:rPr lang="en-US" sz="1000" dirty="0" err="1" smtClean="0"/>
              <a:t>mauris</a:t>
            </a:r>
            <a:r>
              <a:rPr lang="en-US" sz="1000" dirty="0" smtClean="0"/>
              <a:t>, </a:t>
            </a:r>
            <a:r>
              <a:rPr lang="en-US" sz="1000" dirty="0" err="1" smtClean="0"/>
              <a:t>quis</a:t>
            </a:r>
            <a:r>
              <a:rPr lang="en-US" sz="1000" dirty="0" smtClean="0"/>
              <a:t> </a:t>
            </a:r>
            <a:r>
              <a:rPr lang="en-US" sz="1000" dirty="0" err="1" smtClean="0"/>
              <a:t>pharetra</a:t>
            </a:r>
            <a:r>
              <a:rPr lang="en-US" sz="1000" dirty="0" smtClean="0"/>
              <a:t> magna </a:t>
            </a:r>
            <a:r>
              <a:rPr lang="en-US" sz="1000" dirty="0" err="1" smtClean="0"/>
              <a:t>turpis</a:t>
            </a:r>
            <a:r>
              <a:rPr lang="en-US" sz="1000" dirty="0" smtClean="0"/>
              <a:t> at </a:t>
            </a:r>
            <a:r>
              <a:rPr lang="en-US" sz="1000" dirty="0" err="1" smtClean="0"/>
              <a:t>enim</a:t>
            </a:r>
            <a:r>
              <a:rPr lang="en-US" sz="1000" dirty="0" smtClean="0"/>
              <a:t>. </a:t>
            </a:r>
            <a:r>
              <a:rPr lang="en-US" sz="1000" dirty="0" err="1" smtClean="0"/>
              <a:t>Aenean</a:t>
            </a:r>
            <a:r>
              <a:rPr lang="en-US" sz="1000" dirty="0" smtClean="0"/>
              <a:t> </a:t>
            </a:r>
            <a:r>
              <a:rPr lang="en-US" sz="1000" dirty="0" err="1" smtClean="0"/>
              <a:t>aliquam</a:t>
            </a:r>
            <a:r>
              <a:rPr lang="en-US" sz="1000" dirty="0" smtClean="0"/>
              <a:t> </a:t>
            </a:r>
            <a:r>
              <a:rPr lang="en-US" sz="1000" dirty="0" err="1" smtClean="0"/>
              <a:t>erat</a:t>
            </a:r>
            <a:r>
              <a:rPr lang="en-US" sz="1000" dirty="0" smtClean="0"/>
              <a:t> </a:t>
            </a:r>
            <a:r>
              <a:rPr lang="en-US" sz="1000" dirty="0" err="1" smtClean="0"/>
              <a:t>sed</a:t>
            </a:r>
            <a:r>
              <a:rPr lang="en-US" sz="1000" dirty="0" smtClean="0"/>
              <a:t> lacus </a:t>
            </a:r>
            <a:r>
              <a:rPr lang="en-US" sz="1000" dirty="0" err="1" smtClean="0"/>
              <a:t>maximus</a:t>
            </a:r>
            <a:r>
              <a:rPr lang="en-US" sz="1000" dirty="0" smtClean="0"/>
              <a:t>, id </a:t>
            </a:r>
            <a:r>
              <a:rPr lang="en-US" sz="1000" dirty="0" err="1" smtClean="0"/>
              <a:t>pretium</a:t>
            </a:r>
            <a:r>
              <a:rPr lang="en-US" sz="1000" dirty="0" smtClean="0"/>
              <a:t> </a:t>
            </a:r>
            <a:r>
              <a:rPr lang="en-US" sz="1000" dirty="0" err="1" smtClean="0"/>
              <a:t>leo</a:t>
            </a:r>
            <a:r>
              <a:rPr lang="en-US" sz="1000" dirty="0" smtClean="0"/>
              <a:t> </a:t>
            </a:r>
            <a:r>
              <a:rPr lang="en-US" sz="1000" dirty="0" err="1" smtClean="0"/>
              <a:t>finibus</a:t>
            </a:r>
            <a:r>
              <a:rPr lang="en-US" sz="1000" dirty="0" smtClean="0"/>
              <a:t>. </a:t>
            </a:r>
            <a:r>
              <a:rPr lang="en-US" sz="1000" dirty="0" err="1" smtClean="0"/>
              <a:t>Morbi</a:t>
            </a:r>
            <a:r>
              <a:rPr lang="en-US" sz="1000" dirty="0" smtClean="0"/>
              <a:t> in </a:t>
            </a:r>
            <a:r>
              <a:rPr lang="en-US" sz="1000" dirty="0" err="1" smtClean="0"/>
              <a:t>urna</a:t>
            </a:r>
            <a:r>
              <a:rPr lang="en-US" sz="1000" dirty="0" smtClean="0"/>
              <a:t> dictum, </a:t>
            </a:r>
            <a:r>
              <a:rPr lang="en-US" sz="1000" dirty="0" err="1" smtClean="0"/>
              <a:t>placerat</a:t>
            </a:r>
            <a:r>
              <a:rPr lang="en-US" sz="1000" dirty="0" smtClean="0"/>
              <a:t> </a:t>
            </a:r>
            <a:r>
              <a:rPr lang="en-US" sz="1000" dirty="0" err="1" smtClean="0"/>
              <a:t>lectus</a:t>
            </a:r>
            <a:r>
              <a:rPr lang="en-US" sz="1000" dirty="0" smtClean="0"/>
              <a:t> sit </a:t>
            </a:r>
            <a:r>
              <a:rPr lang="en-US" sz="1000" dirty="0" err="1" smtClean="0"/>
              <a:t>amet</a:t>
            </a:r>
            <a:r>
              <a:rPr lang="en-US" sz="1000" dirty="0" smtClean="0"/>
              <a:t>, </a:t>
            </a:r>
            <a:r>
              <a:rPr lang="en-US" sz="1000" dirty="0" err="1" smtClean="0"/>
              <a:t>congue</a:t>
            </a:r>
            <a:r>
              <a:rPr lang="en-US" sz="1000" dirty="0" smtClean="0"/>
              <a:t> </a:t>
            </a:r>
            <a:r>
              <a:rPr lang="en-US" sz="1000" dirty="0" err="1" smtClean="0"/>
              <a:t>massa</a:t>
            </a:r>
            <a:r>
              <a:rPr lang="en-US" sz="1000" dirty="0" smtClean="0"/>
              <a:t>. </a:t>
            </a:r>
          </a:p>
          <a:p>
            <a:pPr lvl="1">
              <a:lnSpc>
                <a:spcPct val="100000"/>
              </a:lnSpc>
            </a:pPr>
            <a:r>
              <a:rPr lang="en-US" sz="1000" dirty="0" err="1" smtClean="0"/>
              <a:t>Quisque</a:t>
            </a:r>
            <a:r>
              <a:rPr lang="en-US" sz="1000" dirty="0" smtClean="0"/>
              <a:t> </a:t>
            </a:r>
            <a:r>
              <a:rPr lang="en-US" sz="1000" dirty="0" err="1" smtClean="0"/>
              <a:t>ultricies</a:t>
            </a:r>
            <a:r>
              <a:rPr lang="en-US" sz="1000" dirty="0" smtClean="0"/>
              <a:t> </a:t>
            </a:r>
            <a:r>
              <a:rPr lang="en-US" sz="1000" dirty="0" err="1" smtClean="0"/>
              <a:t>risus</a:t>
            </a:r>
            <a:r>
              <a:rPr lang="en-US" sz="1000" dirty="0" smtClean="0"/>
              <a:t> </a:t>
            </a:r>
            <a:r>
              <a:rPr lang="en-US" sz="1000" dirty="0" err="1" smtClean="0"/>
              <a:t>convallis</a:t>
            </a:r>
            <a:r>
              <a:rPr lang="en-US" sz="1000" dirty="0" smtClean="0"/>
              <a:t>, </a:t>
            </a:r>
            <a:r>
              <a:rPr lang="en-US" sz="1000" dirty="0" err="1" smtClean="0"/>
              <a:t>facilisis</a:t>
            </a:r>
            <a:r>
              <a:rPr lang="en-US" sz="1000" dirty="0" smtClean="0"/>
              <a:t> </a:t>
            </a:r>
            <a:r>
              <a:rPr lang="en-US" sz="1000" dirty="0" err="1" smtClean="0"/>
              <a:t>elit</a:t>
            </a:r>
            <a:r>
              <a:rPr lang="en-US" sz="1000" dirty="0" smtClean="0"/>
              <a:t> vitae, </a:t>
            </a:r>
            <a:r>
              <a:rPr lang="en-US" sz="1000" dirty="0" err="1" smtClean="0"/>
              <a:t>molestie</a:t>
            </a:r>
            <a:r>
              <a:rPr lang="en-US" sz="1000" dirty="0" smtClean="0"/>
              <a:t> diam. </a:t>
            </a:r>
            <a:r>
              <a:rPr lang="en-US" sz="1000" dirty="0" err="1" smtClean="0"/>
              <a:t>Duis</a:t>
            </a:r>
            <a:r>
              <a:rPr lang="en-US" sz="1000" dirty="0" smtClean="0"/>
              <a:t> id </a:t>
            </a:r>
            <a:r>
              <a:rPr lang="en-US" sz="1000" dirty="0" err="1" smtClean="0"/>
              <a:t>pellentesque</a:t>
            </a:r>
            <a:r>
              <a:rPr lang="en-US" sz="1000" dirty="0" smtClean="0"/>
              <a:t> </a:t>
            </a:r>
            <a:r>
              <a:rPr lang="en-US" sz="1000" dirty="0" err="1" smtClean="0"/>
              <a:t>lectus</a:t>
            </a:r>
            <a:r>
              <a:rPr lang="en-US" sz="1000" dirty="0" smtClean="0"/>
              <a:t>. </a:t>
            </a:r>
            <a:r>
              <a:rPr lang="en-US" sz="1000" dirty="0" err="1" smtClean="0"/>
              <a:t>Phasellus</a:t>
            </a:r>
            <a:r>
              <a:rPr lang="en-US" sz="1000" dirty="0" smtClean="0"/>
              <a:t> </a:t>
            </a:r>
            <a:r>
              <a:rPr lang="en-US" sz="1000" dirty="0" err="1" smtClean="0"/>
              <a:t>sollicitudin</a:t>
            </a:r>
            <a:r>
              <a:rPr lang="en-US" sz="1000" dirty="0" smtClean="0"/>
              <a:t> ligula dui, at </a:t>
            </a:r>
            <a:r>
              <a:rPr lang="en-US" sz="1000" dirty="0" err="1" smtClean="0"/>
              <a:t>sagittis</a:t>
            </a:r>
            <a:r>
              <a:rPr lang="en-US" sz="1000" dirty="0" smtClean="0"/>
              <a:t> </a:t>
            </a:r>
            <a:r>
              <a:rPr lang="en-US" sz="1000" dirty="0" err="1" smtClean="0"/>
              <a:t>erat</a:t>
            </a:r>
            <a:r>
              <a:rPr lang="en-US" sz="1000" dirty="0" smtClean="0"/>
              <a:t> </a:t>
            </a:r>
            <a:r>
              <a:rPr lang="en-US" sz="1000" dirty="0" err="1" smtClean="0"/>
              <a:t>posuere</a:t>
            </a:r>
            <a:r>
              <a:rPr lang="en-US" sz="1000" dirty="0" smtClean="0"/>
              <a:t> </a:t>
            </a:r>
            <a:r>
              <a:rPr lang="en-US" sz="1000" dirty="0" err="1" smtClean="0"/>
              <a:t>accumsan</a:t>
            </a:r>
            <a:r>
              <a:rPr lang="en-US" sz="1000" dirty="0" smtClean="0"/>
              <a:t>. </a:t>
            </a:r>
            <a:r>
              <a:rPr lang="en-US" sz="1000" dirty="0" err="1" smtClean="0"/>
              <a:t>Etiam</a:t>
            </a:r>
            <a:r>
              <a:rPr lang="en-US" sz="1000" dirty="0" smtClean="0"/>
              <a:t> </a:t>
            </a:r>
            <a:r>
              <a:rPr lang="en-US" sz="1000" dirty="0" err="1" smtClean="0"/>
              <a:t>justo</a:t>
            </a:r>
            <a:r>
              <a:rPr lang="en-US" sz="1000" dirty="0" smtClean="0"/>
              <a:t> </a:t>
            </a:r>
            <a:r>
              <a:rPr lang="en-US" sz="1000" dirty="0" err="1" smtClean="0"/>
              <a:t>nibh</a:t>
            </a:r>
            <a:r>
              <a:rPr lang="en-US" sz="1000" dirty="0" smtClean="0"/>
              <a:t>, </a:t>
            </a:r>
            <a:r>
              <a:rPr lang="en-US" sz="1000" dirty="0" err="1" smtClean="0"/>
              <a:t>egestas</a:t>
            </a:r>
            <a:r>
              <a:rPr lang="en-US" sz="1000" dirty="0" smtClean="0"/>
              <a:t> at </a:t>
            </a:r>
            <a:r>
              <a:rPr lang="en-US" sz="1000" dirty="0" err="1" smtClean="0"/>
              <a:t>hendrerit</a:t>
            </a:r>
            <a:r>
              <a:rPr lang="en-US" sz="1000" dirty="0" smtClean="0"/>
              <a:t> ac, </a:t>
            </a:r>
            <a:r>
              <a:rPr lang="en-US" sz="1000" dirty="0" err="1" smtClean="0"/>
              <a:t>maximus</a:t>
            </a:r>
            <a:r>
              <a:rPr lang="en-US" sz="1000" dirty="0" smtClean="0"/>
              <a:t> in </a:t>
            </a:r>
            <a:r>
              <a:rPr lang="en-US" sz="1000" dirty="0" err="1" smtClean="0"/>
              <a:t>risus</a:t>
            </a:r>
            <a:r>
              <a:rPr lang="en-US" sz="1000" dirty="0" smtClean="0"/>
              <a:t>. </a:t>
            </a:r>
            <a:r>
              <a:rPr lang="en-US" sz="1000" dirty="0" err="1" smtClean="0"/>
              <a:t>Fusce</a:t>
            </a:r>
            <a:r>
              <a:rPr lang="en-US" sz="1000" dirty="0" smtClean="0"/>
              <a:t> </a:t>
            </a:r>
            <a:r>
              <a:rPr lang="en-US" sz="1000" dirty="0" err="1" smtClean="0"/>
              <a:t>placerat</a:t>
            </a:r>
            <a:r>
              <a:rPr lang="en-US" sz="1000" dirty="0" smtClean="0"/>
              <a:t> </a:t>
            </a:r>
            <a:r>
              <a:rPr lang="en-US" sz="1000" dirty="0" err="1" smtClean="0"/>
              <a:t>augue</a:t>
            </a:r>
            <a:r>
              <a:rPr lang="en-US" sz="1000" dirty="0" smtClean="0"/>
              <a:t> at ex </a:t>
            </a:r>
            <a:r>
              <a:rPr lang="en-US" sz="1000" dirty="0" err="1" smtClean="0"/>
              <a:t>fermentum</a:t>
            </a:r>
            <a:r>
              <a:rPr lang="en-US" sz="1000" dirty="0" smtClean="0"/>
              <a:t> </a:t>
            </a:r>
            <a:r>
              <a:rPr lang="en-US" sz="1000" dirty="0" err="1" smtClean="0"/>
              <a:t>convallis</a:t>
            </a:r>
            <a:r>
              <a:rPr lang="en-US" sz="1000" dirty="0" smtClean="0"/>
              <a:t> </a:t>
            </a:r>
            <a:r>
              <a:rPr lang="en-US" sz="1000" dirty="0" err="1" smtClean="0"/>
              <a:t>ut</a:t>
            </a:r>
            <a:r>
              <a:rPr lang="en-US" sz="1000" dirty="0" smtClean="0"/>
              <a:t> a </a:t>
            </a:r>
            <a:r>
              <a:rPr lang="en-US" sz="1000" dirty="0" err="1" smtClean="0"/>
              <a:t>sapien</a:t>
            </a:r>
            <a:r>
              <a:rPr lang="en-US" sz="1000" dirty="0" smtClean="0"/>
              <a:t>. </a:t>
            </a:r>
            <a:r>
              <a:rPr lang="en-US" sz="1000" dirty="0" err="1" smtClean="0"/>
              <a:t>Praesent</a:t>
            </a:r>
            <a:r>
              <a:rPr lang="en-US" sz="1000" dirty="0" smtClean="0"/>
              <a:t> </a:t>
            </a:r>
            <a:r>
              <a:rPr lang="en-US" sz="1000" dirty="0" err="1" smtClean="0"/>
              <a:t>lacinia</a:t>
            </a:r>
            <a:r>
              <a:rPr lang="en-US" sz="1000" dirty="0" smtClean="0"/>
              <a:t> libero </a:t>
            </a:r>
            <a:r>
              <a:rPr lang="en-US" sz="1000" dirty="0" err="1" smtClean="0"/>
              <a:t>nibh</a:t>
            </a:r>
            <a:r>
              <a:rPr lang="en-US" sz="1000" dirty="0" smtClean="0"/>
              <a:t>, </a:t>
            </a:r>
            <a:r>
              <a:rPr lang="en-US" sz="1000" dirty="0" err="1" smtClean="0"/>
              <a:t>quis</a:t>
            </a:r>
            <a:r>
              <a:rPr lang="en-US" sz="1000" dirty="0" smtClean="0"/>
              <a:t> </a:t>
            </a:r>
            <a:r>
              <a:rPr lang="en-US" sz="1000" dirty="0" err="1" smtClean="0"/>
              <a:t>lobortis</a:t>
            </a:r>
            <a:r>
              <a:rPr lang="en-US" sz="1000" dirty="0" smtClean="0"/>
              <a:t> </a:t>
            </a:r>
            <a:r>
              <a:rPr lang="en-US" sz="1000" dirty="0" err="1" smtClean="0"/>
              <a:t>orci</a:t>
            </a:r>
            <a:r>
              <a:rPr lang="en-US" sz="1000" dirty="0" smtClean="0"/>
              <a:t> </a:t>
            </a:r>
            <a:r>
              <a:rPr lang="en-US" sz="1000" dirty="0" err="1" smtClean="0"/>
              <a:t>laoreet</a:t>
            </a:r>
            <a:r>
              <a:rPr lang="en-US" sz="1000" dirty="0" smtClean="0"/>
              <a:t> at. Nam non </a:t>
            </a:r>
            <a:r>
              <a:rPr lang="en-US" sz="1000" dirty="0" err="1" smtClean="0"/>
              <a:t>suscipit</a:t>
            </a:r>
            <a:r>
              <a:rPr lang="en-US" sz="1000" dirty="0" smtClean="0"/>
              <a:t> ante. </a:t>
            </a:r>
          </a:p>
          <a:p>
            <a:pPr lvl="1">
              <a:lnSpc>
                <a:spcPct val="100000"/>
              </a:lnSpc>
            </a:pPr>
            <a:r>
              <a:rPr lang="en-US" sz="1000" dirty="0" smtClean="0"/>
              <a:t>Nam </a:t>
            </a:r>
            <a:r>
              <a:rPr lang="en-US" sz="1000" dirty="0" err="1" smtClean="0"/>
              <a:t>neque</a:t>
            </a:r>
            <a:r>
              <a:rPr lang="en-US" sz="1000" dirty="0" smtClean="0"/>
              <a:t> </a:t>
            </a:r>
            <a:r>
              <a:rPr lang="en-US" sz="1000" dirty="0" err="1" smtClean="0"/>
              <a:t>diam</a:t>
            </a:r>
            <a:r>
              <a:rPr lang="en-US" sz="1000" dirty="0" smtClean="0"/>
              <a:t>, </a:t>
            </a:r>
            <a:r>
              <a:rPr lang="en-US" sz="1000" dirty="0" err="1" smtClean="0"/>
              <a:t>auctor</a:t>
            </a:r>
            <a:r>
              <a:rPr lang="en-US" sz="1000" dirty="0" smtClean="0"/>
              <a:t> non </a:t>
            </a:r>
            <a:r>
              <a:rPr lang="en-US" sz="1000" dirty="0" err="1" smtClean="0"/>
              <a:t>orci</a:t>
            </a:r>
            <a:r>
              <a:rPr lang="en-US" sz="1000" dirty="0" smtClean="0"/>
              <a:t> id, </a:t>
            </a:r>
            <a:r>
              <a:rPr lang="en-US" sz="1000" dirty="0" err="1" smtClean="0"/>
              <a:t>sodales</a:t>
            </a:r>
            <a:r>
              <a:rPr lang="en-US" sz="1000" dirty="0" smtClean="0"/>
              <a:t> </a:t>
            </a:r>
            <a:r>
              <a:rPr lang="en-US" sz="1000" dirty="0" err="1" smtClean="0"/>
              <a:t>molestie</a:t>
            </a:r>
            <a:r>
              <a:rPr lang="en-US" sz="1000" dirty="0" smtClean="0"/>
              <a:t> </a:t>
            </a:r>
            <a:r>
              <a:rPr lang="en-US" sz="1000" dirty="0" err="1" smtClean="0"/>
              <a:t>elit</a:t>
            </a:r>
            <a:r>
              <a:rPr lang="en-US" sz="1000" dirty="0" smtClean="0"/>
              <a:t>. In in </a:t>
            </a:r>
            <a:r>
              <a:rPr lang="en-US" sz="1000" dirty="0" err="1" smtClean="0"/>
              <a:t>felis</a:t>
            </a:r>
            <a:r>
              <a:rPr lang="en-US" sz="1000" dirty="0" smtClean="0"/>
              <a:t> </a:t>
            </a:r>
            <a:r>
              <a:rPr lang="en-US" sz="1000" dirty="0" err="1" smtClean="0"/>
              <a:t>tortor</a:t>
            </a:r>
            <a:r>
              <a:rPr lang="en-US" sz="1000" dirty="0" smtClean="0"/>
              <a:t>. </a:t>
            </a:r>
            <a:r>
              <a:rPr lang="en-US" sz="1000" dirty="0" err="1" smtClean="0"/>
              <a:t>Nullam</a:t>
            </a:r>
            <a:r>
              <a:rPr lang="en-US" sz="1000" dirty="0" smtClean="0"/>
              <a:t> </a:t>
            </a:r>
            <a:r>
              <a:rPr lang="en-US" sz="1000" dirty="0" err="1" smtClean="0"/>
              <a:t>quis</a:t>
            </a:r>
            <a:r>
              <a:rPr lang="en-US" sz="1000" dirty="0" smtClean="0"/>
              <a:t> dictum mi. Nam </a:t>
            </a:r>
            <a:r>
              <a:rPr lang="en-US" sz="1000" dirty="0" err="1" smtClean="0"/>
              <a:t>lacinia</a:t>
            </a:r>
            <a:r>
              <a:rPr lang="en-US" sz="1000" dirty="0" smtClean="0"/>
              <a:t> </a:t>
            </a:r>
            <a:r>
              <a:rPr lang="en-US" sz="1000" dirty="0" err="1" smtClean="0"/>
              <a:t>imperdiet</a:t>
            </a:r>
            <a:r>
              <a:rPr lang="en-US" sz="1000" dirty="0" smtClean="0"/>
              <a:t> </a:t>
            </a:r>
            <a:r>
              <a:rPr lang="en-US" sz="1000" dirty="0" err="1" smtClean="0"/>
              <a:t>orci</a:t>
            </a:r>
            <a:r>
              <a:rPr lang="en-US" sz="1000" dirty="0" smtClean="0"/>
              <a:t> ac </a:t>
            </a:r>
            <a:r>
              <a:rPr lang="en-US" sz="1000" dirty="0" err="1" smtClean="0"/>
              <a:t>vehicula</a:t>
            </a:r>
            <a:r>
              <a:rPr lang="en-US" sz="1000" dirty="0" smtClean="0"/>
              <a:t>. </a:t>
            </a:r>
            <a:r>
              <a:rPr lang="en-US" sz="1000" dirty="0" err="1" smtClean="0"/>
              <a:t>Suspendisse</a:t>
            </a:r>
            <a:r>
              <a:rPr lang="en-US" sz="1000" dirty="0" smtClean="0"/>
              <a:t> cursus ante </a:t>
            </a:r>
            <a:r>
              <a:rPr lang="en-US" sz="1000" dirty="0" err="1" smtClean="0"/>
              <a:t>vel</a:t>
            </a:r>
            <a:r>
              <a:rPr lang="en-US" sz="1000" dirty="0" smtClean="0"/>
              <a:t> </a:t>
            </a:r>
            <a:r>
              <a:rPr lang="en-US" sz="1000" dirty="0" err="1" smtClean="0"/>
              <a:t>felis</a:t>
            </a:r>
            <a:r>
              <a:rPr lang="en-US" sz="1000" dirty="0" smtClean="0"/>
              <a:t> </a:t>
            </a:r>
            <a:r>
              <a:rPr lang="en-US" sz="1000" dirty="0" err="1" smtClean="0"/>
              <a:t>fermentum</a:t>
            </a:r>
            <a:r>
              <a:rPr lang="en-US" sz="1000" dirty="0" smtClean="0"/>
              <a:t> </a:t>
            </a:r>
            <a:r>
              <a:rPr lang="en-US" sz="1000" dirty="0" err="1" smtClean="0"/>
              <a:t>fringilla</a:t>
            </a:r>
            <a:r>
              <a:rPr lang="en-US" sz="1000" dirty="0" smtClean="0"/>
              <a:t>. </a:t>
            </a:r>
            <a:r>
              <a:rPr lang="en-US" sz="1000" dirty="0" err="1" smtClean="0"/>
              <a:t>Aenean</a:t>
            </a:r>
            <a:r>
              <a:rPr lang="en-US" sz="1000" dirty="0" smtClean="0"/>
              <a:t> non </a:t>
            </a:r>
            <a:r>
              <a:rPr lang="en-US" sz="1000" dirty="0" err="1" smtClean="0"/>
              <a:t>scelerisque</a:t>
            </a:r>
            <a:r>
              <a:rPr lang="en-US" sz="1000" dirty="0" smtClean="0"/>
              <a:t> </a:t>
            </a:r>
            <a:r>
              <a:rPr lang="en-US" sz="1000" dirty="0" err="1" smtClean="0"/>
              <a:t>tortor</a:t>
            </a:r>
            <a:r>
              <a:rPr lang="en-US" sz="1000" dirty="0" smtClean="0"/>
              <a:t>, sit </a:t>
            </a:r>
            <a:r>
              <a:rPr lang="en-US" sz="1000" dirty="0" err="1" smtClean="0"/>
              <a:t>amet</a:t>
            </a:r>
            <a:r>
              <a:rPr lang="en-US" sz="1000" dirty="0" smtClean="0"/>
              <a:t> </a:t>
            </a:r>
            <a:r>
              <a:rPr lang="en-US" sz="1000" dirty="0" err="1" smtClean="0"/>
              <a:t>mattis</a:t>
            </a:r>
            <a:r>
              <a:rPr lang="en-US" sz="1000" dirty="0" smtClean="0"/>
              <a:t> </a:t>
            </a:r>
            <a:r>
              <a:rPr lang="en-US" sz="1000" dirty="0" err="1" smtClean="0"/>
              <a:t>orci</a:t>
            </a:r>
            <a:r>
              <a:rPr lang="en-US" sz="1000" dirty="0" smtClean="0"/>
              <a:t>. </a:t>
            </a:r>
            <a:r>
              <a:rPr lang="en-US" sz="1000" dirty="0" err="1" smtClean="0"/>
              <a:t>Sed</a:t>
            </a:r>
            <a:r>
              <a:rPr lang="en-US" sz="1000" dirty="0" smtClean="0"/>
              <a:t> </a:t>
            </a:r>
            <a:r>
              <a:rPr lang="en-US" sz="1000" dirty="0" err="1" smtClean="0"/>
              <a:t>iaculis</a:t>
            </a:r>
            <a:r>
              <a:rPr lang="en-US" sz="1000" dirty="0" smtClean="0"/>
              <a:t> lacus ac </a:t>
            </a:r>
            <a:r>
              <a:rPr lang="en-US" sz="1000" dirty="0" err="1" smtClean="0"/>
              <a:t>tempor</a:t>
            </a:r>
            <a:r>
              <a:rPr lang="en-US" sz="1000" dirty="0" smtClean="0"/>
              <a:t> </a:t>
            </a:r>
            <a:r>
              <a:rPr lang="en-US" sz="1000" dirty="0" err="1" smtClean="0"/>
              <a:t>sodales</a:t>
            </a:r>
            <a:r>
              <a:rPr lang="en-US" sz="1000" dirty="0" smtClean="0"/>
              <a:t>. </a:t>
            </a:r>
            <a:r>
              <a:rPr lang="en-US" sz="1000" dirty="0" err="1" smtClean="0"/>
              <a:t>Donec</a:t>
            </a:r>
            <a:r>
              <a:rPr lang="en-US" sz="1000" dirty="0" smtClean="0"/>
              <a:t> non </a:t>
            </a:r>
            <a:r>
              <a:rPr lang="en-US" sz="1000" dirty="0" err="1" smtClean="0"/>
              <a:t>leo</a:t>
            </a:r>
            <a:r>
              <a:rPr lang="en-US" sz="1000" dirty="0" smtClean="0"/>
              <a:t> </a:t>
            </a:r>
            <a:r>
              <a:rPr lang="en-US" sz="1000" dirty="0" err="1" smtClean="0"/>
              <a:t>porttitor</a:t>
            </a:r>
            <a:r>
              <a:rPr lang="en-US" sz="1000" dirty="0" smtClean="0"/>
              <a:t> </a:t>
            </a:r>
            <a:r>
              <a:rPr lang="en-US" sz="1000" dirty="0" err="1" smtClean="0"/>
              <a:t>velit</a:t>
            </a:r>
            <a:r>
              <a:rPr lang="en-US" sz="1000" dirty="0" smtClean="0"/>
              <a:t> </a:t>
            </a:r>
            <a:r>
              <a:rPr lang="en-US" sz="1000" dirty="0" err="1" smtClean="0"/>
              <a:t>pretium</a:t>
            </a:r>
            <a:r>
              <a:rPr lang="en-US" sz="1000" dirty="0" smtClean="0"/>
              <a:t> </a:t>
            </a:r>
            <a:r>
              <a:rPr lang="en-US" sz="1000" dirty="0" err="1" smtClean="0"/>
              <a:t>pellentesque</a:t>
            </a:r>
            <a:r>
              <a:rPr lang="en-US" sz="1000" dirty="0" smtClean="0"/>
              <a:t>. </a:t>
            </a:r>
            <a:r>
              <a:rPr lang="en-US" sz="1000" dirty="0" err="1" smtClean="0"/>
              <a:t>Vestibulum</a:t>
            </a:r>
            <a:r>
              <a:rPr lang="en-US" sz="1000" dirty="0" smtClean="0"/>
              <a:t> </a:t>
            </a:r>
            <a:r>
              <a:rPr lang="en-US" sz="1000" dirty="0" err="1" smtClean="0"/>
              <a:t>eu</a:t>
            </a:r>
            <a:r>
              <a:rPr lang="en-US" sz="1000" dirty="0" smtClean="0"/>
              <a:t> </a:t>
            </a:r>
            <a:r>
              <a:rPr lang="en-US" sz="1000" dirty="0" err="1" smtClean="0"/>
              <a:t>enim</a:t>
            </a:r>
            <a:r>
              <a:rPr lang="en-US" sz="1000" dirty="0" smtClean="0"/>
              <a:t> </a:t>
            </a:r>
            <a:r>
              <a:rPr lang="en-US" sz="1000" dirty="0" err="1" smtClean="0"/>
              <a:t>ultricies</a:t>
            </a:r>
            <a:r>
              <a:rPr lang="en-US" sz="1000" dirty="0" smtClean="0"/>
              <a:t>, </a:t>
            </a:r>
            <a:r>
              <a:rPr lang="en-US" sz="1000" dirty="0" err="1" smtClean="0"/>
              <a:t>sagittis</a:t>
            </a:r>
            <a:r>
              <a:rPr lang="en-US" sz="1000" dirty="0" smtClean="0"/>
              <a:t> </a:t>
            </a:r>
            <a:r>
              <a:rPr lang="en-US" sz="1000" dirty="0" err="1" smtClean="0"/>
              <a:t>mauris</a:t>
            </a:r>
            <a:r>
              <a:rPr lang="en-US" sz="1000" dirty="0" smtClean="0"/>
              <a:t> </a:t>
            </a:r>
            <a:r>
              <a:rPr lang="en-US" sz="1000" dirty="0" err="1" smtClean="0"/>
              <a:t>imperdiet</a:t>
            </a:r>
            <a:r>
              <a:rPr lang="en-US" sz="1000" dirty="0" smtClean="0"/>
              <a:t>, </a:t>
            </a:r>
            <a:r>
              <a:rPr lang="en-US" sz="1000" dirty="0" err="1" smtClean="0"/>
              <a:t>accumsan</a:t>
            </a:r>
            <a:r>
              <a:rPr lang="en-US" sz="1000" dirty="0" smtClean="0"/>
              <a:t> </a:t>
            </a:r>
            <a:r>
              <a:rPr lang="en-US" sz="1000" dirty="0" err="1" smtClean="0"/>
              <a:t>turpis</a:t>
            </a:r>
            <a:r>
              <a:rPr lang="en-US" sz="1000" dirty="0" smtClean="0"/>
              <a:t>. </a:t>
            </a:r>
          </a:p>
          <a:p>
            <a:pPr lvl="1">
              <a:lnSpc>
                <a:spcPct val="100000"/>
              </a:lnSpc>
            </a:pPr>
            <a:r>
              <a:rPr lang="en-US" sz="1000" dirty="0" smtClean="0"/>
              <a:t>© 2016 Morgan Stanley Smith Barney LLC. Member </a:t>
            </a:r>
            <a:r>
              <a:rPr lang="en-US" sz="1000" dirty="0" err="1" smtClean="0"/>
              <a:t>SIPC</a:t>
            </a:r>
            <a:endParaRPr lang="en-US" sz="1000" dirty="0" smtClean="0"/>
          </a:p>
          <a:p>
            <a:pPr lvl="1">
              <a:lnSpc>
                <a:spcPct val="100000"/>
              </a:lnSpc>
            </a:pPr>
            <a:endParaRPr lang="en-US" sz="1000" dirty="0" smtClean="0"/>
          </a:p>
          <a:p>
            <a:pPr lvl="1">
              <a:lnSpc>
                <a:spcPct val="100000"/>
              </a:lnSpc>
            </a:pPr>
            <a:r>
              <a:rPr lang="en-US" sz="1000" dirty="0" smtClean="0"/>
              <a:t> </a:t>
            </a:r>
          </a:p>
          <a:p>
            <a:pPr lvl="1">
              <a:lnSpc>
                <a:spcPct val="100000"/>
              </a:lnSpc>
            </a:pPr>
            <a:endParaRPr lang="en-US" sz="1000" dirty="0" smtClean="0"/>
          </a:p>
          <a:p>
            <a:pPr lvl="1">
              <a:lnSpc>
                <a:spcPct val="100000"/>
              </a:lnSpc>
            </a:pPr>
            <a:endParaRPr lang="en-US" sz="1000" dirty="0" smtClean="0"/>
          </a:p>
        </p:txBody>
      </p:sp>
      <p:sp>
        <p:nvSpPr>
          <p:cNvPr id="2" name="Title 1"/>
          <p:cNvSpPr>
            <a:spLocks noGrp="1"/>
          </p:cNvSpPr>
          <p:nvPr>
            <p:ph type="title"/>
          </p:nvPr>
        </p:nvSpPr>
        <p:spPr/>
        <p:txBody>
          <a:bodyPr/>
          <a:lstStyle/>
          <a:p>
            <a:r>
              <a:rPr lang="en-US" smtClean="0"/>
              <a:t>Disclaimer </a:t>
            </a:r>
            <a:endParaRPr lang="en-US" dirty="0"/>
          </a:p>
        </p:txBody>
      </p:sp>
    </p:spTree>
    <p:extLst>
      <p:ext uri="{BB962C8B-B14F-4D97-AF65-F5344CB8AC3E}">
        <p14:creationId xmlns:p14="http://schemas.microsoft.com/office/powerpoint/2010/main" val="2564583916"/>
      </p:ext>
    </p:extLst>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
          </p:nvPr>
        </p:nvSpPr>
        <p:spPr>
          <a:xfrm>
            <a:off x="457200" y="1554163"/>
            <a:ext cx="3840480" cy="4526597"/>
          </a:xfrm>
        </p:spPr>
        <p:txBody>
          <a:bodyPr/>
          <a:lstStyle/>
          <a:p>
            <a:r>
              <a:rPr lang="en-US" sz="1050" dirty="0" smtClean="0"/>
              <a:t>Inserting slides from an existing Firmwide  presentation into the new template</a:t>
            </a:r>
          </a:p>
          <a:p>
            <a:pPr marL="228600" lvl="2" indent="-228600">
              <a:buFont typeface="+mj-lt"/>
              <a:buAutoNum type="arabicPeriod"/>
            </a:pPr>
            <a:r>
              <a:rPr lang="en-US" sz="1050" dirty="0" smtClean="0"/>
              <a:t>In the existing Firmwide presentation, go to View&gt;Slide Sorter, select slides to be converted and copy</a:t>
            </a:r>
          </a:p>
          <a:p>
            <a:pPr marL="228600" lvl="2" indent="-228600">
              <a:buFont typeface="+mj-lt"/>
              <a:buAutoNum type="arabicPeriod"/>
            </a:pPr>
            <a:r>
              <a:rPr lang="en-US" sz="1050" dirty="0" smtClean="0"/>
              <a:t>Open a new copy of the library template, go to View&gt;Slide sorter, insert your cursor between slides and paste slides from previous template </a:t>
            </a:r>
          </a:p>
          <a:p>
            <a:pPr marL="228600" lvl="2" indent="-228600">
              <a:buFont typeface="+mj-lt"/>
              <a:buAutoNum type="arabicPeriod"/>
            </a:pPr>
            <a:r>
              <a:rPr lang="en-US" sz="1050" dirty="0" smtClean="0"/>
              <a:t>Save your file under a new name</a:t>
            </a:r>
          </a:p>
          <a:p>
            <a:pPr marL="228600" lvl="2" indent="-228600">
              <a:buFont typeface="+mj-lt"/>
              <a:buAutoNum type="arabicPeriod"/>
            </a:pPr>
            <a:r>
              <a:rPr lang="en-US" sz="1050" dirty="0" smtClean="0"/>
              <a:t>For proper conversion, apply Title Only layout to the </a:t>
            </a:r>
            <a:br>
              <a:rPr lang="en-US" sz="1050" dirty="0" smtClean="0"/>
            </a:br>
            <a:r>
              <a:rPr lang="en-US" sz="1050" dirty="0" smtClean="0"/>
              <a:t>new slides </a:t>
            </a:r>
          </a:p>
          <a:p>
            <a:pPr marL="228600" lvl="2" indent="-228600">
              <a:buFont typeface="+mj-lt"/>
              <a:buAutoNum type="arabicPeriod"/>
            </a:pPr>
            <a:endParaRPr lang="en-US" sz="1050" dirty="0" smtClean="0"/>
          </a:p>
          <a:p>
            <a:pPr marL="228600" lvl="2" indent="-228600">
              <a:buFont typeface="+mj-lt"/>
              <a:buAutoNum type="arabicPeriod"/>
            </a:pPr>
            <a:endParaRPr lang="en-US" sz="1050" dirty="0" smtClean="0"/>
          </a:p>
          <a:p>
            <a:pPr marL="228600" lvl="2" indent="-228600">
              <a:buFont typeface="+mj-lt"/>
              <a:buAutoNum type="arabicPeriod"/>
            </a:pPr>
            <a:endParaRPr lang="en-US" sz="1050" dirty="0" smtClean="0"/>
          </a:p>
          <a:p>
            <a:pPr marL="228600" lvl="2" indent="-228600">
              <a:buFont typeface="+mj-lt"/>
              <a:buAutoNum type="arabicPeriod"/>
            </a:pPr>
            <a:r>
              <a:rPr lang="en-US" sz="1050" dirty="0" smtClean="0"/>
              <a:t>Go through the slides one by one and make necessary adjustments to the layout and formatting (see details to </a:t>
            </a:r>
            <a:br>
              <a:rPr lang="en-US" sz="1050" dirty="0" smtClean="0"/>
            </a:br>
            <a:r>
              <a:rPr lang="en-US" sz="1050" dirty="0" smtClean="0"/>
              <a:t>the right)</a:t>
            </a:r>
            <a:endParaRPr lang="en-US" sz="1050" dirty="0"/>
          </a:p>
        </p:txBody>
      </p:sp>
      <p:sp>
        <p:nvSpPr>
          <p:cNvPr id="5" name="Text Placeholder 4"/>
          <p:cNvSpPr>
            <a:spLocks noGrp="1"/>
          </p:cNvSpPr>
          <p:nvPr>
            <p:ph type="body" sz="quarter" idx="2"/>
          </p:nvPr>
        </p:nvSpPr>
        <p:spPr/>
        <p:txBody>
          <a:bodyPr/>
          <a:lstStyle/>
          <a:p>
            <a:r>
              <a:rPr lang="en-US" sz="1050" dirty="0" smtClean="0"/>
              <a:t>Conversions formatting adjustments</a:t>
            </a:r>
          </a:p>
          <a:p>
            <a:pPr lvl="1"/>
            <a:r>
              <a:rPr lang="en-US" sz="1050" dirty="0" smtClean="0"/>
              <a:t>Due to the variations in the creation of the slides, adjustments </a:t>
            </a:r>
            <a:br>
              <a:rPr lang="en-US" sz="1050" dirty="0" smtClean="0"/>
            </a:br>
            <a:r>
              <a:rPr lang="en-US" sz="1050" dirty="0" smtClean="0"/>
              <a:t>will be necessary when pasting slides from old Firmwide </a:t>
            </a:r>
            <a:br>
              <a:rPr lang="en-US" sz="1050" dirty="0" smtClean="0"/>
            </a:br>
            <a:r>
              <a:rPr lang="en-US" sz="1050" dirty="0" smtClean="0"/>
              <a:t>format into new. </a:t>
            </a:r>
          </a:p>
          <a:p>
            <a:r>
              <a:rPr lang="en-US" sz="1050" dirty="0" smtClean="0"/>
              <a:t>Checklist </a:t>
            </a:r>
          </a:p>
          <a:p>
            <a:pPr lvl="2"/>
            <a:r>
              <a:rPr lang="en-US" sz="1050" b="1" dirty="0" smtClean="0"/>
              <a:t>Page subtitle </a:t>
            </a:r>
            <a:r>
              <a:rPr lang="en-US" sz="1050" dirty="0" smtClean="0"/>
              <a:t>– If necessary, update subtitles by copying </a:t>
            </a:r>
            <a:br>
              <a:rPr lang="en-US" sz="1050" dirty="0" smtClean="0"/>
            </a:br>
            <a:r>
              <a:rPr lang="en-US" sz="1050" dirty="0" smtClean="0"/>
              <a:t>and pasting a subtitle placeholder from another slide in </a:t>
            </a:r>
            <a:br>
              <a:rPr lang="en-US" sz="1050" dirty="0" smtClean="0"/>
            </a:br>
            <a:r>
              <a:rPr lang="en-US" sz="1050" dirty="0" smtClean="0"/>
              <a:t>the presentation</a:t>
            </a:r>
          </a:p>
          <a:p>
            <a:pPr lvl="2"/>
            <a:r>
              <a:rPr lang="en-US" sz="1050" b="1" dirty="0" smtClean="0"/>
              <a:t>Headers</a:t>
            </a:r>
            <a:r>
              <a:rPr lang="en-US" sz="1050" dirty="0" smtClean="0"/>
              <a:t> – Make sure text is bold, </a:t>
            </a:r>
            <a:br>
              <a:rPr lang="en-US" sz="1050" dirty="0" smtClean="0"/>
            </a:br>
            <a:r>
              <a:rPr lang="en-US" sz="1050" dirty="0" smtClean="0"/>
              <a:t>turquoise blue (accent color 2)</a:t>
            </a:r>
          </a:p>
          <a:p>
            <a:pPr lvl="2"/>
            <a:r>
              <a:rPr lang="en-US" sz="1050" dirty="0" smtClean="0"/>
              <a:t>Remove bottom and top lines </a:t>
            </a:r>
            <a:br>
              <a:rPr lang="en-US" sz="1050" dirty="0" smtClean="0"/>
            </a:br>
            <a:r>
              <a:rPr lang="en-US" sz="1050" dirty="0" smtClean="0"/>
              <a:t>outlining slide segments and charts</a:t>
            </a:r>
          </a:p>
          <a:p>
            <a:pPr lvl="2"/>
            <a:r>
              <a:rPr lang="en-US" sz="1050" dirty="0" smtClean="0"/>
              <a:t>Copy and paste content of the </a:t>
            </a:r>
            <a:br>
              <a:rPr lang="en-US" sz="1050" dirty="0" smtClean="0"/>
            </a:br>
            <a:r>
              <a:rPr lang="en-US" sz="1050" dirty="0" smtClean="0"/>
              <a:t>charts into placeholder. They will </a:t>
            </a:r>
            <a:br>
              <a:rPr lang="en-US" sz="1050" dirty="0" smtClean="0"/>
            </a:br>
            <a:r>
              <a:rPr lang="en-US" sz="1050" dirty="0" smtClean="0"/>
              <a:t>resize automatically</a:t>
            </a:r>
          </a:p>
          <a:p>
            <a:pPr lvl="2"/>
            <a:r>
              <a:rPr lang="en-US" sz="1050" dirty="0" smtClean="0"/>
              <a:t>Update placeholder headers accordingly or snap </a:t>
            </a:r>
            <a:br>
              <a:rPr lang="en-US" sz="1050" dirty="0" smtClean="0"/>
            </a:br>
            <a:r>
              <a:rPr lang="en-US" sz="1050" dirty="0" smtClean="0"/>
              <a:t>them to the grid by using Grid and Guidelines options</a:t>
            </a:r>
          </a:p>
          <a:p>
            <a:pPr lvl="2"/>
            <a:r>
              <a:rPr lang="en-US" sz="1050" dirty="0" smtClean="0"/>
              <a:t>Adjust font and color of the charts</a:t>
            </a:r>
          </a:p>
          <a:p>
            <a:pPr lvl="2"/>
            <a:r>
              <a:rPr lang="en-US" sz="1050" dirty="0" smtClean="0"/>
              <a:t>Conform table formatting to the new look </a:t>
            </a:r>
          </a:p>
        </p:txBody>
      </p:sp>
      <p:sp>
        <p:nvSpPr>
          <p:cNvPr id="2" name="Title 1"/>
          <p:cNvSpPr>
            <a:spLocks noGrp="1"/>
          </p:cNvSpPr>
          <p:nvPr>
            <p:ph type="title"/>
          </p:nvPr>
        </p:nvSpPr>
        <p:spPr/>
        <p:txBody>
          <a:bodyPr/>
          <a:lstStyle/>
          <a:p>
            <a:r>
              <a:rPr lang="en-US" smtClean="0"/>
              <a:t>Conversions From the Old Firmwide Template</a:t>
            </a:r>
            <a:endParaRPr lang="en-US" dirty="0"/>
          </a:p>
        </p:txBody>
      </p:sp>
      <p:pic>
        <p:nvPicPr>
          <p:cNvPr id="3074" name="Picture 2"/>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a:stretch/>
        </p:blipFill>
        <p:spPr bwMode="auto">
          <a:xfrm>
            <a:off x="1508760" y="3749040"/>
            <a:ext cx="2511158" cy="726132"/>
          </a:xfrm>
          <a:prstGeom prst="rect">
            <a:avLst/>
          </a:prstGeom>
          <a:noFill/>
          <a:ln w="635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grpSp>
        <p:nvGrpSpPr>
          <p:cNvPr id="14" name="Group 13"/>
          <p:cNvGrpSpPr/>
          <p:nvPr/>
        </p:nvGrpSpPr>
        <p:grpSpPr>
          <a:xfrm>
            <a:off x="7706360" y="3703320"/>
            <a:ext cx="914399" cy="1255985"/>
            <a:chOff x="7772400" y="3330393"/>
            <a:chExt cx="914399" cy="1255985"/>
          </a:xfrm>
        </p:grpSpPr>
        <p:pic>
          <p:nvPicPr>
            <p:cNvPr id="12" name="Picture 2"/>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7772400" y="3330393"/>
              <a:ext cx="914399" cy="12559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ctangle 6"/>
            <p:cNvSpPr/>
            <p:nvPr/>
          </p:nvSpPr>
          <p:spPr>
            <a:xfrm>
              <a:off x="8226108" y="3428523"/>
              <a:ext cx="94932" cy="94932"/>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8" name="Straight Arrow Connector 17"/>
          <p:cNvCxnSpPr/>
          <p:nvPr/>
        </p:nvCxnSpPr>
        <p:spPr bwMode="auto">
          <a:xfrm>
            <a:off x="7327900" y="3794760"/>
            <a:ext cx="274320" cy="0"/>
          </a:xfrm>
          <a:prstGeom prst="straightConnector1">
            <a:avLst/>
          </a:prstGeom>
          <a:ln w="6350">
            <a:solidFill>
              <a:schemeClr val="accent6"/>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8149065"/>
      </p:ext>
    </p:extLst>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
          </p:nvPr>
        </p:nvSpPr>
        <p:spPr>
          <a:xfrm>
            <a:off x="457200" y="1554162"/>
            <a:ext cx="3932238" cy="4343400"/>
          </a:xfrm>
        </p:spPr>
        <p:txBody>
          <a:bodyPr/>
          <a:lstStyle/>
          <a:p>
            <a:pPr lvl="1"/>
            <a:r>
              <a:rPr lang="en-US" dirty="0" smtClean="0"/>
              <a:t>Keep it simple. Omitting slide animations allows for </a:t>
            </a:r>
            <a:br>
              <a:rPr lang="en-US" dirty="0" smtClean="0"/>
            </a:br>
            <a:r>
              <a:rPr lang="en-US" dirty="0" smtClean="0"/>
              <a:t>a more seamless presentation when importing slides </a:t>
            </a:r>
            <a:br>
              <a:rPr lang="en-US" dirty="0" smtClean="0"/>
            </a:br>
            <a:r>
              <a:rPr lang="en-US" dirty="0" smtClean="0"/>
              <a:t>from multiple presentations. Also, avoid long animations and transitions and make sure that the speaker is </a:t>
            </a:r>
            <a:br>
              <a:rPr lang="en-US" dirty="0" smtClean="0"/>
            </a:br>
            <a:r>
              <a:rPr lang="en-US" dirty="0" smtClean="0"/>
              <a:t>well rehearsed and comfortable with the number of </a:t>
            </a:r>
            <a:br>
              <a:rPr lang="en-US" dirty="0" smtClean="0"/>
            </a:br>
            <a:r>
              <a:rPr lang="en-US" dirty="0" smtClean="0"/>
              <a:t>clicks required. </a:t>
            </a:r>
          </a:p>
        </p:txBody>
      </p:sp>
      <p:sp>
        <p:nvSpPr>
          <p:cNvPr id="8" name="Text Placeholder 7"/>
          <p:cNvSpPr>
            <a:spLocks noGrp="1"/>
          </p:cNvSpPr>
          <p:nvPr>
            <p:ph type="body" sz="quarter" idx="2"/>
          </p:nvPr>
        </p:nvSpPr>
        <p:spPr>
          <a:xfrm>
            <a:off x="4754563" y="1554163"/>
            <a:ext cx="3932237" cy="4343400"/>
          </a:xfrm>
        </p:spPr>
        <p:txBody>
          <a:bodyPr/>
          <a:lstStyle/>
          <a:p>
            <a:pPr lvl="1"/>
            <a:r>
              <a:rPr lang="en-US" b="1" dirty="0" smtClean="0">
                <a:solidFill>
                  <a:schemeClr val="accent2"/>
                </a:solidFill>
              </a:rPr>
              <a:t>RECOMMENDATIONS</a:t>
            </a:r>
          </a:p>
          <a:p>
            <a:pPr lvl="2"/>
            <a:r>
              <a:rPr lang="en-US" dirty="0" smtClean="0"/>
              <a:t>Slide Transitions</a:t>
            </a:r>
          </a:p>
          <a:p>
            <a:pPr lvl="3"/>
            <a:r>
              <a:rPr lang="en-US" dirty="0" smtClean="0"/>
              <a:t>None </a:t>
            </a:r>
          </a:p>
          <a:p>
            <a:pPr lvl="3"/>
            <a:r>
              <a:rPr lang="en-US" dirty="0" smtClean="0"/>
              <a:t>Fade at 0.75 sec</a:t>
            </a:r>
          </a:p>
          <a:p>
            <a:pPr lvl="2"/>
            <a:r>
              <a:rPr lang="en-US" dirty="0" smtClean="0"/>
              <a:t>Animation </a:t>
            </a:r>
          </a:p>
          <a:p>
            <a:pPr lvl="3"/>
            <a:r>
              <a:rPr lang="en-US" dirty="0" smtClean="0"/>
              <a:t>Smooth – Fade, float in or wipe at 0.5 – 1 sec</a:t>
            </a:r>
          </a:p>
          <a:p>
            <a:pPr lvl="3"/>
            <a:r>
              <a:rPr lang="en-US" dirty="0" smtClean="0"/>
              <a:t>Avoid using fly-in, zoom or anything else that </a:t>
            </a:r>
            <a:br>
              <a:rPr lang="en-US" dirty="0" smtClean="0"/>
            </a:br>
            <a:r>
              <a:rPr lang="en-US" dirty="0" smtClean="0"/>
              <a:t>is bold and flashy</a:t>
            </a:r>
          </a:p>
          <a:p>
            <a:pPr lvl="2"/>
            <a:r>
              <a:rPr lang="en-US" dirty="0" smtClean="0"/>
              <a:t>If you have a project that requires elaborate </a:t>
            </a:r>
            <a:br>
              <a:rPr lang="en-US" dirty="0" smtClean="0"/>
            </a:br>
            <a:r>
              <a:rPr lang="en-US" dirty="0" smtClean="0"/>
              <a:t>animation, consider submitting it to EPS Studio </a:t>
            </a:r>
            <a:br>
              <a:rPr lang="en-US" dirty="0" smtClean="0"/>
            </a:br>
            <a:r>
              <a:rPr lang="en-US" dirty="0" smtClean="0"/>
              <a:t>at </a:t>
            </a:r>
            <a:r>
              <a:rPr lang="en-US" b="1" dirty="0" smtClean="0">
                <a:solidFill>
                  <a:schemeClr val="accent2"/>
                </a:solidFill>
              </a:rPr>
              <a:t>epsstud@morganstanley.com</a:t>
            </a:r>
            <a:r>
              <a:rPr lang="en-US" dirty="0" smtClean="0"/>
              <a:t> for </a:t>
            </a:r>
            <a:br>
              <a:rPr lang="en-US" dirty="0" smtClean="0"/>
            </a:br>
            <a:r>
              <a:rPr lang="en-US" dirty="0" smtClean="0"/>
              <a:t>professional assistance.</a:t>
            </a:r>
          </a:p>
          <a:p>
            <a:pPr lvl="1"/>
            <a:endParaRPr lang="en-US" dirty="0" smtClean="0"/>
          </a:p>
          <a:p>
            <a:endParaRPr lang="en-US" dirty="0"/>
          </a:p>
        </p:txBody>
      </p:sp>
      <p:sp>
        <p:nvSpPr>
          <p:cNvPr id="2" name="Title 1"/>
          <p:cNvSpPr>
            <a:spLocks noGrp="1"/>
          </p:cNvSpPr>
          <p:nvPr>
            <p:ph type="title"/>
          </p:nvPr>
        </p:nvSpPr>
        <p:spPr/>
        <p:txBody>
          <a:bodyPr/>
          <a:lstStyle/>
          <a:p>
            <a:r>
              <a:rPr lang="en-US" smtClean="0"/>
              <a:t>Slide Transition and Animation Recommendations</a:t>
            </a:r>
            <a:endParaRPr lang="en-US" dirty="0"/>
          </a:p>
        </p:txBody>
      </p:sp>
    </p:spTree>
    <p:extLst>
      <p:ext uri="{BB962C8B-B14F-4D97-AF65-F5344CB8AC3E}">
        <p14:creationId xmlns:p14="http://schemas.microsoft.com/office/powerpoint/2010/main" val="2246496364"/>
      </p:ext>
    </p:extLst>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10"/>
          <p:cNvSpPr>
            <a:spLocks noGrp="1"/>
          </p:cNvSpPr>
          <p:nvPr>
            <p:ph type="body" sz="quarter" idx="1"/>
          </p:nvPr>
        </p:nvSpPr>
        <p:spPr>
          <a:xfrm>
            <a:off x="457200" y="1535113"/>
            <a:ext cx="3840480" cy="4251960"/>
          </a:xfrm>
        </p:spPr>
        <p:txBody>
          <a:bodyPr/>
          <a:lstStyle/>
          <a:p>
            <a:pPr lvl="1">
              <a:spcBef>
                <a:spcPts val="100"/>
              </a:spcBef>
              <a:spcAft>
                <a:spcPts val="200"/>
              </a:spcAft>
            </a:pPr>
            <a:r>
              <a:rPr lang="en-US" sz="1200" dirty="0" smtClean="0"/>
              <a:t>You </a:t>
            </a:r>
            <a:r>
              <a:rPr lang="en-US" sz="1200" dirty="0"/>
              <a:t>can reach out to presentation experts to assist with the creation of a new presentation, conversion or for general guidance in the use of the template. </a:t>
            </a:r>
            <a:r>
              <a:rPr lang="en-US" sz="1200" dirty="0" smtClean="0"/>
              <a:t/>
            </a:r>
            <a:br>
              <a:rPr lang="en-US" sz="1200" dirty="0" smtClean="0"/>
            </a:br>
            <a:endParaRPr lang="en-US" sz="1200" dirty="0" smtClean="0"/>
          </a:p>
          <a:p>
            <a:pPr lvl="1">
              <a:spcBef>
                <a:spcPts val="100"/>
              </a:spcBef>
              <a:spcAft>
                <a:spcPts val="200"/>
              </a:spcAft>
            </a:pPr>
            <a:r>
              <a:rPr lang="en-US" sz="1200" dirty="0" smtClean="0"/>
              <a:t>Work </a:t>
            </a:r>
            <a:r>
              <a:rPr lang="en-US" sz="1200" dirty="0"/>
              <a:t>submissions can be made by contacting: </a:t>
            </a:r>
          </a:p>
          <a:p>
            <a:pPr lvl="1">
              <a:spcBef>
                <a:spcPts val="600"/>
              </a:spcBef>
              <a:spcAft>
                <a:spcPts val="200"/>
              </a:spcAft>
            </a:pPr>
            <a:r>
              <a:rPr lang="en-US" sz="1200" b="1" dirty="0">
                <a:solidFill>
                  <a:schemeClr val="accent2"/>
                </a:solidFill>
              </a:rPr>
              <a:t>EPS</a:t>
            </a:r>
          </a:p>
          <a:p>
            <a:pPr lvl="1">
              <a:spcBef>
                <a:spcPts val="100"/>
              </a:spcBef>
              <a:spcAft>
                <a:spcPts val="200"/>
              </a:spcAft>
            </a:pPr>
            <a:r>
              <a:rPr lang="en-US" sz="1200" b="1" dirty="0" smtClean="0"/>
              <a:t>New York </a:t>
            </a:r>
            <a:r>
              <a:rPr lang="en-US" sz="1200" b="1" dirty="0" smtClean="0">
                <a:hlinkClick r:id="rId3"/>
              </a:rPr>
              <a:t>epsstudio@morganstanley.com</a:t>
            </a:r>
            <a:r>
              <a:rPr lang="en-US" sz="1200" dirty="0" smtClean="0"/>
              <a:t>.</a:t>
            </a:r>
          </a:p>
          <a:p>
            <a:pPr lvl="1">
              <a:spcBef>
                <a:spcPts val="100"/>
              </a:spcBef>
              <a:spcAft>
                <a:spcPts val="200"/>
              </a:spcAft>
            </a:pPr>
            <a:r>
              <a:rPr lang="en-US" sz="1200" b="1" dirty="0" smtClean="0"/>
              <a:t>London </a:t>
            </a:r>
            <a:r>
              <a:rPr lang="en-US" sz="1200" b="1" dirty="0" smtClean="0">
                <a:hlinkClick r:id="rId4"/>
              </a:rPr>
              <a:t>emea.eps@morganstanley.com</a:t>
            </a:r>
            <a:r>
              <a:rPr lang="en-US" sz="1200" dirty="0" smtClean="0"/>
              <a:t>. </a:t>
            </a:r>
          </a:p>
          <a:p>
            <a:pPr lvl="1">
              <a:spcBef>
                <a:spcPts val="1200"/>
              </a:spcBef>
              <a:spcAft>
                <a:spcPts val="200"/>
              </a:spcAft>
            </a:pPr>
            <a:r>
              <a:rPr lang="en-US" sz="1200" dirty="0" smtClean="0"/>
              <a:t>Your </a:t>
            </a:r>
            <a:r>
              <a:rPr lang="en-US" sz="1200" dirty="0"/>
              <a:t>local </a:t>
            </a:r>
            <a:r>
              <a:rPr lang="en-US" sz="1200" b="1" dirty="0" smtClean="0">
                <a:solidFill>
                  <a:schemeClr val="accent2"/>
                </a:solidFill>
              </a:rPr>
              <a:t>PUBLISHING </a:t>
            </a:r>
            <a:r>
              <a:rPr lang="en-US" sz="1200" dirty="0" smtClean="0"/>
              <a:t>department </a:t>
            </a:r>
            <a:r>
              <a:rPr lang="en-US" sz="1200" dirty="0"/>
              <a:t>may also help with basic formatting and edits. For contact information, hours of operation, visit </a:t>
            </a:r>
            <a:r>
              <a:rPr lang="en-US" sz="1200" b="1" dirty="0">
                <a:hlinkClick r:id="rId5"/>
              </a:rPr>
              <a:t>http://cspublishing</a:t>
            </a:r>
            <a:r>
              <a:rPr lang="en-US" sz="1200" dirty="0" smtClean="0"/>
              <a:t>. </a:t>
            </a:r>
            <a:endParaRPr lang="en-US" sz="1200" b="1" dirty="0" smtClean="0"/>
          </a:p>
        </p:txBody>
      </p:sp>
      <p:sp>
        <p:nvSpPr>
          <p:cNvPr id="12" name="Text Placeholder 2"/>
          <p:cNvSpPr>
            <a:spLocks noGrp="1"/>
          </p:cNvSpPr>
          <p:nvPr>
            <p:ph type="body" sz="quarter" idx="2"/>
          </p:nvPr>
        </p:nvSpPr>
        <p:spPr>
          <a:xfrm>
            <a:off x="4754563" y="1535114"/>
            <a:ext cx="3932237" cy="4343400"/>
          </a:xfrm>
        </p:spPr>
        <p:txBody>
          <a:bodyPr/>
          <a:lstStyle/>
          <a:p>
            <a:pPr lvl="1">
              <a:spcBef>
                <a:spcPts val="100"/>
              </a:spcBef>
              <a:spcAft>
                <a:spcPts val="200"/>
              </a:spcAft>
            </a:pPr>
            <a:r>
              <a:rPr lang="en-US" sz="1200" b="1" dirty="0">
                <a:solidFill>
                  <a:schemeClr val="accent2"/>
                </a:solidFill>
              </a:rPr>
              <a:t>BRAND CENTER</a:t>
            </a:r>
          </a:p>
          <a:p>
            <a:pPr lvl="1">
              <a:spcBef>
                <a:spcPts val="100"/>
              </a:spcBef>
              <a:spcAft>
                <a:spcPts val="200"/>
              </a:spcAft>
            </a:pPr>
            <a:r>
              <a:rPr lang="en-US" sz="1200" dirty="0" smtClean="0"/>
              <a:t>Type</a:t>
            </a:r>
            <a:r>
              <a:rPr lang="en-US" sz="1200" b="1" dirty="0" smtClean="0"/>
              <a:t> </a:t>
            </a:r>
            <a:r>
              <a:rPr lang="en-US" sz="1200" b="1" dirty="0" err="1" smtClean="0">
                <a:solidFill>
                  <a:schemeClr val="accent2"/>
                </a:solidFill>
                <a:hlinkClick r:id="rId6"/>
              </a:rPr>
              <a:t>brandcenter</a:t>
            </a:r>
            <a:r>
              <a:rPr lang="en-US" sz="1200" b="1" dirty="0">
                <a:solidFill>
                  <a:schemeClr val="accent2"/>
                </a:solidFill>
              </a:rPr>
              <a:t> </a:t>
            </a:r>
            <a:r>
              <a:rPr lang="en-US" sz="1200" dirty="0" smtClean="0"/>
              <a:t>into your browser to access branding guidelines, templates and other resources.</a:t>
            </a:r>
          </a:p>
          <a:p>
            <a:pPr lvl="1">
              <a:spcBef>
                <a:spcPts val="1200"/>
              </a:spcBef>
              <a:spcAft>
                <a:spcPts val="200"/>
              </a:spcAft>
            </a:pPr>
            <a:r>
              <a:rPr lang="en-US" sz="1200" b="1" dirty="0" smtClean="0">
                <a:solidFill>
                  <a:schemeClr val="accent2"/>
                </a:solidFill>
              </a:rPr>
              <a:t>LOGOS</a:t>
            </a:r>
          </a:p>
          <a:p>
            <a:pPr lvl="1">
              <a:spcBef>
                <a:spcPts val="100"/>
              </a:spcBef>
              <a:spcAft>
                <a:spcPts val="200"/>
              </a:spcAft>
            </a:pPr>
            <a:r>
              <a:rPr lang="en-US" sz="1200" dirty="0"/>
              <a:t>Type </a:t>
            </a:r>
            <a:r>
              <a:rPr lang="en-US" sz="1200" b="1" dirty="0" err="1">
                <a:hlinkClick r:id="rId7"/>
              </a:rPr>
              <a:t>logorequest</a:t>
            </a:r>
            <a:r>
              <a:rPr lang="en-US" sz="1200" b="1" dirty="0">
                <a:hlinkClick r:id="rId7"/>
              </a:rPr>
              <a:t> </a:t>
            </a:r>
            <a:r>
              <a:rPr lang="en-US" sz="1200" dirty="0" smtClean="0"/>
              <a:t>into your browser to access a collection of logos for other products and companies. </a:t>
            </a:r>
          </a:p>
          <a:p>
            <a:pPr lvl="1">
              <a:spcBef>
                <a:spcPts val="1200"/>
              </a:spcBef>
              <a:spcAft>
                <a:spcPts val="200"/>
              </a:spcAft>
            </a:pPr>
            <a:r>
              <a:rPr lang="en-US" sz="1200" b="1" dirty="0">
                <a:solidFill>
                  <a:schemeClr val="accent2"/>
                </a:solidFill>
              </a:rPr>
              <a:t>PROOFREADING</a:t>
            </a:r>
          </a:p>
          <a:p>
            <a:pPr lvl="1">
              <a:spcBef>
                <a:spcPts val="100"/>
              </a:spcBef>
              <a:spcAft>
                <a:spcPts val="200"/>
              </a:spcAft>
            </a:pPr>
            <a:r>
              <a:rPr lang="en-US" sz="1200" dirty="0"/>
              <a:t>Request for content proofreading can be made by submitting an </a:t>
            </a:r>
            <a:r>
              <a:rPr lang="en-US" sz="1200" dirty="0" smtClean="0"/>
              <a:t>online </a:t>
            </a:r>
            <a:r>
              <a:rPr lang="en-US" sz="1200" dirty="0"/>
              <a:t>form at </a:t>
            </a:r>
            <a:r>
              <a:rPr lang="en-US" sz="1200" b="1" dirty="0">
                <a:hlinkClick r:id="rId8"/>
              </a:rPr>
              <a:t>http://proofreading</a:t>
            </a:r>
            <a:r>
              <a:rPr lang="en-US" sz="1200" dirty="0"/>
              <a:t>.</a:t>
            </a:r>
          </a:p>
          <a:p>
            <a:pPr lvl="1">
              <a:spcBef>
                <a:spcPts val="1200"/>
              </a:spcBef>
              <a:spcAft>
                <a:spcPts val="200"/>
              </a:spcAft>
            </a:pPr>
            <a:r>
              <a:rPr lang="en-US" sz="1200" b="1" dirty="0" smtClean="0">
                <a:solidFill>
                  <a:schemeClr val="accent2"/>
                </a:solidFill>
              </a:rPr>
              <a:t>REPROGRAPHICS</a:t>
            </a:r>
          </a:p>
          <a:p>
            <a:pPr lvl="1">
              <a:spcBef>
                <a:spcPts val="100"/>
              </a:spcBef>
              <a:spcAft>
                <a:spcPts val="200"/>
              </a:spcAft>
            </a:pPr>
            <a:r>
              <a:rPr lang="en-US" sz="1200" dirty="0" smtClean="0"/>
              <a:t>Type </a:t>
            </a:r>
            <a:r>
              <a:rPr lang="en-US" sz="1200" b="1" dirty="0">
                <a:solidFill>
                  <a:srgbClr val="50CEFF"/>
                </a:solidFill>
              </a:rPr>
              <a:t>reprographics</a:t>
            </a:r>
            <a:r>
              <a:rPr lang="en-US" sz="1200" b="1" dirty="0">
                <a:solidFill>
                  <a:schemeClr val="accent2"/>
                </a:solidFill>
              </a:rPr>
              <a:t> </a:t>
            </a:r>
            <a:r>
              <a:rPr lang="en-US" sz="1200" dirty="0" smtClean="0"/>
              <a:t>into your browser for information about your local printing services and/or to submit a request for printing and binding.</a:t>
            </a:r>
            <a:endParaRPr lang="en-US" sz="1200" dirty="0"/>
          </a:p>
        </p:txBody>
      </p:sp>
      <p:sp>
        <p:nvSpPr>
          <p:cNvPr id="2" name="Title 1"/>
          <p:cNvSpPr>
            <a:spLocks noGrp="1"/>
          </p:cNvSpPr>
          <p:nvPr>
            <p:ph type="title"/>
          </p:nvPr>
        </p:nvSpPr>
        <p:spPr/>
        <p:txBody>
          <a:bodyPr/>
          <a:lstStyle/>
          <a:p>
            <a:r>
              <a:rPr lang="en-US" smtClean="0"/>
              <a:t>Resources</a:t>
            </a:r>
            <a:endParaRPr lang="en-US" dirty="0"/>
          </a:p>
        </p:txBody>
      </p:sp>
    </p:spTree>
    <p:extLst>
      <p:ext uri="{BB962C8B-B14F-4D97-AF65-F5344CB8AC3E}">
        <p14:creationId xmlns:p14="http://schemas.microsoft.com/office/powerpoint/2010/main" val="382517067"/>
      </p:ext>
    </p:extLst>
  </p:cSld>
  <p:clrMapOvr>
    <a:masterClrMapping/>
  </p:clrMapOvr>
  <p:transition spd="med">
    <p:fade/>
  </p:transition>
  <p:timing>
    <p:tnLst>
      <p:par>
        <p:cTn id="1" dur="indefinite" restart="never" nodeType="tmRoot"/>
      </p:par>
    </p:tnLst>
  </p:timing>
</p:sld>
</file>

<file path=ppt/theme/theme1.xml><?xml version="1.0" encoding="utf-8"?>
<a:theme xmlns:a="http://schemas.openxmlformats.org/drawingml/2006/main" name="Firmwide All-Purpose_05.25.16">
  <a:themeElements>
    <a:clrScheme name="!Firmwide - ALL PURPOSE">
      <a:dk1>
        <a:srgbClr val="000000"/>
      </a:dk1>
      <a:lt1>
        <a:srgbClr val="DEE1E6"/>
      </a:lt1>
      <a:dk2>
        <a:srgbClr val="97D0FF"/>
      </a:dk2>
      <a:lt2>
        <a:srgbClr val="A9A9A9"/>
      </a:lt2>
      <a:accent1>
        <a:srgbClr val="005AA4"/>
      </a:accent1>
      <a:accent2>
        <a:srgbClr val="00A1E2"/>
      </a:accent2>
      <a:accent3>
        <a:srgbClr val="6769B5"/>
      </a:accent3>
      <a:accent4>
        <a:srgbClr val="3BC3A3"/>
      </a:accent4>
      <a:accent5>
        <a:srgbClr val="D0B86A"/>
      </a:accent5>
      <a:accent6>
        <a:srgbClr val="93959B"/>
      </a:accent6>
      <a:hlink>
        <a:srgbClr val="50CEFF"/>
      </a:hlink>
      <a:folHlink>
        <a:srgbClr val="A2A2A2"/>
      </a:folHlink>
    </a:clrScheme>
    <a:fontScheme name="Firmwide 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6350">
          <a:solidFill>
            <a:schemeClr val="accent6"/>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defRPr sz="1200" dirty="0" smtClean="0"/>
        </a:defPPr>
      </a:lstStyle>
    </a:txDef>
  </a:objectDefaults>
  <a:extraClrSchemeLst>
    <a:extraClrScheme>
      <a:clrScheme name="!Firmwide - AUDITORIUM">
        <a:dk1>
          <a:srgbClr val="FFFFFF"/>
        </a:dk1>
        <a:lt1>
          <a:srgbClr val="004176"/>
        </a:lt1>
        <a:dk2>
          <a:srgbClr val="A7D7FF"/>
        </a:dk2>
        <a:lt2>
          <a:srgbClr val="A9A9A9"/>
        </a:lt2>
        <a:accent1>
          <a:srgbClr val="0095D0"/>
        </a:accent1>
        <a:accent2>
          <a:srgbClr val="4BCCFF"/>
        </a:accent2>
        <a:accent3>
          <a:srgbClr val="6769B5"/>
        </a:accent3>
        <a:accent4>
          <a:srgbClr val="3BC3A3"/>
        </a:accent4>
        <a:accent5>
          <a:srgbClr val="D0B86A"/>
        </a:accent5>
        <a:accent6>
          <a:srgbClr val="93959B"/>
        </a:accent6>
        <a:hlink>
          <a:srgbClr val="50CEFF"/>
        </a:hlink>
        <a:folHlink>
          <a:srgbClr val="A2A2A2"/>
        </a:folHlink>
      </a:clrScheme>
    </a:extraClrScheme>
    <a:extraClrScheme>
      <a:clrScheme name="!Firmwide - ALL PURPOSE">
        <a:dk1>
          <a:srgbClr val="000000"/>
        </a:dk1>
        <a:lt1>
          <a:srgbClr val="DEE1E6"/>
        </a:lt1>
        <a:dk2>
          <a:srgbClr val="97D0FF"/>
        </a:dk2>
        <a:lt2>
          <a:srgbClr val="A9A9A9"/>
        </a:lt2>
        <a:accent1>
          <a:srgbClr val="005AA4"/>
        </a:accent1>
        <a:accent2>
          <a:srgbClr val="00A1E2"/>
        </a:accent2>
        <a:accent3>
          <a:srgbClr val="6769B5"/>
        </a:accent3>
        <a:accent4>
          <a:srgbClr val="3BC3A3"/>
        </a:accent4>
        <a:accent5>
          <a:srgbClr val="D0B86A"/>
        </a:accent5>
        <a:accent6>
          <a:srgbClr val="93959B"/>
        </a:accent6>
        <a:hlink>
          <a:srgbClr val="50CEFF"/>
        </a:hlink>
        <a:folHlink>
          <a:srgbClr val="A2A2A2"/>
        </a:folHlink>
      </a:clrScheme>
    </a:extraClrScheme>
  </a:extraClrSchemeLst>
  <a:custClrLst>
    <a:custClr name="Green">
      <a:srgbClr val="2D8F78"/>
    </a:custClr>
    <a:custClr name="Teal">
      <a:srgbClr val="92DECC"/>
    </a:custClr>
    <a:custClr name="Purple">
      <a:srgbClr val="929BCA"/>
    </a:custClr>
    <a:custClr name="Light Purple">
      <a:srgbClr val="D5D9EB"/>
    </a:custClr>
    <a:custClr name="Maroon">
      <a:srgbClr val="B4425D"/>
    </a:custClr>
    <a:custClr name="Light Gold">
      <a:srgbClr val="E3D7AB"/>
    </a:custClr>
    <a:custClr name="Brown">
      <a:srgbClr val="C3842F"/>
    </a:custClr>
    <a:custClr name="Navy">
      <a:srgbClr val="003064"/>
    </a:custClr>
    <a:custClr name="Pie Border White">
      <a:srgbClr val="FFFFFF"/>
    </a:custClr>
  </a:custClrLst>
</a:theme>
</file>

<file path=ppt/theme/theme2.xml><?xml version="1.0" encoding="utf-8"?>
<a:theme xmlns:a="http://schemas.openxmlformats.org/drawingml/2006/main" name="Firmwide Auditorium_05.25.16">
  <a:themeElements>
    <a:clrScheme name="!Firmwide - AUDITORIUM">
      <a:dk1>
        <a:srgbClr val="FFFFFF"/>
      </a:dk1>
      <a:lt1>
        <a:srgbClr val="004176"/>
      </a:lt1>
      <a:dk2>
        <a:srgbClr val="A7D7FF"/>
      </a:dk2>
      <a:lt2>
        <a:srgbClr val="A9A9A9"/>
      </a:lt2>
      <a:accent1>
        <a:srgbClr val="0095D0"/>
      </a:accent1>
      <a:accent2>
        <a:srgbClr val="4BCCFF"/>
      </a:accent2>
      <a:accent3>
        <a:srgbClr val="6769B5"/>
      </a:accent3>
      <a:accent4>
        <a:srgbClr val="3BC3A3"/>
      </a:accent4>
      <a:accent5>
        <a:srgbClr val="D0B86A"/>
      </a:accent5>
      <a:accent6>
        <a:srgbClr val="93959B"/>
      </a:accent6>
      <a:hlink>
        <a:srgbClr val="50CEFF"/>
      </a:hlink>
      <a:folHlink>
        <a:srgbClr val="A2A2A2"/>
      </a:folHlink>
    </a:clrScheme>
    <a:fontScheme name="Firmwide 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lIns="0" tIns="0" rIns="0" bIns="0" rtlCol="0">
        <a:spAutoFit/>
      </a:bodyPr>
      <a:lstStyle>
        <a:defPPr>
          <a:defRPr sz="1200" dirty="0" smtClean="0"/>
        </a:defPPr>
      </a:lstStyle>
    </a:txDef>
  </a:objectDefaults>
  <a:extraClrSchemeLst>
    <a:extraClrScheme>
      <a:clrScheme name="!Firmwide - AUDITORIUM">
        <a:dk1>
          <a:srgbClr val="FFFFFF"/>
        </a:dk1>
        <a:lt1>
          <a:srgbClr val="004176"/>
        </a:lt1>
        <a:dk2>
          <a:srgbClr val="A7D7FF"/>
        </a:dk2>
        <a:lt2>
          <a:srgbClr val="A9A9A9"/>
        </a:lt2>
        <a:accent1>
          <a:srgbClr val="0095D0"/>
        </a:accent1>
        <a:accent2>
          <a:srgbClr val="4BCCFF"/>
        </a:accent2>
        <a:accent3>
          <a:srgbClr val="6769B5"/>
        </a:accent3>
        <a:accent4>
          <a:srgbClr val="3BC3A3"/>
        </a:accent4>
        <a:accent5>
          <a:srgbClr val="D0B86A"/>
        </a:accent5>
        <a:accent6>
          <a:srgbClr val="93959B"/>
        </a:accent6>
        <a:hlink>
          <a:srgbClr val="50CEFF"/>
        </a:hlink>
        <a:folHlink>
          <a:srgbClr val="A2A2A2"/>
        </a:folHlink>
      </a:clrScheme>
    </a:extraClrScheme>
    <a:extraClrScheme>
      <a:clrScheme name="!Firmwide - ALL PURPOSE">
        <a:dk1>
          <a:srgbClr val="000000"/>
        </a:dk1>
        <a:lt1>
          <a:srgbClr val="DEE1E6"/>
        </a:lt1>
        <a:dk2>
          <a:srgbClr val="97D0FF"/>
        </a:dk2>
        <a:lt2>
          <a:srgbClr val="A9A9A9"/>
        </a:lt2>
        <a:accent1>
          <a:srgbClr val="005AA4"/>
        </a:accent1>
        <a:accent2>
          <a:srgbClr val="00A1E2"/>
        </a:accent2>
        <a:accent3>
          <a:srgbClr val="6769B5"/>
        </a:accent3>
        <a:accent4>
          <a:srgbClr val="3BC3A3"/>
        </a:accent4>
        <a:accent5>
          <a:srgbClr val="D0B86A"/>
        </a:accent5>
        <a:accent6>
          <a:srgbClr val="93959B"/>
        </a:accent6>
        <a:hlink>
          <a:srgbClr val="50CEFF"/>
        </a:hlink>
        <a:folHlink>
          <a:srgbClr val="A2A2A2"/>
        </a:folHlink>
      </a:clrScheme>
    </a:extraClrScheme>
  </a:extraClrSchemeLst>
  <a:custClrLst>
    <a:custClr name="Green">
      <a:srgbClr val="2D8F78"/>
    </a:custClr>
    <a:custClr name="Teal">
      <a:srgbClr val="92DECC"/>
    </a:custClr>
    <a:custClr name="Purple">
      <a:srgbClr val="929BCA"/>
    </a:custClr>
    <a:custClr name="Light Purple">
      <a:srgbClr val="D5D9EB"/>
    </a:custClr>
    <a:custClr name="Maroon">
      <a:srgbClr val="B4425D"/>
    </a:custClr>
    <a:custClr name="Light Gold">
      <a:srgbClr val="E3D7AB"/>
    </a:custClr>
    <a:custClr name="Brown">
      <a:srgbClr val="C3842F"/>
    </a:custClr>
    <a:custClr name="Pie Border Dark">
      <a:srgbClr val="141738"/>
    </a:custClr>
  </a:custClr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Firmwide Standard_2.11.16</Template>
  <TotalTime>0</TotalTime>
  <Words>3524</Words>
  <Application>Microsoft Office PowerPoint</Application>
  <PresentationFormat>On-screen Show (4:3)</PresentationFormat>
  <Paragraphs>807</Paragraphs>
  <Slides>66</Slides>
  <Notes>66</Notes>
  <HiddenSlides>0</HiddenSlides>
  <MMClips>0</MMClips>
  <ScaleCrop>false</ScaleCrop>
  <HeadingPairs>
    <vt:vector size="4" baseType="variant">
      <vt:variant>
        <vt:lpstr>Theme</vt:lpstr>
      </vt:variant>
      <vt:variant>
        <vt:i4>2</vt:i4>
      </vt:variant>
      <vt:variant>
        <vt:lpstr>Slide Titles</vt:lpstr>
      </vt:variant>
      <vt:variant>
        <vt:i4>66</vt:i4>
      </vt:variant>
    </vt:vector>
  </HeadingPairs>
  <TitlesOfParts>
    <vt:vector size="68" baseType="lpstr">
      <vt:lpstr>Firmwide All-Purpose_05.25.16</vt:lpstr>
      <vt:lpstr>Firmwide Auditorium_05.25.16</vt:lpstr>
      <vt:lpstr>PowerPoint Presentation</vt:lpstr>
      <vt:lpstr>How to Update the Footer</vt:lpstr>
      <vt:lpstr>Choose the Correct Aspect Ratio</vt:lpstr>
      <vt:lpstr>White and Dark Background Options</vt:lpstr>
      <vt:lpstr>How to Change Between Dark and White Background</vt:lpstr>
      <vt:lpstr>How to Position Subtitle on Slides that Have Very Long Titles  and Wrap to Two Lines </vt:lpstr>
      <vt:lpstr>Conversions From the Old Firmwide Template</vt:lpstr>
      <vt:lpstr>Slide Transition and Animation Recommendations</vt:lpstr>
      <vt:lpstr>Resources</vt:lpstr>
      <vt:lpstr>Additional Resources</vt:lpstr>
      <vt:lpstr>PowerPoint Presentation</vt:lpstr>
      <vt:lpstr>PowerPoint Presentation</vt:lpstr>
      <vt:lpstr>PowerPoint Presentation</vt:lpstr>
      <vt:lpstr>PowerPoint Presentation</vt:lpstr>
      <vt:lpstr>Agenda</vt:lpstr>
      <vt:lpstr>Text Slides</vt:lpstr>
      <vt:lpstr>Bulleted Text</vt:lpstr>
      <vt:lpstr>Mixed-Format Text – Two Columns</vt:lpstr>
      <vt:lpstr>Mixed-Format Text – One Column</vt:lpstr>
      <vt:lpstr>Mixed-Format Text – Two Columns</vt:lpstr>
      <vt:lpstr>Mixed-Format Text – Three Columns</vt:lpstr>
      <vt:lpstr>This Is a Layout Incorporating an Image</vt:lpstr>
      <vt:lpstr>PowerPoint Presentation</vt:lpstr>
      <vt:lpstr>Quotation Format Incorporating Text or Image Placement </vt:lpstr>
      <vt:lpstr>Sample Tables</vt:lpstr>
      <vt:lpstr>Table Slide </vt:lpstr>
      <vt:lpstr>Text Table</vt:lpstr>
      <vt:lpstr>Text Table – Columns</vt:lpstr>
      <vt:lpstr>Template Chart Slides</vt:lpstr>
      <vt:lpstr>Bar Chart With One Category</vt:lpstr>
      <vt:lpstr>Bar Chart Without Y-Axis Labels</vt:lpstr>
      <vt:lpstr>Clustered Bar Chart</vt:lpstr>
      <vt:lpstr>Clustered Bar Chart Showing Extended Color Palette</vt:lpstr>
      <vt:lpstr>Vertical Stacked Bar Chart</vt:lpstr>
      <vt:lpstr>Horizontal Bar Chart</vt:lpstr>
      <vt:lpstr>Horizontal Clustered Bar Chart</vt:lpstr>
      <vt:lpstr>Horizontal Stacked Bar Chart</vt:lpstr>
      <vt:lpstr>Line Chart With Annotation Option</vt:lpstr>
      <vt:lpstr>Pie Chart</vt:lpstr>
      <vt:lpstr>Pie Chart With Legend</vt:lpstr>
      <vt:lpstr>Donut Chart</vt:lpstr>
      <vt:lpstr>Donut Chart With Legend</vt:lpstr>
      <vt:lpstr>Bar-Line Chart</vt:lpstr>
      <vt:lpstr>Layouts With Multiple Items</vt:lpstr>
      <vt:lpstr>How to Use Layouts for Multiple Items</vt:lpstr>
      <vt:lpstr>Two-Column Layout</vt:lpstr>
      <vt:lpstr>Two-Row Layout for Charts and/or Tables</vt:lpstr>
      <vt:lpstr>Three-Column Layout for Charts and/or Tables</vt:lpstr>
      <vt:lpstr>Four-Quadrant Layout for Charts and/or Tables</vt:lpstr>
      <vt:lpstr>Six-on-a-Page Layout for Charts/Tables</vt:lpstr>
      <vt:lpstr>Diagrams</vt:lpstr>
      <vt:lpstr>Structured Organizational Chart</vt:lpstr>
      <vt:lpstr>Smart Art Organizational Chart</vt:lpstr>
      <vt:lpstr>Scalable Content Boxes</vt:lpstr>
      <vt:lpstr>Infographic Elements</vt:lpstr>
      <vt:lpstr>Venn Diagram</vt:lpstr>
      <vt:lpstr>Sequence Diagram</vt:lpstr>
      <vt:lpstr>Nested Circles Diagram</vt:lpstr>
      <vt:lpstr>Pyramid Diagram</vt:lpstr>
      <vt:lpstr>Timeline</vt:lpstr>
      <vt:lpstr>Mini Donuts</vt:lpstr>
      <vt:lpstr>Disclaimers and Color Palette</vt:lpstr>
      <vt:lpstr>Designated Placement of the Short Disclaimer Textboxes</vt:lpstr>
      <vt:lpstr>PowerPoint Presentation</vt:lpstr>
      <vt:lpstr>Color Palette RGB Breakdowns – Auditorium Version</vt:lpstr>
      <vt:lpstr>Disclaimer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2015-09-18T18:04:59Z</dcterms:created>
  <dcterms:modified xsi:type="dcterms:W3CDTF">2016-06-08T18:31:19Z</dcterms:modified>
  <cp:contentStatus>Revised May 25, 2016</cp:contentStatus>
</cp:coreProperties>
</file>