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88" r:id="rId2"/>
  </p:sldMasterIdLst>
  <p:notesMasterIdLst>
    <p:notesMasterId r:id="rId11"/>
  </p:notesMasterIdLst>
  <p:handoutMasterIdLst>
    <p:handoutMasterId r:id="rId12"/>
  </p:handoutMasterIdLst>
  <p:sldIdLst>
    <p:sldId id="616" r:id="rId3"/>
    <p:sldId id="617" r:id="rId4"/>
    <p:sldId id="608" r:id="rId5"/>
    <p:sldId id="609" r:id="rId6"/>
    <p:sldId id="611" r:id="rId7"/>
    <p:sldId id="613" r:id="rId8"/>
    <p:sldId id="610" r:id="rId9"/>
    <p:sldId id="614" r:id="rId1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0FF"/>
    <a:srgbClr val="141738"/>
    <a:srgbClr val="000000"/>
    <a:srgbClr val="B2B2B2"/>
    <a:srgbClr val="FFFFFF"/>
    <a:srgbClr val="A9A9A9"/>
    <a:srgbClr val="93959B"/>
    <a:srgbClr val="D0B86A"/>
    <a:srgbClr val="3BC3A3"/>
    <a:srgbClr val="676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D6719FE-7D3F-48C5-806B-1D009DA3A5D1}">
  <a:tblStyle styleId="{AD6719FE-7D3F-48C5-806B-1D009DA3A5D1}" styleName="Firmwide Custom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6350" cmpd="sng">
              <a:solidFill>
                <a:schemeClr val="lt2"/>
              </a:solidFill>
            </a:ln>
          </a:bottom>
          <a:insideH>
            <a:ln w="6350" cmpd="sng">
              <a:solidFill>
                <a:schemeClr val="l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noFill/>
        </a:fill>
      </a:tcStyle>
    </a:lastCol>
    <a:firstCol>
      <a:tcTxStyle b="on">
        <a:fontRef idx="minor">
          <a:prstClr val="black"/>
        </a:fontRef>
        <a:schemeClr val="accent2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lt2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chemeClr val="accent2"/>
      </a:tcTxStyle>
      <a:tcStyle>
        <a:tcBdr>
          <a:bottom>
            <a:ln w="6350" cmpd="sng">
              <a:solidFill>
                <a:schemeClr val="l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7486" autoAdjust="0"/>
  </p:normalViewPr>
  <p:slideViewPr>
    <p:cSldViewPr>
      <p:cViewPr>
        <p:scale>
          <a:sx n="75" d="100"/>
          <a:sy n="75" d="100"/>
        </p:scale>
        <p:origin x="-1142" y="-130"/>
      </p:cViewPr>
      <p:guideLst>
        <p:guide orient="horz" pos="3060"/>
        <p:guide orient="horz" pos="812"/>
        <p:guide orient="horz" pos="583"/>
        <p:guide orient="horz" pos="756"/>
        <p:guide pos="289"/>
        <p:guide pos="5472"/>
        <p:guide pos="2765"/>
        <p:guide pos="2995"/>
        <p:guide pos="1901"/>
        <p:guide pos="2074"/>
        <p:guide pos="3686"/>
        <p:guide pos="3859"/>
        <p:guide pos="1642"/>
        <p:guide pos="4340"/>
        <p:guide pos="4118"/>
        <p:guide pos="1411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notesViewPr>
    <p:cSldViewPr showGuides="1">
      <p:cViewPr varScale="1">
        <p:scale>
          <a:sx n="81" d="100"/>
          <a:sy n="81" d="100"/>
        </p:scale>
        <p:origin x="-3888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5"/>
            <a:ext cx="3038476" cy="464980"/>
          </a:xfrm>
          <a:prstGeom prst="rect">
            <a:avLst/>
          </a:prstGeom>
        </p:spPr>
        <p:txBody>
          <a:bodyPr vert="horz" lIns="89630" tIns="44816" rIns="89630" bIns="4481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2" y="5"/>
            <a:ext cx="3038476" cy="464980"/>
          </a:xfrm>
          <a:prstGeom prst="rect">
            <a:avLst/>
          </a:prstGeom>
        </p:spPr>
        <p:txBody>
          <a:bodyPr vert="horz" lIns="89630" tIns="44816" rIns="89630" bIns="44816" rtlCol="0"/>
          <a:lstStyle>
            <a:lvl1pPr algn="r">
              <a:defRPr sz="1100"/>
            </a:lvl1pPr>
          </a:lstStyle>
          <a:p>
            <a:fld id="{F779A121-15AD-4015-A097-E46565FA9CD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829826"/>
            <a:ext cx="3038476" cy="464980"/>
          </a:xfrm>
          <a:prstGeom prst="rect">
            <a:avLst/>
          </a:prstGeom>
        </p:spPr>
        <p:txBody>
          <a:bodyPr vert="horz" lIns="89630" tIns="44816" rIns="89630" bIns="4481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2" y="8829826"/>
            <a:ext cx="3038476" cy="464980"/>
          </a:xfrm>
          <a:prstGeom prst="rect">
            <a:avLst/>
          </a:prstGeom>
        </p:spPr>
        <p:txBody>
          <a:bodyPr vert="horz" lIns="89630" tIns="44816" rIns="89630" bIns="44816" rtlCol="0" anchor="b"/>
          <a:lstStyle>
            <a:lvl1pPr algn="r">
              <a:defRPr sz="1100"/>
            </a:lvl1pPr>
          </a:lstStyle>
          <a:p>
            <a:fld id="{D50F3211-BAE5-4D37-8CBA-FA143A9C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3037840" cy="464820"/>
          </a:xfrm>
          <a:prstGeom prst="rect">
            <a:avLst/>
          </a:prstGeom>
        </p:spPr>
        <p:txBody>
          <a:bodyPr vert="horz" lIns="90994" tIns="45495" rIns="90994" bIns="4549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4"/>
            <a:ext cx="3037840" cy="464820"/>
          </a:xfrm>
          <a:prstGeom prst="rect">
            <a:avLst/>
          </a:prstGeom>
        </p:spPr>
        <p:txBody>
          <a:bodyPr vert="horz" lIns="90994" tIns="45495" rIns="90994" bIns="45495" rtlCol="0"/>
          <a:lstStyle>
            <a:lvl1pPr algn="r">
              <a:defRPr sz="1100"/>
            </a:lvl1pPr>
          </a:lstStyle>
          <a:p>
            <a:fld id="{60B08DE8-51B9-4DE8-800F-61BCDCB9257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94" tIns="45495" rIns="90994" bIns="454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0994" tIns="45495" rIns="90994" bIns="4549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0994" tIns="45495" rIns="90994" bIns="4549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0994" tIns="45495" rIns="90994" bIns="45495" rtlCol="0" anchor="b"/>
          <a:lstStyle>
            <a:lvl1pPr algn="r">
              <a:defRPr sz="1100"/>
            </a:lvl1pPr>
          </a:lstStyle>
          <a:p>
            <a:fld id="{3966A25E-58F8-441D-AA5C-F9CE201F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"compose" objects into tree structures to represent part-whole hierarchies.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enables clients to treat the individual objects and </a:t>
            </a:r>
            <a:r>
              <a:rPr lang="en-US" altLang="zh-CN" sz="4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compositions</a:t>
            </a:r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uniformly.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"compose" objects into tree structures to represent part-whole hierarchies.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enables clients to treat the individual objects and </a:t>
            </a:r>
            <a:r>
              <a:rPr lang="en-US" altLang="zh-CN" sz="4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compositions</a:t>
            </a:r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uniformly.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0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7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80160"/>
            <a:ext cx="254203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280160"/>
            <a:ext cx="537686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80160"/>
            <a:ext cx="2542032" cy="333994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spcBef>
                <a:spcPts val="600"/>
              </a:spcBef>
              <a:defRPr lang="en-US" sz="1200" dirty="0" smtClean="0"/>
            </a:lvl3pPr>
            <a:lvl4pPr>
              <a:spcBef>
                <a:spcPts val="600"/>
              </a:spcBef>
              <a:defRPr lang="en-US" sz="1200" dirty="0" smtClean="0"/>
            </a:lvl4pPr>
            <a:lvl5pPr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4" hasCustomPrompt="1"/>
          </p:nvPr>
        </p:nvSpPr>
        <p:spPr>
          <a:xfrm>
            <a:off x="3292687" y="1280160"/>
            <a:ext cx="5385816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292687" y="1543621"/>
            <a:ext cx="5385816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half" idx="16"/>
          </p:nvPr>
        </p:nvSpPr>
        <p:spPr>
          <a:xfrm>
            <a:off x="3292687" y="1775380"/>
            <a:ext cx="5385816" cy="28617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6429756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6429756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half" idx="19"/>
          </p:nvPr>
        </p:nvSpPr>
        <p:spPr>
          <a:xfrm>
            <a:off x="459994" y="1775380"/>
            <a:ext cx="8220456" cy="26712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0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3931920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3" name="Content Placeholder 1"/>
          <p:cNvSpPr>
            <a:spLocks noGrp="1"/>
          </p:cNvSpPr>
          <p:nvPr>
            <p:ph sz="half" idx="22"/>
          </p:nvPr>
        </p:nvSpPr>
        <p:spPr>
          <a:xfrm>
            <a:off x="459994" y="1775380"/>
            <a:ext cx="3931920" cy="26712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1"/>
          <p:cNvSpPr>
            <a:spLocks noGrp="1"/>
          </p:cNvSpPr>
          <p:nvPr>
            <p:ph type="body" idx="23" hasCustomPrompt="1"/>
          </p:nvPr>
        </p:nvSpPr>
        <p:spPr>
          <a:xfrm>
            <a:off x="4754880" y="1280160"/>
            <a:ext cx="3931920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754880" y="1543621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6" name="Content Placeholder 1"/>
          <p:cNvSpPr>
            <a:spLocks noGrp="1"/>
          </p:cNvSpPr>
          <p:nvPr>
            <p:ph sz="half" idx="25"/>
          </p:nvPr>
        </p:nvSpPr>
        <p:spPr>
          <a:xfrm>
            <a:off x="4754880" y="1775380"/>
            <a:ext cx="3931920" cy="26712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7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idx="16" hasCustomPrompt="1"/>
          </p:nvPr>
        </p:nvSpPr>
        <p:spPr>
          <a:xfrm>
            <a:off x="459994" y="1280160"/>
            <a:ext cx="8229600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59994" y="1543434"/>
            <a:ext cx="822960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sz="half" idx="18"/>
          </p:nvPr>
        </p:nvSpPr>
        <p:spPr>
          <a:xfrm>
            <a:off x="459994" y="1776780"/>
            <a:ext cx="8229600" cy="100584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idx="19" hasCustomPrompt="1"/>
          </p:nvPr>
        </p:nvSpPr>
        <p:spPr>
          <a:xfrm>
            <a:off x="450850" y="3010616"/>
            <a:ext cx="8229600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50850" y="3273890"/>
            <a:ext cx="822960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half" idx="21"/>
          </p:nvPr>
        </p:nvSpPr>
        <p:spPr>
          <a:xfrm>
            <a:off x="450850" y="3507236"/>
            <a:ext cx="8226806" cy="100584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960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2542032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2542032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sz="half" idx="22"/>
          </p:nvPr>
        </p:nvSpPr>
        <p:spPr>
          <a:xfrm>
            <a:off x="459994" y="1775380"/>
            <a:ext cx="2542032" cy="28617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idx="23" hasCustomPrompt="1"/>
          </p:nvPr>
        </p:nvSpPr>
        <p:spPr>
          <a:xfrm>
            <a:off x="3292475" y="1280160"/>
            <a:ext cx="2542032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3292475" y="1543621"/>
            <a:ext cx="2542032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half" idx="25"/>
          </p:nvPr>
        </p:nvSpPr>
        <p:spPr>
          <a:xfrm>
            <a:off x="3292475" y="1775380"/>
            <a:ext cx="2542032" cy="28617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1"/>
          <p:cNvSpPr>
            <a:spLocks noGrp="1"/>
          </p:cNvSpPr>
          <p:nvPr>
            <p:ph type="body" idx="26" hasCustomPrompt="1"/>
          </p:nvPr>
        </p:nvSpPr>
        <p:spPr>
          <a:xfrm>
            <a:off x="6126163" y="1280160"/>
            <a:ext cx="2542032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126163" y="1543621"/>
            <a:ext cx="2542032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7" name="Content Placeholder 1"/>
          <p:cNvSpPr>
            <a:spLocks noGrp="1"/>
          </p:cNvSpPr>
          <p:nvPr>
            <p:ph sz="half" idx="28"/>
          </p:nvPr>
        </p:nvSpPr>
        <p:spPr>
          <a:xfrm>
            <a:off x="6126163" y="1775380"/>
            <a:ext cx="2542032" cy="28617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518" y="1298972"/>
            <a:ext cx="3931920" cy="2286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518" y="1534204"/>
            <a:ext cx="3931920" cy="164592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518" y="1698796"/>
            <a:ext cx="3931920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54880" y="1298972"/>
            <a:ext cx="3931920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54880" y="1534204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698796"/>
            <a:ext cx="3931920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8" y="2983392"/>
            <a:ext cx="3931920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457518" y="3218624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457518" y="3390980"/>
            <a:ext cx="3931920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54880" y="2983392"/>
            <a:ext cx="3931920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4754880" y="3218624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19"/>
          </p:nvPr>
        </p:nvSpPr>
        <p:spPr>
          <a:xfrm>
            <a:off x="4754880" y="3390980"/>
            <a:ext cx="3931920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88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8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298972"/>
            <a:ext cx="2542032" cy="2286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534204"/>
            <a:ext cx="2542032" cy="164592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</a:t>
            </a:r>
          </a:p>
        </p:txBody>
      </p:sp>
      <p:sp>
        <p:nvSpPr>
          <p:cNvPr id="50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698796"/>
            <a:ext cx="2542032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29897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53420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698796"/>
            <a:ext cx="2542032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8" y="298339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457518" y="321862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sz="half" idx="16"/>
          </p:nvPr>
        </p:nvSpPr>
        <p:spPr>
          <a:xfrm>
            <a:off x="457518" y="3390980"/>
            <a:ext cx="2542032" cy="11887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91840" y="298339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3291840" y="321862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sz="half" idx="19"/>
          </p:nvPr>
        </p:nvSpPr>
        <p:spPr>
          <a:xfrm>
            <a:off x="3291840" y="3390980"/>
            <a:ext cx="2542032" cy="11887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26480" y="129897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idx="21" hasCustomPrompt="1"/>
          </p:nvPr>
        </p:nvSpPr>
        <p:spPr>
          <a:xfrm>
            <a:off x="6126480" y="153420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sz="half" idx="22"/>
          </p:nvPr>
        </p:nvSpPr>
        <p:spPr>
          <a:xfrm>
            <a:off x="6126480" y="1698796"/>
            <a:ext cx="2542032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26480" y="298339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idx="24" hasCustomPrompt="1"/>
          </p:nvPr>
        </p:nvSpPr>
        <p:spPr>
          <a:xfrm>
            <a:off x="6126480" y="321862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sz="half" idx="25"/>
          </p:nvPr>
        </p:nvSpPr>
        <p:spPr>
          <a:xfrm>
            <a:off x="6126480" y="3390980"/>
            <a:ext cx="2542032" cy="11887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574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4740588"/>
            <a:ext cx="8001000" cy="13716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14400"/>
            <a:ext cx="8220456" cy="24622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 baseline="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1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56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0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9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99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681478"/>
            <a:ext cx="8138160" cy="850392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62172"/>
            <a:ext cx="8138160" cy="45948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198" y="2749029"/>
            <a:ext cx="8235953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61520"/>
            <a:ext cx="8235950" cy="369332"/>
          </a:xfrm>
          <a:prstGeom prst="rect">
            <a:avLst/>
          </a:prstGeo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256603"/>
            <a:ext cx="8235950" cy="29546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0" y="2468880"/>
            <a:ext cx="823595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cap="all" dirty="0" smtClean="0">
                <a:solidFill>
                  <a:srgbClr val="B2B2B2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Click to add section number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4027"/>
            <a:ext cx="7315200" cy="3353061"/>
          </a:xfrm>
          <a:prstGeom prst="rect">
            <a:avLst/>
          </a:prstGeo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0160"/>
            <a:ext cx="7315200" cy="335692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3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0160"/>
            <a:ext cx="3932238" cy="333756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4" y="1280160"/>
            <a:ext cx="3932237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6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280160"/>
            <a:ext cx="254203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280160"/>
            <a:ext cx="254203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280160"/>
            <a:ext cx="254203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8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5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80160"/>
            <a:ext cx="254203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280160"/>
            <a:ext cx="537686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80160"/>
            <a:ext cx="2542032" cy="33399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spcBef>
                <a:spcPts val="600"/>
              </a:spcBef>
              <a:defRPr lang="en-US" sz="1200" dirty="0" smtClean="0"/>
            </a:lvl3pPr>
            <a:lvl4pPr>
              <a:spcBef>
                <a:spcPts val="600"/>
              </a:spcBef>
              <a:defRPr lang="en-US" sz="1200" dirty="0" smtClean="0"/>
            </a:lvl4pPr>
            <a:lvl5pPr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4" hasCustomPrompt="1"/>
          </p:nvPr>
        </p:nvSpPr>
        <p:spPr>
          <a:xfrm>
            <a:off x="3292687" y="1280160"/>
            <a:ext cx="5385816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292687" y="1543621"/>
            <a:ext cx="5385816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half" idx="16"/>
          </p:nvPr>
        </p:nvSpPr>
        <p:spPr>
          <a:xfrm>
            <a:off x="3292687" y="1775380"/>
            <a:ext cx="5385816" cy="28617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8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6429756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6429756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half" idx="19"/>
          </p:nvPr>
        </p:nvSpPr>
        <p:spPr>
          <a:xfrm>
            <a:off x="459994" y="1775380"/>
            <a:ext cx="8220456" cy="26712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6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3931920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3931920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3" name="Content Placeholder 1"/>
          <p:cNvSpPr>
            <a:spLocks noGrp="1"/>
          </p:cNvSpPr>
          <p:nvPr>
            <p:ph sz="half" idx="22"/>
          </p:nvPr>
        </p:nvSpPr>
        <p:spPr>
          <a:xfrm>
            <a:off x="459994" y="1775380"/>
            <a:ext cx="3931920" cy="26712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1"/>
          <p:cNvSpPr>
            <a:spLocks noGrp="1"/>
          </p:cNvSpPr>
          <p:nvPr>
            <p:ph type="body" idx="23" hasCustomPrompt="1"/>
          </p:nvPr>
        </p:nvSpPr>
        <p:spPr>
          <a:xfrm>
            <a:off x="4754880" y="1280160"/>
            <a:ext cx="3931920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754880" y="1543621"/>
            <a:ext cx="3931920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6" name="Content Placeholder 1"/>
          <p:cNvSpPr>
            <a:spLocks noGrp="1"/>
          </p:cNvSpPr>
          <p:nvPr>
            <p:ph sz="half" idx="25"/>
          </p:nvPr>
        </p:nvSpPr>
        <p:spPr>
          <a:xfrm>
            <a:off x="4754880" y="1775380"/>
            <a:ext cx="3931920" cy="26712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1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idx="16" hasCustomPrompt="1"/>
          </p:nvPr>
        </p:nvSpPr>
        <p:spPr>
          <a:xfrm>
            <a:off x="459994" y="1280160"/>
            <a:ext cx="8229600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59994" y="1543434"/>
            <a:ext cx="8229600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sz="half" idx="18"/>
          </p:nvPr>
        </p:nvSpPr>
        <p:spPr>
          <a:xfrm>
            <a:off x="459994" y="1776780"/>
            <a:ext cx="8229600" cy="100584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idx="19" hasCustomPrompt="1"/>
          </p:nvPr>
        </p:nvSpPr>
        <p:spPr>
          <a:xfrm>
            <a:off x="450850" y="3010616"/>
            <a:ext cx="8229600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50850" y="3273890"/>
            <a:ext cx="8229600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half" idx="21"/>
          </p:nvPr>
        </p:nvSpPr>
        <p:spPr>
          <a:xfrm>
            <a:off x="450850" y="3507236"/>
            <a:ext cx="8226806" cy="100584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860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2542032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2542032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sz="half" idx="22"/>
          </p:nvPr>
        </p:nvSpPr>
        <p:spPr>
          <a:xfrm>
            <a:off x="459994" y="1775380"/>
            <a:ext cx="2542032" cy="28617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idx="23" hasCustomPrompt="1"/>
          </p:nvPr>
        </p:nvSpPr>
        <p:spPr>
          <a:xfrm>
            <a:off x="3292475" y="1280160"/>
            <a:ext cx="2542032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3292475" y="1543621"/>
            <a:ext cx="2542032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half" idx="25"/>
          </p:nvPr>
        </p:nvSpPr>
        <p:spPr>
          <a:xfrm>
            <a:off x="3292475" y="1775380"/>
            <a:ext cx="2542032" cy="28617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1"/>
          <p:cNvSpPr>
            <a:spLocks noGrp="1"/>
          </p:cNvSpPr>
          <p:nvPr>
            <p:ph type="body" idx="26" hasCustomPrompt="1"/>
          </p:nvPr>
        </p:nvSpPr>
        <p:spPr>
          <a:xfrm>
            <a:off x="6126163" y="1280160"/>
            <a:ext cx="2542032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126163" y="1543621"/>
            <a:ext cx="2542032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7" name="Content Placeholder 1"/>
          <p:cNvSpPr>
            <a:spLocks noGrp="1"/>
          </p:cNvSpPr>
          <p:nvPr>
            <p:ph sz="half" idx="28"/>
          </p:nvPr>
        </p:nvSpPr>
        <p:spPr>
          <a:xfrm>
            <a:off x="6126163" y="1775380"/>
            <a:ext cx="2542032" cy="28617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518" y="1298972"/>
            <a:ext cx="3931920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518" y="1534204"/>
            <a:ext cx="3931920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518" y="1698796"/>
            <a:ext cx="393192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54880" y="1298972"/>
            <a:ext cx="3931920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54880" y="1534204"/>
            <a:ext cx="3931920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698796"/>
            <a:ext cx="393192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8" y="2983392"/>
            <a:ext cx="3931920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457518" y="3218624"/>
            <a:ext cx="3931920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457518" y="3390980"/>
            <a:ext cx="393192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54880" y="2983392"/>
            <a:ext cx="3931920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4754880" y="3218624"/>
            <a:ext cx="3931920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19"/>
          </p:nvPr>
        </p:nvSpPr>
        <p:spPr>
          <a:xfrm>
            <a:off x="4754880" y="3390980"/>
            <a:ext cx="393192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7888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8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29897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53420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</a:t>
            </a:r>
          </a:p>
        </p:txBody>
      </p:sp>
      <p:sp>
        <p:nvSpPr>
          <p:cNvPr id="50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698796"/>
            <a:ext cx="254203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29897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53420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698796"/>
            <a:ext cx="254203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8" y="298339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457518" y="321862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sz="half" idx="16"/>
          </p:nvPr>
        </p:nvSpPr>
        <p:spPr>
          <a:xfrm>
            <a:off x="457518" y="3390980"/>
            <a:ext cx="2542032" cy="1188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91840" y="298339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3291840" y="321862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sz="half" idx="19"/>
          </p:nvPr>
        </p:nvSpPr>
        <p:spPr>
          <a:xfrm>
            <a:off x="3291840" y="3390980"/>
            <a:ext cx="2542032" cy="1188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26480" y="129897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idx="21" hasCustomPrompt="1"/>
          </p:nvPr>
        </p:nvSpPr>
        <p:spPr>
          <a:xfrm>
            <a:off x="6126480" y="153420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sz="half" idx="22"/>
          </p:nvPr>
        </p:nvSpPr>
        <p:spPr>
          <a:xfrm>
            <a:off x="6126480" y="1698796"/>
            <a:ext cx="254203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26480" y="298339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idx="24" hasCustomPrompt="1"/>
          </p:nvPr>
        </p:nvSpPr>
        <p:spPr>
          <a:xfrm>
            <a:off x="6126480" y="321862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sz="half" idx="25"/>
          </p:nvPr>
        </p:nvSpPr>
        <p:spPr>
          <a:xfrm>
            <a:off x="6126480" y="3390980"/>
            <a:ext cx="2542032" cy="1188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609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2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4740588"/>
            <a:ext cx="8001000" cy="13716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14400"/>
            <a:ext cx="8220456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 baseline="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6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681478"/>
            <a:ext cx="8138160" cy="850392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62172"/>
            <a:ext cx="8138160" cy="459486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1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4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198" y="2749029"/>
            <a:ext cx="8235953" cy="0"/>
          </a:xfrm>
          <a:prstGeom prst="line">
            <a:avLst/>
          </a:prstGeom>
          <a:ln w="12700">
            <a:solidFill>
              <a:srgbClr val="5E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61520"/>
            <a:ext cx="8235950" cy="369332"/>
          </a:xfrm>
          <a:prstGeom prst="rect">
            <a:avLst/>
          </a:prstGeo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0" y="2468880"/>
            <a:ext cx="8235950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cap="all" dirty="0" smtClean="0">
                <a:solidFill>
                  <a:srgbClr val="5F5F5F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Click to add section number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256603"/>
            <a:ext cx="8235950" cy="295466"/>
          </a:xfr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4027"/>
            <a:ext cx="7315200" cy="3353061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9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0160"/>
            <a:ext cx="7315200" cy="3356928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0160"/>
            <a:ext cx="3932238" cy="3337560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4" y="1280160"/>
            <a:ext cx="3932237" cy="333756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280160"/>
            <a:ext cx="254203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280160"/>
            <a:ext cx="254203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280160"/>
            <a:ext cx="254203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8" y="200286"/>
            <a:ext cx="1041987" cy="1554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7" y="1279508"/>
            <a:ext cx="8220456" cy="301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7" y="4943916"/>
            <a:ext cx="2834640" cy="1038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[Optional Descriptor]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197" y="440045"/>
            <a:ext cx="8228664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4889754"/>
            <a:ext cx="8229600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994" y="-322897"/>
            <a:ext cx="0" cy="193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682988" y="-322897"/>
            <a:ext cx="0" cy="193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 userDrawn="1"/>
        </p:nvGrpSpPr>
        <p:grpSpPr>
          <a:xfrm>
            <a:off x="457994" y="5299710"/>
            <a:ext cx="8224994" cy="276999"/>
            <a:chOff x="457994" y="7066280"/>
            <a:chExt cx="8224994" cy="91440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 userDrawn="1"/>
        </p:nvSpPr>
        <p:spPr>
          <a:xfrm>
            <a:off x="-544593" y="-3390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544593" y="52997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693151" y="-33903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93151" y="52997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999359" y="1290843"/>
            <a:ext cx="828093" cy="255554"/>
            <a:chOff x="-999359" y="1554480"/>
            <a:chExt cx="828093" cy="340739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-999359" y="1562820"/>
              <a:ext cx="827150" cy="3323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9372601" y="1290605"/>
            <a:ext cx="795089" cy="345817"/>
            <a:chOff x="9372600" y="1554163"/>
            <a:chExt cx="795089" cy="461089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9372600" y="1645920"/>
              <a:ext cx="79508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>
            <a:off x="301387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29025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38626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75202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847331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53415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 userDrawn="1"/>
        </p:nvCxnSpPr>
        <p:spPr>
          <a:xfrm>
            <a:off x="6126163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 userDrawn="1"/>
        </p:nvCxnSpPr>
        <p:spPr>
          <a:xfrm>
            <a:off x="6899433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 userDrawn="1"/>
        </p:nvCxnSpPr>
        <p:spPr>
          <a:xfrm>
            <a:off x="329025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 userDrawn="1"/>
        </p:nvCxnSpPr>
        <p:spPr>
          <a:xfrm>
            <a:off x="301387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 userDrawn="1"/>
        </p:nvCxnSpPr>
        <p:spPr>
          <a:xfrm>
            <a:off x="6897052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 userDrawn="1"/>
        </p:nvCxnSpPr>
        <p:spPr>
          <a:xfrm>
            <a:off x="260572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 userDrawn="1"/>
        </p:nvCxnSpPr>
        <p:spPr>
          <a:xfrm>
            <a:off x="2238692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238693" y="-252441"/>
            <a:ext cx="367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TextBox 61"/>
          <p:cNvSpPr txBox="1"/>
          <p:nvPr userDrawn="1"/>
        </p:nvSpPr>
        <p:spPr>
          <a:xfrm>
            <a:off x="4397059" y="-252441"/>
            <a:ext cx="367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TextBox 62"/>
          <p:cNvSpPr txBox="1"/>
          <p:nvPr userDrawn="1"/>
        </p:nvSpPr>
        <p:spPr>
          <a:xfrm>
            <a:off x="6537326" y="-252441"/>
            <a:ext cx="366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TextBox 63"/>
          <p:cNvSpPr txBox="1"/>
          <p:nvPr userDrawn="1"/>
        </p:nvSpPr>
        <p:spPr>
          <a:xfrm>
            <a:off x="5851526" y="-252441"/>
            <a:ext cx="2746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TextBox 64"/>
          <p:cNvSpPr txBox="1"/>
          <p:nvPr userDrawn="1"/>
        </p:nvSpPr>
        <p:spPr>
          <a:xfrm>
            <a:off x="3017838" y="-252441"/>
            <a:ext cx="272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TextBox 38"/>
          <p:cNvSpPr txBox="1"/>
          <p:nvPr userDrawn="1"/>
        </p:nvSpPr>
        <p:spPr>
          <a:xfrm>
            <a:off x="8566918" y="494968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868686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868686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4743450" y="4943916"/>
            <a:ext cx="3657600" cy="1038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[PRESENTATION NAME AND | OR DATE]</a:t>
            </a:r>
            <a:endParaRPr lang="en-US" sz="800" b="1" cap="all" spc="40" baseline="0" dirty="0">
              <a:solidFill>
                <a:srgbClr val="868686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-913456" y="4868942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-1287899" y="4584399"/>
            <a:ext cx="1115690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57200" y="-432921"/>
            <a:ext cx="8231188" cy="16002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7" name="Group 16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4" name="Rectangle 3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49" name="Rectangle 48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51" name="Rectangle 50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9" name="Straight Connector 58"/>
          <p:cNvCxnSpPr/>
          <p:nvPr userDrawn="1"/>
        </p:nvCxnSpPr>
        <p:spPr>
          <a:xfrm>
            <a:off x="-502920" y="916856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-502920" y="1178685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29" r:id="rId2"/>
    <p:sldLayoutId id="2147483830" r:id="rId3"/>
    <p:sldLayoutId id="2147483825" r:id="rId4"/>
    <p:sldLayoutId id="2147483651" r:id="rId5"/>
    <p:sldLayoutId id="2147483667" r:id="rId6"/>
    <p:sldLayoutId id="2147483650" r:id="rId7"/>
    <p:sldLayoutId id="2147483699" r:id="rId8"/>
    <p:sldLayoutId id="2147483700" r:id="rId9"/>
    <p:sldLayoutId id="2147483703" r:id="rId10"/>
    <p:sldLayoutId id="2147483704" r:id="rId11"/>
    <p:sldLayoutId id="2147483743" r:id="rId12"/>
    <p:sldLayoutId id="2147483653" r:id="rId13"/>
    <p:sldLayoutId id="2147483660" r:id="rId14"/>
    <p:sldLayoutId id="2147483663" r:id="rId15"/>
    <p:sldLayoutId id="2147483661" r:id="rId16"/>
    <p:sldLayoutId id="2147483808" r:id="rId17"/>
    <p:sldLayoutId id="2147483662" r:id="rId18"/>
    <p:sldLayoutId id="2147483834" r:id="rId19"/>
    <p:sldLayoutId id="214748365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8" y="200286"/>
            <a:ext cx="1046154" cy="15544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440045"/>
            <a:ext cx="8228664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196" y="4889754"/>
            <a:ext cx="8229600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457994" y="-322897"/>
            <a:ext cx="0" cy="193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8682988" y="-322897"/>
            <a:ext cx="0" cy="193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 userDrawn="1"/>
        </p:nvGrpSpPr>
        <p:grpSpPr>
          <a:xfrm>
            <a:off x="457994" y="5299710"/>
            <a:ext cx="8224994" cy="276999"/>
            <a:chOff x="457994" y="7066280"/>
            <a:chExt cx="8224994" cy="914400"/>
          </a:xfrm>
        </p:grpSpPr>
        <p:cxnSp>
          <p:nvCxnSpPr>
            <p:cNvPr id="84" name="Straight Connector 83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 userDrawn="1"/>
        </p:nvSpPr>
        <p:spPr>
          <a:xfrm>
            <a:off x="-544593" y="-3390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87" name="TextBox 86"/>
          <p:cNvSpPr txBox="1"/>
          <p:nvPr userDrawn="1"/>
        </p:nvSpPr>
        <p:spPr>
          <a:xfrm>
            <a:off x="-544593" y="52997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8693151" y="-33903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8693151" y="52997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103" name="Group 102"/>
          <p:cNvGrpSpPr/>
          <p:nvPr userDrawn="1"/>
        </p:nvGrpSpPr>
        <p:grpSpPr>
          <a:xfrm>
            <a:off x="-999359" y="1165861"/>
            <a:ext cx="828093" cy="255554"/>
            <a:chOff x="-999359" y="1554480"/>
            <a:chExt cx="828093" cy="340739"/>
          </a:xfrm>
        </p:grpSpPr>
        <p:sp>
          <p:nvSpPr>
            <p:cNvPr id="104" name="TextBox 103"/>
            <p:cNvSpPr txBox="1"/>
            <p:nvPr userDrawn="1"/>
          </p:nvSpPr>
          <p:spPr>
            <a:xfrm>
              <a:off x="-999359" y="1562820"/>
              <a:ext cx="827150" cy="3323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 userDrawn="1"/>
        </p:nvGrpSpPr>
        <p:grpSpPr>
          <a:xfrm>
            <a:off x="9372601" y="1165623"/>
            <a:ext cx="795089" cy="345817"/>
            <a:chOff x="9372600" y="1554163"/>
            <a:chExt cx="795089" cy="461089"/>
          </a:xfrm>
        </p:grpSpPr>
        <p:cxnSp>
          <p:nvCxnSpPr>
            <p:cNvPr id="107" name="Straight Connector 106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 userDrawn="1"/>
          </p:nvSpPr>
          <p:spPr>
            <a:xfrm>
              <a:off x="9372600" y="1645920"/>
              <a:ext cx="79508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109" name="Straight Connector 108"/>
          <p:cNvCxnSpPr/>
          <p:nvPr userDrawn="1"/>
        </p:nvCxnSpPr>
        <p:spPr>
          <a:xfrm>
            <a:off x="301387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329025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 userDrawn="1"/>
        </p:nvCxnSpPr>
        <p:spPr>
          <a:xfrm>
            <a:off x="438626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 userDrawn="1"/>
        </p:nvCxnSpPr>
        <p:spPr>
          <a:xfrm>
            <a:off x="475202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 userDrawn="1"/>
        </p:nvCxnSpPr>
        <p:spPr>
          <a:xfrm>
            <a:off x="5847331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653415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 userDrawn="1"/>
        </p:nvCxnSpPr>
        <p:spPr>
          <a:xfrm>
            <a:off x="6126163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 userDrawn="1"/>
        </p:nvCxnSpPr>
        <p:spPr>
          <a:xfrm>
            <a:off x="6899433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 userDrawn="1"/>
        </p:nvCxnSpPr>
        <p:spPr>
          <a:xfrm>
            <a:off x="329025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 userDrawn="1"/>
        </p:nvCxnSpPr>
        <p:spPr>
          <a:xfrm>
            <a:off x="301387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 userDrawn="1"/>
        </p:nvCxnSpPr>
        <p:spPr>
          <a:xfrm>
            <a:off x="6897052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 userDrawn="1"/>
        </p:nvCxnSpPr>
        <p:spPr>
          <a:xfrm>
            <a:off x="260572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 userDrawn="1"/>
        </p:nvCxnSpPr>
        <p:spPr>
          <a:xfrm>
            <a:off x="2238692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 userDrawn="1"/>
        </p:nvSpPr>
        <p:spPr>
          <a:xfrm>
            <a:off x="2238693" y="-252441"/>
            <a:ext cx="367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3" name="TextBox 122"/>
          <p:cNvSpPr txBox="1"/>
          <p:nvPr userDrawn="1"/>
        </p:nvSpPr>
        <p:spPr>
          <a:xfrm>
            <a:off x="4397059" y="-252441"/>
            <a:ext cx="367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4" name="TextBox 123"/>
          <p:cNvSpPr txBox="1"/>
          <p:nvPr userDrawn="1"/>
        </p:nvSpPr>
        <p:spPr>
          <a:xfrm>
            <a:off x="6537326" y="-252441"/>
            <a:ext cx="366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5" name="TextBox 124"/>
          <p:cNvSpPr txBox="1"/>
          <p:nvPr userDrawn="1"/>
        </p:nvSpPr>
        <p:spPr>
          <a:xfrm>
            <a:off x="5851526" y="-252441"/>
            <a:ext cx="2746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6" name="TextBox 125"/>
          <p:cNvSpPr txBox="1"/>
          <p:nvPr userDrawn="1"/>
        </p:nvSpPr>
        <p:spPr>
          <a:xfrm>
            <a:off x="3017838" y="-252441"/>
            <a:ext cx="272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7" name="TextBox 126"/>
          <p:cNvSpPr txBox="1"/>
          <p:nvPr userDrawn="1"/>
        </p:nvSpPr>
        <p:spPr>
          <a:xfrm>
            <a:off x="-1287899" y="4584399"/>
            <a:ext cx="1115690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128" name="Group 127"/>
          <p:cNvGrpSpPr/>
          <p:nvPr userDrawn="1"/>
        </p:nvGrpSpPr>
        <p:grpSpPr>
          <a:xfrm>
            <a:off x="457200" y="-432921"/>
            <a:ext cx="8231188" cy="16002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29" name="Group 128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137" name="Rectangle 136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135" name="Rectangle 134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132" name="Rectangle 131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41" name="Straight Connector 140"/>
          <p:cNvCxnSpPr/>
          <p:nvPr userDrawn="1"/>
        </p:nvCxnSpPr>
        <p:spPr>
          <a:xfrm>
            <a:off x="-502920" y="10287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 userDrawn="1"/>
        </p:nvCxnSpPr>
        <p:spPr>
          <a:xfrm>
            <a:off x="-502920" y="822722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idx="1"/>
          </p:nvPr>
        </p:nvSpPr>
        <p:spPr>
          <a:xfrm>
            <a:off x="457197" y="1279508"/>
            <a:ext cx="8220456" cy="301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kern="1200" spc="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Composite Pattern – Transparent Implementation</a:t>
            </a:r>
            <a:endParaRPr lang="en-US" dirty="0"/>
          </a:p>
        </p:txBody>
      </p:sp>
      <p:pic>
        <p:nvPicPr>
          <p:cNvPr id="1031" name="Picture 7" descr="\\msad\root\ap\apbo\ku\USERS\vikingg\Desktop\Composite_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26" y="890671"/>
            <a:ext cx="5984674" cy="405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407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Composite Pattern – Safe Implementation</a:t>
            </a:r>
            <a:endParaRPr lang="en-US" dirty="0"/>
          </a:p>
        </p:txBody>
      </p:sp>
      <p:pic>
        <p:nvPicPr>
          <p:cNvPr id="2051" name="Picture 3" descr="\\msad\root\ap\apbo\ku\USERS\vikingg\Desktop\composite_pattern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01666"/>
            <a:ext cx="5992625" cy="394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898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File Systems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848644" y="142875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document 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4044" y="256032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flower.jpg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8644" y="256032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</a:t>
            </a:r>
            <a:r>
              <a:rPr lang="en-US" altLang="zh-CN" sz="1600" dirty="0" smtClean="0">
                <a:solidFill>
                  <a:schemeClr val="tx1"/>
                </a:solidFill>
              </a:rPr>
              <a:t>usic /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4674" y="256032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sunrise.mp4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3745" y="392806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love.mp3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0800" y="392806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beat it.mp3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5" idx="2"/>
            <a:endCxn id="7" idx="0"/>
          </p:cNvCxnSpPr>
          <p:nvPr/>
        </p:nvCxnSpPr>
        <p:spPr>
          <a:xfrm>
            <a:off x="4534444" y="1885950"/>
            <a:ext cx="0" cy="6743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2"/>
            <a:endCxn id="6" idx="0"/>
          </p:cNvCxnSpPr>
          <p:nvPr/>
        </p:nvCxnSpPr>
        <p:spPr>
          <a:xfrm flipH="1">
            <a:off x="2019844" y="1885950"/>
            <a:ext cx="2514600" cy="6743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  <a:endCxn id="5" idx="2"/>
          </p:cNvCxnSpPr>
          <p:nvPr/>
        </p:nvCxnSpPr>
        <p:spPr>
          <a:xfrm flipH="1" flipV="1">
            <a:off x="4534444" y="1885950"/>
            <a:ext cx="2526030" cy="6743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2"/>
            <a:endCxn id="9" idx="0"/>
          </p:cNvCxnSpPr>
          <p:nvPr/>
        </p:nvCxnSpPr>
        <p:spPr>
          <a:xfrm flipH="1">
            <a:off x="4529545" y="3017520"/>
            <a:ext cx="4899" cy="9105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  <a:endCxn id="10" idx="0"/>
          </p:cNvCxnSpPr>
          <p:nvPr/>
        </p:nvCxnSpPr>
        <p:spPr>
          <a:xfrm>
            <a:off x="4534444" y="3017520"/>
            <a:ext cx="2552156" cy="9105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187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File </a:t>
            </a:r>
            <a:r>
              <a:rPr lang="en-US" altLang="zh-CN" dirty="0" smtClean="0"/>
              <a:t>Systems (UML)</a:t>
            </a:r>
            <a:endParaRPr lang="en-US" dirty="0"/>
          </a:p>
        </p:txBody>
      </p:sp>
      <p:pic>
        <p:nvPicPr>
          <p:cNvPr id="1028" name="Picture 4" descr="C:\Users\jeanus\Desktop\TAP\design_pattern_presentation\composite_pattern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9" y="971550"/>
            <a:ext cx="7283063" cy="376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784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Pros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Complex tree </a:t>
            </a:r>
            <a:r>
              <a:rPr lang="en-US" dirty="0"/>
              <a:t>structures to represent part-whole </a:t>
            </a:r>
            <a:r>
              <a:rPr lang="en-US" dirty="0" smtClean="0"/>
              <a:t>hierarchies with multiple layers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Simplify clients’ codes by using Component </a:t>
            </a:r>
            <a:r>
              <a:rPr lang="en-US" dirty="0"/>
              <a:t>class </a:t>
            </a:r>
            <a:r>
              <a:rPr lang="en-US" dirty="0" smtClean="0"/>
              <a:t>interface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Easy to create new implementations for component or add more objects into composite</a:t>
            </a:r>
          </a:p>
          <a:p>
            <a:pPr marL="227013" lvl="1" indent="0">
              <a:spcBef>
                <a:spcPts val="300"/>
              </a:spcBef>
              <a:buNone/>
            </a:pPr>
            <a:endParaRPr lang="en-US" dirty="0">
              <a:solidFill>
                <a:srgbClr val="97D0FF"/>
              </a:solidFill>
            </a:endParaRPr>
          </a:p>
          <a:p>
            <a:pPr>
              <a:spcBef>
                <a:spcPts val="300"/>
              </a:spcBef>
            </a:pPr>
            <a:r>
              <a:rPr lang="en-US" dirty="0" smtClean="0"/>
              <a:t>Cons 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 smtClean="0"/>
              <a:t>Sometimes is too general : hard to restrict </a:t>
            </a:r>
            <a:r>
              <a:rPr lang="en-US" dirty="0"/>
              <a:t>the objects which can be included in the composite </a:t>
            </a:r>
            <a:r>
              <a:rPr lang="en-US" dirty="0" smtClean="0"/>
              <a:t>group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Transparent Implementation :  </a:t>
            </a:r>
            <a:r>
              <a:rPr lang="en-US" dirty="0" smtClean="0"/>
              <a:t>client may do meaningless things </a:t>
            </a:r>
            <a:r>
              <a:rPr lang="en-US" dirty="0"/>
              <a:t>to leaf </a:t>
            </a:r>
            <a:r>
              <a:rPr lang="en-US" dirty="0" smtClean="0"/>
              <a:t>at run-time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Safe implementation :  </a:t>
            </a:r>
            <a:r>
              <a:rPr lang="en-US" dirty="0" smtClean="0"/>
              <a:t>client needs to distinguish between leaf and composite</a:t>
            </a:r>
            <a:endParaRPr lang="en-US" dirty="0"/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45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Iterator Pattern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4027"/>
            <a:ext cx="7315200" cy="3353061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iterator is used to traverse a container and access the container's </a:t>
            </a:r>
            <a:r>
              <a:rPr lang="en-US" dirty="0" smtClean="0"/>
              <a:t>elements</a:t>
            </a:r>
          </a:p>
          <a:p>
            <a:pPr>
              <a:spcBef>
                <a:spcPts val="300"/>
              </a:spcBef>
            </a:pPr>
            <a:r>
              <a:rPr lang="en-US" dirty="0"/>
              <a:t>It </a:t>
            </a:r>
            <a:r>
              <a:rPr lang="en-US" dirty="0" smtClean="0"/>
              <a:t>decouples </a:t>
            </a:r>
            <a:r>
              <a:rPr lang="en-US" dirty="0"/>
              <a:t>algorithms to manipulate data from </a:t>
            </a:r>
            <a:r>
              <a:rPr lang="en-US" dirty="0" smtClean="0"/>
              <a:t>its </a:t>
            </a:r>
            <a:r>
              <a:rPr lang="en-US" dirty="0"/>
              <a:t>container</a:t>
            </a:r>
          </a:p>
          <a:p>
            <a:pPr lvl="1">
              <a:spcBef>
                <a:spcPts val="300"/>
              </a:spcBef>
            </a:pPr>
            <a:endParaRPr lang="en-US" dirty="0"/>
          </a:p>
        </p:txBody>
      </p:sp>
      <p:pic>
        <p:nvPicPr>
          <p:cNvPr id="2053" name="Picture 5" descr="C:\Users\jeanus\Desktop\TAP\design_pattern_presentation\PPT\Iterator_Pattern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794510"/>
            <a:ext cx="60198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159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Iterator Pattern meets  Composite Pattern</a:t>
            </a:r>
            <a:endParaRPr lang="en-US" dirty="0"/>
          </a:p>
        </p:txBody>
      </p:sp>
      <p:pic>
        <p:nvPicPr>
          <p:cNvPr id="3074" name="Picture 2" descr="C:\Users\jeanus\Desktop\TAP\design_pattern_presentation\PPT\Iterator_Compo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35" y="742950"/>
            <a:ext cx="6751891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99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868680" y="1748790"/>
            <a:ext cx="7315200" cy="1744923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6600" dirty="0" smtClean="0"/>
              <a:t>            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78960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mwide All-Purpose_05.25.16">
  <a:themeElements>
    <a:clrScheme name="!Firmwide - ALL PURPOSE">
      <a:dk1>
        <a:srgbClr val="000000"/>
      </a:dk1>
      <a:lt1>
        <a:srgbClr val="DEE1E6"/>
      </a:lt1>
      <a:dk2>
        <a:srgbClr val="97D0FF"/>
      </a:dk2>
      <a:lt2>
        <a:srgbClr val="A9A9A9"/>
      </a:lt2>
      <a:accent1>
        <a:srgbClr val="005AA4"/>
      </a:accent1>
      <a:accent2>
        <a:srgbClr val="00A1E2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Navy">
      <a:srgbClr val="003064"/>
    </a:custClr>
    <a:custClr name="Pie Border White">
      <a:srgbClr val="FFFFFF"/>
    </a:custClr>
  </a:custClrLst>
</a:theme>
</file>

<file path=ppt/theme/theme2.xml><?xml version="1.0" encoding="utf-8"?>
<a:theme xmlns:a="http://schemas.openxmlformats.org/drawingml/2006/main" name="Firmwide Auditorium_05.25.16">
  <a:themeElements>
    <a:clrScheme name="!Firmwide - AUDITORIUM">
      <a:dk1>
        <a:srgbClr val="FFFFFF"/>
      </a:dk1>
      <a:lt1>
        <a:srgbClr val="004176"/>
      </a:lt1>
      <a:dk2>
        <a:srgbClr val="A7D7FF"/>
      </a:dk2>
      <a:lt2>
        <a:srgbClr val="A9A9A9"/>
      </a:lt2>
      <a:accent1>
        <a:srgbClr val="0095D0"/>
      </a:accent1>
      <a:accent2>
        <a:srgbClr val="4BCCFF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Pie Border Dark">
      <a:srgbClr val="14173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Firmwide Standard_2.11.16</Template>
  <TotalTime>0</TotalTime>
  <Words>199</Words>
  <Application>Microsoft Office PowerPoint</Application>
  <PresentationFormat>全屏显示(16:9)</PresentationFormat>
  <Paragraphs>40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Firmwide All-Purpose_05.25.16</vt:lpstr>
      <vt:lpstr>Firmwide Auditorium_05.25.16</vt:lpstr>
      <vt:lpstr>Composite Pattern – Transparent Implementation</vt:lpstr>
      <vt:lpstr>Composite Pattern – Safe Implementation</vt:lpstr>
      <vt:lpstr>Application In File Systems</vt:lpstr>
      <vt:lpstr>Application In File Systems (UML)</vt:lpstr>
      <vt:lpstr>Pros and Cons</vt:lpstr>
      <vt:lpstr>Iterator Pattern</vt:lpstr>
      <vt:lpstr>Iterator Pattern meets  Composite Pattern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2015-09-18T18:04:59Z</dcterms:created>
  <dcterms:modified xsi:type="dcterms:W3CDTF">2016-08-29T14:27:02Z</dcterms:modified>
  <cp:contentStatus>Revised May 25, 2016</cp:contentStatus>
</cp:coreProperties>
</file>