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3E22A-0207-46D9-B07D-3EF36DF0D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</a:t>
            </a:r>
            <a:br>
              <a:rPr lang="pt-BR" dirty="0"/>
            </a:br>
            <a:r>
              <a:rPr lang="pt-BR" dirty="0"/>
              <a:t>CONTATOS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4DD94-4A1C-4BF8-A922-403760342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Desenvolvedor: Jean varela</a:t>
            </a:r>
          </a:p>
        </p:txBody>
      </p:sp>
    </p:spTree>
    <p:extLst>
      <p:ext uri="{BB962C8B-B14F-4D97-AF65-F5344CB8AC3E}">
        <p14:creationId xmlns:p14="http://schemas.microsoft.com/office/powerpoint/2010/main" val="138480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Escopo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Arquitetura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05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O sistema Lista de Contatos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Android e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Cadastrar usuário;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Cadastrar/Editar/Listar/Visualizar contato.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Logar</a:t>
            </a:r>
            <a:r>
              <a:rPr lang="pt-BR" dirty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Deslogar</a:t>
            </a:r>
            <a:r>
              <a:rPr lang="pt-BR" dirty="0"/>
              <a:t>;</a:t>
            </a:r>
          </a:p>
          <a:p>
            <a:r>
              <a:rPr lang="pt-BR" dirty="0"/>
              <a:t>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Apenas </a:t>
            </a:r>
            <a:r>
              <a:rPr lang="pt-BR" dirty="0" err="1"/>
              <a:t>android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Sincronizar informações;</a:t>
            </a:r>
          </a:p>
        </p:txBody>
      </p:sp>
    </p:spTree>
    <p:extLst>
      <p:ext uri="{BB962C8B-B14F-4D97-AF65-F5344CB8AC3E}">
        <p14:creationId xmlns:p14="http://schemas.microsoft.com/office/powerpoint/2010/main" val="3367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Aruitetura geral">
            <a:extLst>
              <a:ext uri="{FF2B5EF4-FFF2-40B4-BE49-F238E27FC236}">
                <a16:creationId xmlns:a16="http://schemas.microsoft.com/office/drawing/2014/main" id="{E9F9DBDD-F169-48A8-889E-78928B27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93" y="2126470"/>
            <a:ext cx="9883973" cy="324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4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Mobile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diagrama de classe mobile">
            <a:extLst>
              <a:ext uri="{FF2B5EF4-FFF2-40B4-BE49-F238E27FC236}">
                <a16:creationId xmlns:a16="http://schemas.microsoft.com/office/drawing/2014/main" id="{D99E04E6-31A6-477A-BD8F-535DBB48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58"/>
            <a:ext cx="10058400" cy="402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37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 descr="Diagrama de classe  arquitetura web">
            <a:extLst>
              <a:ext uri="{FF2B5EF4-FFF2-40B4-BE49-F238E27FC236}">
                <a16:creationId xmlns:a16="http://schemas.microsoft.com/office/drawing/2014/main" id="{BDD040A8-08F9-4ECE-9B7C-DF227E53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10377955" cy="390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37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BC9C6-4E63-4EAD-9CCE-25F0A1F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Web Service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AB98B-0F44-4F1A-91DC-B87516D5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099" name="Picture 3" descr="Diagrama de classe  arquitetura webservice">
            <a:extLst>
              <a:ext uri="{FF2B5EF4-FFF2-40B4-BE49-F238E27FC236}">
                <a16:creationId xmlns:a16="http://schemas.microsoft.com/office/drawing/2014/main" id="{1A73F293-D9A0-46D2-936C-BF38E663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10189291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410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46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Retrospectiva</vt:lpstr>
      <vt:lpstr>PROJETO CONTATOS</vt:lpstr>
      <vt:lpstr>Roteiro</vt:lpstr>
      <vt:lpstr>Escopo</vt:lpstr>
      <vt:lpstr>Arquitetura</vt:lpstr>
      <vt:lpstr>Arquitetura Mobile</vt:lpstr>
      <vt:lpstr>Arquitetura web</vt:lpstr>
      <vt:lpstr>Arquitetura de Web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CONTATOS</dc:title>
  <dc:creator>jean</dc:creator>
  <cp:lastModifiedBy>jean</cp:lastModifiedBy>
  <cp:revision>2</cp:revision>
  <dcterms:created xsi:type="dcterms:W3CDTF">2017-07-19T02:43:15Z</dcterms:created>
  <dcterms:modified xsi:type="dcterms:W3CDTF">2017-07-19T02:56:58Z</dcterms:modified>
</cp:coreProperties>
</file>