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9" r:id="rId4"/>
    <p:sldId id="260" r:id="rId5"/>
    <p:sldId id="270" r:id="rId6"/>
    <p:sldId id="261" r:id="rId7"/>
    <p:sldId id="312" r:id="rId8"/>
    <p:sldId id="309" r:id="rId9"/>
    <p:sldId id="277" r:id="rId10"/>
    <p:sldId id="313" r:id="rId11"/>
    <p:sldId id="314" r:id="rId12"/>
    <p:sldId id="316" r:id="rId13"/>
    <p:sldId id="315" r:id="rId14"/>
    <p:sldId id="310" r:id="rId15"/>
    <p:sldId id="268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6FEF20-7680-3923-E561-7F5BEBABF2DC}" name="Jara Molinos Fernández" initials="JMF" userId="S::jmolinos@freepikco.onmicrosoft.com::819debff-5354-45ae-8453-86143136ddec" providerId="AD"/>
  <p188:author id="{2364587B-55B4-FBF2-0FA7-C5C3A2002601}" name="Alicia Velasco Santiago" initials="AVS" userId="S::avelasco@freepikco.onmicrosoft.com::6ebda6ea-dc2d-49ad-b83c-c987d890dd8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A5FF"/>
    <a:srgbClr val="60C7B8"/>
    <a:srgbClr val="E6A2D0"/>
    <a:srgbClr val="DBFE87"/>
    <a:srgbClr val="B2129B"/>
    <a:srgbClr val="6E6EE3"/>
    <a:srgbClr val="ABB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6357" autoAdjust="0"/>
  </p:normalViewPr>
  <p:slideViewPr>
    <p:cSldViewPr snapToGrid="0" showGuides="1">
      <p:cViewPr varScale="1">
        <p:scale>
          <a:sx n="114" d="100"/>
          <a:sy n="114" d="100"/>
        </p:scale>
        <p:origin x="115" y="96"/>
      </p:cViewPr>
      <p:guideLst/>
    </p:cSldViewPr>
  </p:slideViewPr>
  <p:outlineViewPr>
    <p:cViewPr>
      <p:scale>
        <a:sx n="33" d="100"/>
        <a:sy n="33" d="100"/>
      </p:scale>
      <p:origin x="0" y="-3756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4166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B0D902A-A0B4-346D-B5C2-63F53AAF8C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B922166-1221-9047-50AD-65A64D6A7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57577-7D80-4632-B217-83A1C6EC33AE}" type="datetimeFigureOut">
              <a:rPr lang="es-ES" smtClean="0"/>
              <a:t>10/02/2025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85BD77B-8664-254C-10D6-76BD0F60F5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6A4505-3976-6057-23F6-28F1C8B9FB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A36B5-73DB-44CA-A78A-04B4CD8FC5A3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173082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25B52-9D50-4CEC-870C-59BE2CADFCBC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1F9CF-588F-44DA-A9C3-AF05E5EE6B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97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A4B4870F-2DB3-E73C-FD84-0063022A89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17" name="Freeform 329">
            <a:extLst>
              <a:ext uri="{FF2B5EF4-FFF2-40B4-BE49-F238E27FC236}">
                <a16:creationId xmlns:a16="http://schemas.microsoft.com/office/drawing/2014/main" id="{F83457C0-97BB-D269-0225-1E8237A9C245}"/>
              </a:ext>
            </a:extLst>
          </p:cNvPr>
          <p:cNvSpPr>
            <a:spLocks/>
          </p:cNvSpPr>
          <p:nvPr userDrawn="1"/>
        </p:nvSpPr>
        <p:spPr bwMode="auto">
          <a:xfrm>
            <a:off x="142726" y="2203570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1EB5E2D-5981-5F85-7964-D3F3A2DFB83B}"/>
              </a:ext>
            </a:extLst>
          </p:cNvPr>
          <p:cNvSpPr/>
          <p:nvPr userDrawn="1"/>
        </p:nvSpPr>
        <p:spPr>
          <a:xfrm>
            <a:off x="1033864" y="862414"/>
            <a:ext cx="7696200" cy="4038600"/>
          </a:xfrm>
          <a:prstGeom prst="roundRect">
            <a:avLst>
              <a:gd name="adj" fmla="val 681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AA0D46C-7C4D-418E-E6A5-FF840D316073}"/>
              </a:ext>
            </a:extLst>
          </p:cNvPr>
          <p:cNvSpPr/>
          <p:nvPr userDrawn="1"/>
        </p:nvSpPr>
        <p:spPr>
          <a:xfrm>
            <a:off x="930544" y="753928"/>
            <a:ext cx="7696200" cy="4038600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7BD182C-2975-E039-C2C9-AA73ED776A02}"/>
              </a:ext>
            </a:extLst>
          </p:cNvPr>
          <p:cNvSpPr/>
          <p:nvPr userDrawn="1"/>
        </p:nvSpPr>
        <p:spPr>
          <a:xfrm>
            <a:off x="827216" y="655447"/>
            <a:ext cx="7696200" cy="4038600"/>
          </a:xfrm>
          <a:prstGeom prst="roundRect">
            <a:avLst>
              <a:gd name="adj" fmla="val 681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AFFF1F7E-57B9-8F5E-8568-850583EBB201}"/>
              </a:ext>
            </a:extLst>
          </p:cNvPr>
          <p:cNvGrpSpPr/>
          <p:nvPr userDrawn="1"/>
        </p:nvGrpSpPr>
        <p:grpSpPr>
          <a:xfrm>
            <a:off x="723900" y="552450"/>
            <a:ext cx="7696200" cy="4038600"/>
            <a:chOff x="723900" y="552450"/>
            <a:chExt cx="7696200" cy="4038600"/>
          </a:xfrm>
        </p:grpSpPr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BBD1ECC8-5F64-B59F-4CF5-B9063AF7FB02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04CB5EE9-4E49-754B-8997-EE99CC6951F1}"/>
                </a:ext>
              </a:extLst>
            </p:cNvPr>
            <p:cNvCxnSpPr/>
            <p:nvPr/>
          </p:nvCxnSpPr>
          <p:spPr>
            <a:xfrm>
              <a:off x="723900" y="831742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1020" y="1283451"/>
            <a:ext cx="6641960" cy="2118252"/>
          </a:xfrm>
        </p:spPr>
        <p:txBody>
          <a:bodyPr anchor="b">
            <a:normAutofit/>
          </a:bodyPr>
          <a:lstStyle>
            <a:lvl1pPr algn="ctr">
              <a:defRPr sz="4000" b="1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6914" y="3473910"/>
            <a:ext cx="6270172" cy="352957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Candara" panose="020E0502030303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03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9748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F63F141-BBD5-F08E-0980-70C7B8B5B1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8" name="Freeform 233">
            <a:extLst>
              <a:ext uri="{FF2B5EF4-FFF2-40B4-BE49-F238E27FC236}">
                <a16:creationId xmlns:a16="http://schemas.microsoft.com/office/drawing/2014/main" id="{AA0D41C9-1EA1-D767-C546-CBB3B3F6E9B3}"/>
              </a:ext>
            </a:extLst>
          </p:cNvPr>
          <p:cNvSpPr>
            <a:spLocks/>
          </p:cNvSpPr>
          <p:nvPr userDrawn="1"/>
        </p:nvSpPr>
        <p:spPr bwMode="auto">
          <a:xfrm>
            <a:off x="-609965" y="2547414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329">
            <a:extLst>
              <a:ext uri="{FF2B5EF4-FFF2-40B4-BE49-F238E27FC236}">
                <a16:creationId xmlns:a16="http://schemas.microsoft.com/office/drawing/2014/main" id="{E5E80744-99A1-A781-451B-36396213FDEC}"/>
              </a:ext>
            </a:extLst>
          </p:cNvPr>
          <p:cNvSpPr>
            <a:spLocks/>
          </p:cNvSpPr>
          <p:nvPr userDrawn="1"/>
        </p:nvSpPr>
        <p:spPr bwMode="auto">
          <a:xfrm>
            <a:off x="7993546" y="2273395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220">
            <a:extLst>
              <a:ext uri="{FF2B5EF4-FFF2-40B4-BE49-F238E27FC236}">
                <a16:creationId xmlns:a16="http://schemas.microsoft.com/office/drawing/2014/main" id="{B0993B08-4CD4-70CA-AFD1-88BEDF4F14F1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1919810" y="-132059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042A7557-576A-930F-B6B5-FE146D99A6F5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113A76B-9CCC-172B-F1BF-CD8ABB7518B0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6CB2B82-FCEA-7FBD-F302-CC402C77E281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B9F2CB4-854C-4A2D-8E5A-AE2CAEDF36C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97021" y="1554592"/>
            <a:ext cx="2791795" cy="589106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850D3-B5E3-120F-0AE3-E6E1C82131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9B24D4A-24D4-4C19-B8E4-B7B34D055A2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546793" y="1554592"/>
            <a:ext cx="2791795" cy="589106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307829D-4950-496A-B2D0-D6A3A027FF4A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1697022" y="3317027"/>
            <a:ext cx="2791794" cy="582719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9E34447-83CD-4552-9429-F4C44AEEADE0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546793" y="3317027"/>
            <a:ext cx="2791795" cy="582719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1304AC5F-8366-E4C9-2FE6-F4CBCE0E56DF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730827" y="1808112"/>
            <a:ext cx="966194" cy="520268"/>
          </a:xfrm>
        </p:spPr>
        <p:txBody>
          <a:bodyPr anchor="ctr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D27C2D7-39AB-91F7-AE4E-E9DC1A781AD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4577531" y="1808112"/>
            <a:ext cx="966194" cy="520268"/>
          </a:xfrm>
        </p:spPr>
        <p:txBody>
          <a:bodyPr anchor="ctr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6E77D135-F648-CEE0-E9DF-ED77AA06DD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730827" y="3574819"/>
            <a:ext cx="966194" cy="520268"/>
          </a:xfrm>
        </p:spPr>
        <p:txBody>
          <a:bodyPr anchor="ctr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E586FB73-B641-7A40-365F-596A51180AD8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577531" y="3574819"/>
            <a:ext cx="966194" cy="520268"/>
          </a:xfrm>
        </p:spPr>
        <p:txBody>
          <a:bodyPr anchor="ctr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C144F-BF3E-0A0F-FC5F-512F1DED799F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697021" y="2143698"/>
            <a:ext cx="2791795" cy="39248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81EE84D-8E76-59F3-7D5E-BD582550FF39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546793" y="2143698"/>
            <a:ext cx="2791796" cy="39248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0067652-5718-EE08-2890-F0DD71F16838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697021" y="3899747"/>
            <a:ext cx="2791795" cy="39248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49A6D15-0E14-E3F8-9C1A-B5EC533FABF9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5546793" y="3899747"/>
            <a:ext cx="2791796" cy="39248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6026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16B7703-F824-670F-BFAE-238730EA5F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15" name="Freeform 329">
            <a:extLst>
              <a:ext uri="{FF2B5EF4-FFF2-40B4-BE49-F238E27FC236}">
                <a16:creationId xmlns:a16="http://schemas.microsoft.com/office/drawing/2014/main" id="{F915E963-C590-2954-3A06-42C4718924F8}"/>
              </a:ext>
            </a:extLst>
          </p:cNvPr>
          <p:cNvSpPr>
            <a:spLocks/>
          </p:cNvSpPr>
          <p:nvPr userDrawn="1"/>
        </p:nvSpPr>
        <p:spPr bwMode="auto">
          <a:xfrm>
            <a:off x="-224181" y="-149307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0A9A3D6E-C262-3F8E-56F6-03F3C61C877E}"/>
              </a:ext>
            </a:extLst>
          </p:cNvPr>
          <p:cNvGrpSpPr/>
          <p:nvPr userDrawn="1"/>
        </p:nvGrpSpPr>
        <p:grpSpPr>
          <a:xfrm>
            <a:off x="-220856" y="4603777"/>
            <a:ext cx="1199268" cy="599634"/>
            <a:chOff x="5638801" y="2709863"/>
            <a:chExt cx="495300" cy="247650"/>
          </a:xfrm>
        </p:grpSpPr>
        <p:sp>
          <p:nvSpPr>
            <p:cNvPr id="17" name="Freeform 175">
              <a:extLst>
                <a:ext uri="{FF2B5EF4-FFF2-40B4-BE49-F238E27FC236}">
                  <a16:creationId xmlns:a16="http://schemas.microsoft.com/office/drawing/2014/main" id="{ECF1B387-B19A-2FA2-95F2-1B3C06BA7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" name="Freeform 178">
              <a:extLst>
                <a:ext uri="{FF2B5EF4-FFF2-40B4-BE49-F238E27FC236}">
                  <a16:creationId xmlns:a16="http://schemas.microsoft.com/office/drawing/2014/main" id="{7D5F6BF5-2571-7CCD-5537-42135763E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19" name="Freeform 235">
            <a:extLst>
              <a:ext uri="{FF2B5EF4-FFF2-40B4-BE49-F238E27FC236}">
                <a16:creationId xmlns:a16="http://schemas.microsoft.com/office/drawing/2014/main" id="{C2F7FE50-A013-F80E-2BE9-0F55C0F7D45B}"/>
              </a:ext>
            </a:extLst>
          </p:cNvPr>
          <p:cNvSpPr>
            <a:spLocks/>
          </p:cNvSpPr>
          <p:nvPr userDrawn="1"/>
        </p:nvSpPr>
        <p:spPr bwMode="auto">
          <a:xfrm>
            <a:off x="8260668" y="3110803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FB13779-186A-6A56-5927-33DEE4947D00}"/>
              </a:ext>
            </a:extLst>
          </p:cNvPr>
          <p:cNvSpPr/>
          <p:nvPr userDrawn="1"/>
        </p:nvSpPr>
        <p:spPr>
          <a:xfrm>
            <a:off x="506099" y="517045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36868FF-9672-7A8B-A5A4-2C29BA4C12CD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17D9514-602E-BAC4-80AA-7BF299B6EF11}"/>
              </a:ext>
            </a:extLst>
          </p:cNvPr>
          <p:cNvSpPr/>
          <p:nvPr userDrawn="1"/>
        </p:nvSpPr>
        <p:spPr>
          <a:xfrm>
            <a:off x="299451" y="310078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5F213D62-5C66-773F-8EBE-7698E255FEB2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99A6D428-1933-B7F9-7231-182A63AC69E6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EE40C5D2-5B1A-A486-01ED-23395EB1A3C0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9B29413-A34C-B208-C7D6-2ADC5948E46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045307" y="3002545"/>
            <a:ext cx="7023241" cy="422460"/>
          </a:xfrm>
        </p:spPr>
        <p:txBody>
          <a:bodyPr>
            <a:noAutofit/>
          </a:bodyPr>
          <a:lstStyle>
            <a:lvl1pPr marL="0" indent="0" algn="r">
              <a:buNone/>
              <a:defRPr sz="25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56C2102-EA34-015B-F821-D83175C48F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6504" y="1515250"/>
            <a:ext cx="7012974" cy="1472137"/>
          </a:xfrm>
        </p:spPr>
        <p:txBody>
          <a:bodyPr>
            <a:noAutofit/>
          </a:bodyPr>
          <a:lstStyle>
            <a:lvl1pPr marL="0" indent="0" algn="r">
              <a:buNone/>
              <a:defRPr sz="3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5195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0098FAF-3FF3-54AC-7673-7D71C381D7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2" name="Freeform 233">
            <a:extLst>
              <a:ext uri="{FF2B5EF4-FFF2-40B4-BE49-F238E27FC236}">
                <a16:creationId xmlns:a16="http://schemas.microsoft.com/office/drawing/2014/main" id="{5CCFFA3E-524D-03BF-B9A3-EC1CE7A60773}"/>
              </a:ext>
            </a:extLst>
          </p:cNvPr>
          <p:cNvSpPr>
            <a:spLocks/>
          </p:cNvSpPr>
          <p:nvPr userDrawn="1"/>
        </p:nvSpPr>
        <p:spPr bwMode="auto">
          <a:xfrm>
            <a:off x="1001617" y="-19529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3" name="Freeform 329">
            <a:extLst>
              <a:ext uri="{FF2B5EF4-FFF2-40B4-BE49-F238E27FC236}">
                <a16:creationId xmlns:a16="http://schemas.microsoft.com/office/drawing/2014/main" id="{D108EC06-9B32-49D6-369F-012A84DC682A}"/>
              </a:ext>
            </a:extLst>
          </p:cNvPr>
          <p:cNvSpPr>
            <a:spLocks/>
          </p:cNvSpPr>
          <p:nvPr userDrawn="1"/>
        </p:nvSpPr>
        <p:spPr bwMode="auto">
          <a:xfrm>
            <a:off x="5335" y="4865047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0FA8A5D-B04E-8BCB-6FB8-C45F4714E6F8}"/>
              </a:ext>
            </a:extLst>
          </p:cNvPr>
          <p:cNvGrpSpPr/>
          <p:nvPr userDrawn="1"/>
        </p:nvGrpSpPr>
        <p:grpSpPr>
          <a:xfrm>
            <a:off x="-303057" y="2435287"/>
            <a:ext cx="1199268" cy="599634"/>
            <a:chOff x="5638801" y="2709863"/>
            <a:chExt cx="495300" cy="247650"/>
          </a:xfrm>
        </p:grpSpPr>
        <p:sp>
          <p:nvSpPr>
            <p:cNvPr id="25" name="Freeform 175">
              <a:extLst>
                <a:ext uri="{FF2B5EF4-FFF2-40B4-BE49-F238E27FC236}">
                  <a16:creationId xmlns:a16="http://schemas.microsoft.com/office/drawing/2014/main" id="{061B59CF-A275-EA45-1DDE-E7F889481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6" name="Freeform 178">
              <a:extLst>
                <a:ext uri="{FF2B5EF4-FFF2-40B4-BE49-F238E27FC236}">
                  <a16:creationId xmlns:a16="http://schemas.microsoft.com/office/drawing/2014/main" id="{A7908992-F664-5E93-09A0-DD662D2B1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E9A20E5-E193-EE3B-CBF5-E6DAFE9ACF8C}"/>
              </a:ext>
            </a:extLst>
          </p:cNvPr>
          <p:cNvGrpSpPr/>
          <p:nvPr userDrawn="1"/>
        </p:nvGrpSpPr>
        <p:grpSpPr>
          <a:xfrm>
            <a:off x="8501062" y="66897"/>
            <a:ext cx="686969" cy="696648"/>
            <a:chOff x="4911726" y="3608388"/>
            <a:chExt cx="225425" cy="228601"/>
          </a:xfrm>
        </p:grpSpPr>
        <p:sp>
          <p:nvSpPr>
            <p:cNvPr id="13" name="Freeform 122">
              <a:extLst>
                <a:ext uri="{FF2B5EF4-FFF2-40B4-BE49-F238E27FC236}">
                  <a16:creationId xmlns:a16="http://schemas.microsoft.com/office/drawing/2014/main" id="{2D24AAE1-11F1-6618-83F3-E2C50ED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1888" y="3641726"/>
              <a:ext cx="195263" cy="195263"/>
            </a:xfrm>
            <a:custGeom>
              <a:avLst/>
              <a:gdLst>
                <a:gd name="T0" fmla="*/ 75 w 331"/>
                <a:gd name="T1" fmla="*/ 0 h 331"/>
                <a:gd name="T2" fmla="*/ 256 w 331"/>
                <a:gd name="T3" fmla="*/ 1 h 331"/>
                <a:gd name="T4" fmla="*/ 331 w 331"/>
                <a:gd name="T5" fmla="*/ 76 h 331"/>
                <a:gd name="T6" fmla="*/ 330 w 331"/>
                <a:gd name="T7" fmla="*/ 256 h 331"/>
                <a:gd name="T8" fmla="*/ 255 w 331"/>
                <a:gd name="T9" fmla="*/ 331 h 331"/>
                <a:gd name="T10" fmla="*/ 75 w 331"/>
                <a:gd name="T11" fmla="*/ 330 h 331"/>
                <a:gd name="T12" fmla="*/ 0 w 331"/>
                <a:gd name="T13" fmla="*/ 255 h 331"/>
                <a:gd name="T14" fmla="*/ 0 w 331"/>
                <a:gd name="T15" fmla="*/ 75 h 331"/>
                <a:gd name="T16" fmla="*/ 75 w 331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75" y="0"/>
                  </a:moveTo>
                  <a:lnTo>
                    <a:pt x="256" y="1"/>
                  </a:lnTo>
                  <a:cubicBezTo>
                    <a:pt x="297" y="1"/>
                    <a:pt x="331" y="34"/>
                    <a:pt x="331" y="76"/>
                  </a:cubicBezTo>
                  <a:lnTo>
                    <a:pt x="330" y="256"/>
                  </a:lnTo>
                  <a:cubicBezTo>
                    <a:pt x="330" y="298"/>
                    <a:pt x="296" y="331"/>
                    <a:pt x="255" y="331"/>
                  </a:cubicBezTo>
                  <a:lnTo>
                    <a:pt x="75" y="330"/>
                  </a:lnTo>
                  <a:cubicBezTo>
                    <a:pt x="33" y="330"/>
                    <a:pt x="0" y="297"/>
                    <a:pt x="0" y="255"/>
                  </a:cubicBezTo>
                  <a:lnTo>
                    <a:pt x="0" y="75"/>
                  </a:lnTo>
                  <a:cubicBezTo>
                    <a:pt x="0" y="34"/>
                    <a:pt x="34" y="0"/>
                    <a:pt x="75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" name="Freeform 186">
              <a:extLst>
                <a:ext uri="{FF2B5EF4-FFF2-40B4-BE49-F238E27FC236}">
                  <a16:creationId xmlns:a16="http://schemas.microsoft.com/office/drawing/2014/main" id="{A6B1DD1C-4665-6DC3-DC41-DE1AF2A5D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1726" y="3608388"/>
              <a:ext cx="193675" cy="195263"/>
            </a:xfrm>
            <a:custGeom>
              <a:avLst/>
              <a:gdLst>
                <a:gd name="T0" fmla="*/ 34 w 331"/>
                <a:gd name="T1" fmla="*/ 0 h 331"/>
                <a:gd name="T2" fmla="*/ 298 w 331"/>
                <a:gd name="T3" fmla="*/ 0 h 331"/>
                <a:gd name="T4" fmla="*/ 331 w 331"/>
                <a:gd name="T5" fmla="*/ 34 h 331"/>
                <a:gd name="T6" fmla="*/ 330 w 331"/>
                <a:gd name="T7" fmla="*/ 298 h 331"/>
                <a:gd name="T8" fmla="*/ 297 w 331"/>
                <a:gd name="T9" fmla="*/ 331 h 331"/>
                <a:gd name="T10" fmla="*/ 33 w 331"/>
                <a:gd name="T11" fmla="*/ 330 h 331"/>
                <a:gd name="T12" fmla="*/ 0 w 331"/>
                <a:gd name="T13" fmla="*/ 297 h 331"/>
                <a:gd name="T14" fmla="*/ 1 w 331"/>
                <a:gd name="T15" fmla="*/ 33 h 331"/>
                <a:gd name="T16" fmla="*/ 34 w 331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34" y="0"/>
                  </a:moveTo>
                  <a:lnTo>
                    <a:pt x="298" y="0"/>
                  </a:lnTo>
                  <a:cubicBezTo>
                    <a:pt x="316" y="1"/>
                    <a:pt x="331" y="15"/>
                    <a:pt x="331" y="34"/>
                  </a:cubicBezTo>
                  <a:lnTo>
                    <a:pt x="330" y="298"/>
                  </a:lnTo>
                  <a:cubicBezTo>
                    <a:pt x="330" y="316"/>
                    <a:pt x="316" y="331"/>
                    <a:pt x="297" y="331"/>
                  </a:cubicBezTo>
                  <a:lnTo>
                    <a:pt x="33" y="330"/>
                  </a:lnTo>
                  <a:cubicBezTo>
                    <a:pt x="15" y="330"/>
                    <a:pt x="0" y="315"/>
                    <a:pt x="0" y="297"/>
                  </a:cubicBezTo>
                  <a:lnTo>
                    <a:pt x="1" y="33"/>
                  </a:lnTo>
                  <a:cubicBezTo>
                    <a:pt x="1" y="15"/>
                    <a:pt x="16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A2A04542-0125-3A7B-0352-EAA5150BCA70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ED8181DB-D6AC-E304-067D-D9A4B1EEA760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499B8406-0770-1C38-A132-482CEB8D2169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7F9C2995-B3F1-2846-98AD-6017125A3D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CD74B88-9AB2-6677-FFF6-46EE572FE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946485"/>
            <a:ext cx="7696200" cy="2034021"/>
          </a:xfrm>
        </p:spPr>
        <p:txBody>
          <a:bodyPr>
            <a:noAutofit/>
          </a:bodyPr>
          <a:lstStyle>
            <a:lvl1pPr marL="0" indent="0" algn="l">
              <a:buNone/>
              <a:tabLst>
                <a:tab pos="2335213" algn="l"/>
              </a:tabLst>
              <a:defRPr sz="1400">
                <a:latin typeface="Candara" panose="020E0502030303020204" pitchFamily="34" charset="0"/>
              </a:defRPr>
            </a:lvl1pPr>
            <a:lvl2pPr marL="342900" indent="0" algn="l">
              <a:buNone/>
              <a:defRPr>
                <a:latin typeface="Candara" panose="020E0502030303020204" pitchFamily="34" charset="0"/>
              </a:defRPr>
            </a:lvl2pPr>
            <a:lvl3pPr marL="685800" indent="0" algn="l">
              <a:buNone/>
              <a:defRPr>
                <a:latin typeface="Candara" panose="020E0502030303020204" pitchFamily="34" charset="0"/>
              </a:defRPr>
            </a:lvl3pPr>
            <a:lvl4pPr marL="1028700" indent="0" algn="l">
              <a:buNone/>
              <a:defRPr>
                <a:latin typeface="Candara" panose="020E0502030303020204" pitchFamily="34" charset="0"/>
              </a:defRPr>
            </a:lvl4pPr>
            <a:lvl5pPr marL="1371600" indent="0" algn="l">
              <a:buNone/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21" name="Freeform 235">
            <a:extLst>
              <a:ext uri="{FF2B5EF4-FFF2-40B4-BE49-F238E27FC236}">
                <a16:creationId xmlns:a16="http://schemas.microsoft.com/office/drawing/2014/main" id="{7EF89B0D-C275-2C4C-7599-2636D3139EC1}"/>
              </a:ext>
            </a:extLst>
          </p:cNvPr>
          <p:cNvSpPr>
            <a:spLocks/>
          </p:cNvSpPr>
          <p:nvPr userDrawn="1"/>
        </p:nvSpPr>
        <p:spPr bwMode="auto">
          <a:xfrm>
            <a:off x="4016643" y="4944458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5996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le and tex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4DBA768-5079-EFE2-2AB9-ACABA0EEE1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7B21F8C0-06EB-5B82-6A2C-1B13EED05F07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38799560-E0BB-B883-1ACA-9A3063432A21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2684065-E64F-8CAE-8636-5213FF8B35D3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827034"/>
            <a:ext cx="3408582" cy="1373168"/>
          </a:xfrm>
        </p:spPr>
        <p:txBody>
          <a:bodyPr anchor="b">
            <a:noAutofit/>
          </a:bodyPr>
          <a:lstStyle>
            <a:lvl1pPr>
              <a:defRPr sz="3000" b="1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87636" y="1236864"/>
            <a:ext cx="3009682" cy="286059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6281" y="3139908"/>
            <a:ext cx="3408582" cy="72335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868714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86289F6-A28F-F510-4A28-F5B9A40E7F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4" name="Freeform 329">
            <a:extLst>
              <a:ext uri="{FF2B5EF4-FFF2-40B4-BE49-F238E27FC236}">
                <a16:creationId xmlns:a16="http://schemas.microsoft.com/office/drawing/2014/main" id="{19B682BB-FAE8-9E5F-8F5C-B66EBA425336}"/>
              </a:ext>
            </a:extLst>
          </p:cNvPr>
          <p:cNvSpPr>
            <a:spLocks/>
          </p:cNvSpPr>
          <p:nvPr userDrawn="1"/>
        </p:nvSpPr>
        <p:spPr bwMode="auto">
          <a:xfrm>
            <a:off x="-581373" y="1324339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55446888-FAF8-9DF4-3E53-C576DF3E097E}"/>
              </a:ext>
            </a:extLst>
          </p:cNvPr>
          <p:cNvGrpSpPr/>
          <p:nvPr userDrawn="1"/>
        </p:nvGrpSpPr>
        <p:grpSpPr>
          <a:xfrm>
            <a:off x="8026882" y="2780626"/>
            <a:ext cx="1199268" cy="599634"/>
            <a:chOff x="5638801" y="2709863"/>
            <a:chExt cx="495300" cy="247650"/>
          </a:xfrm>
        </p:grpSpPr>
        <p:sp>
          <p:nvSpPr>
            <p:cNvPr id="14" name="Freeform 175">
              <a:extLst>
                <a:ext uri="{FF2B5EF4-FFF2-40B4-BE49-F238E27FC236}">
                  <a16:creationId xmlns:a16="http://schemas.microsoft.com/office/drawing/2014/main" id="{2B6A1022-E450-AC61-0F07-734B5E801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" name="Freeform 178">
              <a:extLst>
                <a:ext uri="{FF2B5EF4-FFF2-40B4-BE49-F238E27FC236}">
                  <a16:creationId xmlns:a16="http://schemas.microsoft.com/office/drawing/2014/main" id="{2259ADF6-1AFD-BF3A-1C43-BCD6D8BE2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521051C5-6BF1-7E58-5162-006104AE3AAE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DB57403-D33D-7FD5-1272-4AFF15A40387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6026A10C-37CC-33E2-FF5F-8AFFA4EC64D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9C38E3CB-3CD2-D956-330A-3C426A5CF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56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81C632B-AC14-5A8D-B1A4-8D10BD906F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4" name="Freeform 233">
            <a:extLst>
              <a:ext uri="{FF2B5EF4-FFF2-40B4-BE49-F238E27FC236}">
                <a16:creationId xmlns:a16="http://schemas.microsoft.com/office/drawing/2014/main" id="{229FBF62-1661-52A1-B4A0-244BCC236E04}"/>
              </a:ext>
            </a:extLst>
          </p:cNvPr>
          <p:cNvSpPr>
            <a:spLocks/>
          </p:cNvSpPr>
          <p:nvPr userDrawn="1"/>
        </p:nvSpPr>
        <p:spPr bwMode="auto">
          <a:xfrm>
            <a:off x="1815309" y="4961022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5" name="Freeform 220">
            <a:extLst>
              <a:ext uri="{FF2B5EF4-FFF2-40B4-BE49-F238E27FC236}">
                <a16:creationId xmlns:a16="http://schemas.microsoft.com/office/drawing/2014/main" id="{A3669237-0CB1-2E5D-6628-B618F223506F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351682" y="1360815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9CCF33D-5EDC-A80C-DB40-8D8BD44AFCBE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CB83B7F4-3727-97BB-2CE7-02AFB252ED0A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8838743B-6C79-B4A6-7498-76F0AED8D9C9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745EDEF1-92F5-4269-B9A0-1D165E1121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C000A77-7427-6354-9D0B-E06E9F0BF9C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640151" y="1566089"/>
            <a:ext cx="2266333" cy="377366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9C725AB-57E2-E006-E6D0-A29089A1352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640151" y="3032645"/>
            <a:ext cx="2266333" cy="377366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EBB5B96-46B1-9689-4593-077DC02960D9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1640151" y="1947610"/>
            <a:ext cx="2266333" cy="623978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8F5FA72-7015-7B54-80B4-A5855640000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640151" y="3413292"/>
            <a:ext cx="2266333" cy="623978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0958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63A12127-4B7A-719B-32D8-D104FC5385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" name="Freeform 233">
            <a:extLst>
              <a:ext uri="{FF2B5EF4-FFF2-40B4-BE49-F238E27FC236}">
                <a16:creationId xmlns:a16="http://schemas.microsoft.com/office/drawing/2014/main" id="{F40664C3-916B-11AE-9C8F-EDB84CEE901E}"/>
              </a:ext>
            </a:extLst>
          </p:cNvPr>
          <p:cNvSpPr>
            <a:spLocks/>
          </p:cNvSpPr>
          <p:nvPr userDrawn="1"/>
        </p:nvSpPr>
        <p:spPr bwMode="auto">
          <a:xfrm>
            <a:off x="-260576" y="4346487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Freeform 329">
            <a:extLst>
              <a:ext uri="{FF2B5EF4-FFF2-40B4-BE49-F238E27FC236}">
                <a16:creationId xmlns:a16="http://schemas.microsoft.com/office/drawing/2014/main" id="{75C2ADCF-EBB1-32B8-F34D-817495E0022D}"/>
              </a:ext>
            </a:extLst>
          </p:cNvPr>
          <p:cNvSpPr>
            <a:spLocks/>
          </p:cNvSpPr>
          <p:nvPr userDrawn="1"/>
        </p:nvSpPr>
        <p:spPr bwMode="auto">
          <a:xfrm>
            <a:off x="8547322" y="1273664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" name="Freeform 235">
            <a:extLst>
              <a:ext uri="{FF2B5EF4-FFF2-40B4-BE49-F238E27FC236}">
                <a16:creationId xmlns:a16="http://schemas.microsoft.com/office/drawing/2014/main" id="{02F82688-8CE7-9247-2662-B3F9EE799914}"/>
              </a:ext>
            </a:extLst>
          </p:cNvPr>
          <p:cNvSpPr>
            <a:spLocks/>
          </p:cNvSpPr>
          <p:nvPr userDrawn="1"/>
        </p:nvSpPr>
        <p:spPr bwMode="auto">
          <a:xfrm>
            <a:off x="4147362" y="-30741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9" name="Freeform 220">
            <a:extLst>
              <a:ext uri="{FF2B5EF4-FFF2-40B4-BE49-F238E27FC236}">
                <a16:creationId xmlns:a16="http://schemas.microsoft.com/office/drawing/2014/main" id="{041F8D10-50D2-070D-6D09-C693A95DB085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8646565" y="4371703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4E709FD-0C88-CF0C-D748-495AAD4731E0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7B0796A8-5163-249A-69DE-6E3DA6CA4602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039A4B8B-C43C-59C9-C207-FBDB6D1B4E3A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947A8CD-D7A8-58C3-41D5-536EA85DFB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29740" y="3767538"/>
            <a:ext cx="2712482" cy="47500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36E8C69-E5AF-44A9-61C2-D7EAE74AE68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729740" y="3361055"/>
            <a:ext cx="2712482" cy="395082"/>
          </a:xfrm>
        </p:spPr>
        <p:txBody>
          <a:bodyPr anchor="b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C0F0680-65DE-EA4B-1174-AB5AE4B42F6C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692562" y="3762232"/>
            <a:ext cx="2712482" cy="47500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A54DB53-3E0C-2A8A-C67D-EBB1D82BB1F0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692562" y="3355749"/>
            <a:ext cx="2712482" cy="395082"/>
          </a:xfrm>
        </p:spPr>
        <p:txBody>
          <a:bodyPr anchor="b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E359D9C-EF91-174E-0130-D1CB6414F5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32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E78C51-65C7-1EDB-4D15-76D209B853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6" name="Freeform 220">
            <a:extLst>
              <a:ext uri="{FF2B5EF4-FFF2-40B4-BE49-F238E27FC236}">
                <a16:creationId xmlns:a16="http://schemas.microsoft.com/office/drawing/2014/main" id="{52F0B234-C3B1-DB25-4A99-5B8D6692902F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243290" y="4405908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7DBBD95-8D2E-7A62-97CF-E412C16972CF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0CADC873-431D-8A37-09A5-5214926EBF73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D3C9132E-6B51-DC5A-35C5-21A20367A10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F7977DE4-965D-7AC7-D4CD-9F1917C8E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635EEB3-969E-0EF5-4159-2484C23A1026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907029" y="2584844"/>
            <a:ext cx="2266333" cy="377366"/>
          </a:xfrm>
        </p:spPr>
        <p:txBody>
          <a:bodyPr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85262A7-9B9D-4709-D986-FB76B2CA45A5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438834" y="2583166"/>
            <a:ext cx="2266333" cy="377366"/>
          </a:xfrm>
        </p:spPr>
        <p:txBody>
          <a:bodyPr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24E4E1D-8AE9-2576-42D8-147AA0FE78E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991533" y="2579016"/>
            <a:ext cx="2266333" cy="377366"/>
          </a:xfrm>
        </p:spPr>
        <p:txBody>
          <a:bodyPr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9637E2B-CF48-C065-133B-ED8CEF6DCB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07029" y="2964687"/>
            <a:ext cx="2266333" cy="62397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C4B036B-9E36-9341-207C-907B003EB667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3438834" y="2964687"/>
            <a:ext cx="2266333" cy="62397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7139621-E8AE-0906-8A0B-DFCEE5DF0B9F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5991533" y="2964687"/>
            <a:ext cx="2266333" cy="62397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8261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E20A363-C94C-F3FA-D1E8-54328FDBD2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4" name="Freeform 329">
            <a:extLst>
              <a:ext uri="{FF2B5EF4-FFF2-40B4-BE49-F238E27FC236}">
                <a16:creationId xmlns:a16="http://schemas.microsoft.com/office/drawing/2014/main" id="{09392717-5DE9-BC08-7A60-AA9BBECE3ED5}"/>
              </a:ext>
            </a:extLst>
          </p:cNvPr>
          <p:cNvSpPr>
            <a:spLocks/>
          </p:cNvSpPr>
          <p:nvPr userDrawn="1"/>
        </p:nvSpPr>
        <p:spPr bwMode="auto">
          <a:xfrm>
            <a:off x="7993546" y="2273395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" name="Freeform 235">
            <a:extLst>
              <a:ext uri="{FF2B5EF4-FFF2-40B4-BE49-F238E27FC236}">
                <a16:creationId xmlns:a16="http://schemas.microsoft.com/office/drawing/2014/main" id="{6567FC05-DCDD-3F65-D67F-BABC83F2A1C3}"/>
              </a:ext>
            </a:extLst>
          </p:cNvPr>
          <p:cNvSpPr>
            <a:spLocks/>
          </p:cNvSpPr>
          <p:nvPr userDrawn="1"/>
        </p:nvSpPr>
        <p:spPr bwMode="auto">
          <a:xfrm>
            <a:off x="5727337" y="-12447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9394B7D9-D94C-CE6B-0826-EF2BDD8BA437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4EF18B02-83C9-2446-216F-2E7FB9B21F76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7358E689-D811-E150-7676-0972020A137B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FDDC221-102F-FB7F-478D-25FCB6784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1178" y="1593248"/>
            <a:ext cx="4757955" cy="39819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C345FE3-B0C3-F292-759C-A6CA95244A5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491178" y="1245143"/>
            <a:ext cx="4757955" cy="398197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1520E19-E762-713C-5741-6A87FD1666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D523EFD-6CD9-498E-11A4-82B36FBC54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491178" y="2127332"/>
            <a:ext cx="4757955" cy="398197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C2DA9EF-AC8A-F02F-C2C9-88C4944DE5B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491178" y="2475437"/>
            <a:ext cx="4757955" cy="39819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D84287B-7747-1899-BA22-C3A15D04FC77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91178" y="3357626"/>
            <a:ext cx="4757955" cy="39819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311FCFF-D1E0-9ADB-5786-DB787A8715F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491178" y="3009521"/>
            <a:ext cx="4757955" cy="398197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FEDB3D2-938F-C8F7-D891-891E2D43B7B2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491178" y="4239815"/>
            <a:ext cx="4757955" cy="39819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F8E0CC2-C904-3931-3E7D-1D15C35F6E51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1491178" y="3891711"/>
            <a:ext cx="4757955" cy="398197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5117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485C855-1CF0-E701-30AC-F2CFBF0A9F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9" name="Freeform 329">
            <a:extLst>
              <a:ext uri="{FF2B5EF4-FFF2-40B4-BE49-F238E27FC236}">
                <a16:creationId xmlns:a16="http://schemas.microsoft.com/office/drawing/2014/main" id="{FB346C95-B5DB-DDB8-C603-EAFB51C2ABB6}"/>
              </a:ext>
            </a:extLst>
          </p:cNvPr>
          <p:cNvSpPr>
            <a:spLocks/>
          </p:cNvSpPr>
          <p:nvPr userDrawn="1"/>
        </p:nvSpPr>
        <p:spPr bwMode="auto">
          <a:xfrm>
            <a:off x="2047639" y="-154093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220">
            <a:extLst>
              <a:ext uri="{FF2B5EF4-FFF2-40B4-BE49-F238E27FC236}">
                <a16:creationId xmlns:a16="http://schemas.microsoft.com/office/drawing/2014/main" id="{E5CD35FF-77DB-6824-9B0B-37629BF5BE31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202241" y="1479304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6F35635-2CE1-6763-EDB6-DAA2AABB13F3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2662E079-0C44-1993-CBB3-518C68CC4E87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FDB80432-FFE0-7959-DF20-7D8D0A88CB9C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C76BAE8-D06D-79DD-F7E0-C0C20BB1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803" y="1721060"/>
            <a:ext cx="3962400" cy="1327160"/>
          </a:xfrm>
        </p:spPr>
        <p:txBody>
          <a:bodyPr anchor="b">
            <a:noAutofit/>
          </a:bodyPr>
          <a:lstStyle>
            <a:lvl1pPr algn="l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DF2EB6B-DB6C-66C5-1F31-C439523CD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5803" y="2914092"/>
            <a:ext cx="3962400" cy="42987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95843F3-6B6C-C9D5-876C-88E40AAA3ADC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1545243" y="2230162"/>
            <a:ext cx="1380837" cy="722587"/>
          </a:xfrm>
        </p:spPr>
        <p:txBody>
          <a:bodyPr anchor="ctr">
            <a:noAutofit/>
          </a:bodyPr>
          <a:lstStyle>
            <a:lvl1pPr marL="0" indent="0" algn="ctr">
              <a:buNone/>
              <a:defRPr sz="44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2812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te and six column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572FDC6-F5F5-8605-6B0F-4BE5F6E00C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9" name="Freeform 329">
            <a:extLst>
              <a:ext uri="{FF2B5EF4-FFF2-40B4-BE49-F238E27FC236}">
                <a16:creationId xmlns:a16="http://schemas.microsoft.com/office/drawing/2014/main" id="{E5E80744-99A1-A781-451B-36396213FDEC}"/>
              </a:ext>
            </a:extLst>
          </p:cNvPr>
          <p:cNvSpPr>
            <a:spLocks/>
          </p:cNvSpPr>
          <p:nvPr userDrawn="1"/>
        </p:nvSpPr>
        <p:spPr bwMode="auto">
          <a:xfrm>
            <a:off x="7993546" y="2273395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220">
            <a:extLst>
              <a:ext uri="{FF2B5EF4-FFF2-40B4-BE49-F238E27FC236}">
                <a16:creationId xmlns:a16="http://schemas.microsoft.com/office/drawing/2014/main" id="{B0993B08-4CD4-70CA-AFD1-88BEDF4F14F1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1919810" y="-132059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042A7557-576A-930F-B6B5-FE146D99A6F5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113A76B-9CCC-172B-F1BF-CD8ABB7518B0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6CB2B82-FCEA-7FBD-F302-CC402C77E281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EB6436-7B2F-4CF4-A7B3-637707BBD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246" y="2327325"/>
            <a:ext cx="2211091" cy="50557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B9F2CB4-854C-4A2D-8E5A-AE2CAEDF36C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511807" y="1981998"/>
            <a:ext cx="2211091" cy="386928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850D3-B5E3-120F-0AE3-E6E1C82131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9B24D4A-24D4-4C19-B8E4-B7B34D055A2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992098" y="1981998"/>
            <a:ext cx="2156750" cy="386928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D50625D-D1D2-4BED-A57E-AF2558964A5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992100" y="2327324"/>
            <a:ext cx="2159739" cy="505571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E24B2DD1-582E-877A-9D6B-9C053362FCD0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1031516" y="2327325"/>
            <a:ext cx="2212240" cy="50557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035E0F6A-A268-5535-7EEE-3B0A64853FF8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1031516" y="1979221"/>
            <a:ext cx="2211091" cy="392482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4" name="Text Placeholder 2">
            <a:extLst>
              <a:ext uri="{FF2B5EF4-FFF2-40B4-BE49-F238E27FC236}">
                <a16:creationId xmlns:a16="http://schemas.microsoft.com/office/drawing/2014/main" id="{9E870BDF-2E51-2ED6-A6D3-EEB166F48BD0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3511993" y="3809637"/>
            <a:ext cx="2210720" cy="511124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5" name="Text Placeholder 2">
            <a:extLst>
              <a:ext uri="{FF2B5EF4-FFF2-40B4-BE49-F238E27FC236}">
                <a16:creationId xmlns:a16="http://schemas.microsoft.com/office/drawing/2014/main" id="{5452AA52-994E-768E-A2D7-1E10BFD8A455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3516246" y="3461533"/>
            <a:ext cx="2211091" cy="386928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6" name="Text Placeholder 2">
            <a:extLst>
              <a:ext uri="{FF2B5EF4-FFF2-40B4-BE49-F238E27FC236}">
                <a16:creationId xmlns:a16="http://schemas.microsoft.com/office/drawing/2014/main" id="{5CB33AD6-6360-3838-C72D-2F42DB8F143F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992098" y="3461533"/>
            <a:ext cx="2156750" cy="386928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7" name="Text Placeholder 2">
            <a:extLst>
              <a:ext uri="{FF2B5EF4-FFF2-40B4-BE49-F238E27FC236}">
                <a16:creationId xmlns:a16="http://schemas.microsoft.com/office/drawing/2014/main" id="{74D574C4-11FB-3AF2-B5C4-0D486EA2AE44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5992098" y="3809636"/>
            <a:ext cx="2159741" cy="511125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8" name="Text Placeholder 2">
            <a:extLst>
              <a:ext uri="{FF2B5EF4-FFF2-40B4-BE49-F238E27FC236}">
                <a16:creationId xmlns:a16="http://schemas.microsoft.com/office/drawing/2014/main" id="{7902EB17-4D85-E150-D09E-38904AA5EFC2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1031518" y="3809637"/>
            <a:ext cx="2211090" cy="511124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9" name="Text Placeholder 2">
            <a:extLst>
              <a:ext uri="{FF2B5EF4-FFF2-40B4-BE49-F238E27FC236}">
                <a16:creationId xmlns:a16="http://schemas.microsoft.com/office/drawing/2014/main" id="{E239E469-A447-CDCA-C681-28B5011B16CA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031516" y="3461533"/>
            <a:ext cx="2211091" cy="392482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0838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61F74FE0-8B84-BDC1-82B7-2D8F7A017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3" name="Freeform 233">
            <a:extLst>
              <a:ext uri="{FF2B5EF4-FFF2-40B4-BE49-F238E27FC236}">
                <a16:creationId xmlns:a16="http://schemas.microsoft.com/office/drawing/2014/main" id="{567FF201-1FE8-7F69-72F4-BAA2C19C341B}"/>
              </a:ext>
            </a:extLst>
          </p:cNvPr>
          <p:cNvSpPr>
            <a:spLocks/>
          </p:cNvSpPr>
          <p:nvPr userDrawn="1"/>
        </p:nvSpPr>
        <p:spPr bwMode="auto">
          <a:xfrm>
            <a:off x="-368634" y="4421332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Freeform 329">
            <a:extLst>
              <a:ext uri="{FF2B5EF4-FFF2-40B4-BE49-F238E27FC236}">
                <a16:creationId xmlns:a16="http://schemas.microsoft.com/office/drawing/2014/main" id="{0F05182E-6355-5FA9-3B1A-977854870E46}"/>
              </a:ext>
            </a:extLst>
          </p:cNvPr>
          <p:cNvSpPr>
            <a:spLocks/>
          </p:cNvSpPr>
          <p:nvPr userDrawn="1"/>
        </p:nvSpPr>
        <p:spPr bwMode="auto">
          <a:xfrm>
            <a:off x="2566525" y="-15579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4" name="Freeform 220">
            <a:extLst>
              <a:ext uri="{FF2B5EF4-FFF2-40B4-BE49-F238E27FC236}">
                <a16:creationId xmlns:a16="http://schemas.microsoft.com/office/drawing/2014/main" id="{9F5A2B39-0F17-DAD9-936A-DFFD4F999FCD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6294822" y="201719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4DE58A6-4531-FACE-11F9-4D80BB158385}"/>
              </a:ext>
            </a:extLst>
          </p:cNvPr>
          <p:cNvSpPr/>
          <p:nvPr userDrawn="1"/>
        </p:nvSpPr>
        <p:spPr>
          <a:xfrm>
            <a:off x="506099" y="517045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1866CD5-A4E8-B364-09BF-27ADB7EEA360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9F8E53E-65E1-BC91-A99F-C96D10440A5A}"/>
              </a:ext>
            </a:extLst>
          </p:cNvPr>
          <p:cNvSpPr/>
          <p:nvPr userDrawn="1"/>
        </p:nvSpPr>
        <p:spPr>
          <a:xfrm>
            <a:off x="299451" y="310078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1802CCD9-0085-86F6-A41E-A22A4499A7E1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51649650-A015-C213-552D-1C168A075BEB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FA4EB109-DC95-8C4E-0A05-4A8330157561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A5C77C-9605-4FAE-AC0A-22A7D3427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0" y="1263349"/>
            <a:ext cx="6324600" cy="922389"/>
          </a:xfrm>
        </p:spPr>
        <p:txBody>
          <a:bodyPr>
            <a:noAutofit/>
          </a:bodyPr>
          <a:lstStyle>
            <a:lvl1pPr algn="ctr">
              <a:defRPr sz="8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E841DF3-0C34-48E1-B17F-1B859283C08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286000" y="2175439"/>
            <a:ext cx="4572000" cy="111640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80000"/>
              </a:lnSpc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37163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843DFDB-774C-A2D7-3AB6-CE2EDA45C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5" name="Freeform 233">
            <a:extLst>
              <a:ext uri="{FF2B5EF4-FFF2-40B4-BE49-F238E27FC236}">
                <a16:creationId xmlns:a16="http://schemas.microsoft.com/office/drawing/2014/main" id="{D9A89C99-5E2F-A145-207C-1D4163601D73}"/>
              </a:ext>
            </a:extLst>
          </p:cNvPr>
          <p:cNvSpPr>
            <a:spLocks/>
          </p:cNvSpPr>
          <p:nvPr userDrawn="1"/>
        </p:nvSpPr>
        <p:spPr bwMode="auto">
          <a:xfrm>
            <a:off x="-609965" y="2547414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329">
            <a:extLst>
              <a:ext uri="{FF2B5EF4-FFF2-40B4-BE49-F238E27FC236}">
                <a16:creationId xmlns:a16="http://schemas.microsoft.com/office/drawing/2014/main" id="{DFB07863-871B-BCAB-9393-AC5D3AEF4426}"/>
              </a:ext>
            </a:extLst>
          </p:cNvPr>
          <p:cNvSpPr>
            <a:spLocks/>
          </p:cNvSpPr>
          <p:nvPr userDrawn="1"/>
        </p:nvSpPr>
        <p:spPr bwMode="auto">
          <a:xfrm>
            <a:off x="7998784" y="2276056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2" name="Freeform 220">
            <a:extLst>
              <a:ext uri="{FF2B5EF4-FFF2-40B4-BE49-F238E27FC236}">
                <a16:creationId xmlns:a16="http://schemas.microsoft.com/office/drawing/2014/main" id="{28EE5968-DDB9-D789-FF3E-6EF6AF7B69EE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1919810" y="-132059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089E59D-B444-99E3-EDFC-23595B53E84F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9C80A07-ED75-B654-F721-42D9196C5F8E}"/>
              </a:ext>
            </a:extLst>
          </p:cNvPr>
          <p:cNvGrpSpPr/>
          <p:nvPr userDrawn="1"/>
        </p:nvGrpSpPr>
        <p:grpSpPr>
          <a:xfrm>
            <a:off x="307869" y="205910"/>
            <a:ext cx="8548927" cy="4523344"/>
            <a:chOff x="711402" y="543517"/>
            <a:chExt cx="769965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ED034BAD-1D8A-83DA-3040-B5DB887D62B0}"/>
                </a:ext>
              </a:extLst>
            </p:cNvPr>
            <p:cNvSpPr/>
            <p:nvPr/>
          </p:nvSpPr>
          <p:spPr>
            <a:xfrm>
              <a:off x="711402" y="543517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08A3600-0508-BCD1-A123-8282D444E898}"/>
                </a:ext>
              </a:extLst>
            </p:cNvPr>
            <p:cNvCxnSpPr/>
            <p:nvPr/>
          </p:nvCxnSpPr>
          <p:spPr>
            <a:xfrm>
              <a:off x="714852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235">
            <a:extLst>
              <a:ext uri="{FF2B5EF4-FFF2-40B4-BE49-F238E27FC236}">
                <a16:creationId xmlns:a16="http://schemas.microsoft.com/office/drawing/2014/main" id="{93D5381F-FD8E-ED7A-532C-302521DA9567}"/>
              </a:ext>
            </a:extLst>
          </p:cNvPr>
          <p:cNvSpPr>
            <a:spLocks/>
          </p:cNvSpPr>
          <p:nvPr userDrawn="1"/>
        </p:nvSpPr>
        <p:spPr bwMode="auto">
          <a:xfrm>
            <a:off x="5955937" y="-5589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0025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E78C51-65C7-1EDB-4D15-76D209B853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4" name="Freeform 233">
            <a:extLst>
              <a:ext uri="{FF2B5EF4-FFF2-40B4-BE49-F238E27FC236}">
                <a16:creationId xmlns:a16="http://schemas.microsoft.com/office/drawing/2014/main" id="{52C7D299-01E9-4281-FFE2-73EED37401DE}"/>
              </a:ext>
            </a:extLst>
          </p:cNvPr>
          <p:cNvSpPr>
            <a:spLocks/>
          </p:cNvSpPr>
          <p:nvPr userDrawn="1"/>
        </p:nvSpPr>
        <p:spPr bwMode="auto">
          <a:xfrm>
            <a:off x="7065777" y="5039083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" name="Freeform 235">
            <a:extLst>
              <a:ext uri="{FF2B5EF4-FFF2-40B4-BE49-F238E27FC236}">
                <a16:creationId xmlns:a16="http://schemas.microsoft.com/office/drawing/2014/main" id="{5D6E6DAC-9D99-91F4-4247-FE00B0DE20E1}"/>
              </a:ext>
            </a:extLst>
          </p:cNvPr>
          <p:cNvSpPr>
            <a:spLocks/>
          </p:cNvSpPr>
          <p:nvPr userDrawn="1"/>
        </p:nvSpPr>
        <p:spPr bwMode="auto">
          <a:xfrm>
            <a:off x="4236763" y="-59751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Freeform 220">
            <a:extLst>
              <a:ext uri="{FF2B5EF4-FFF2-40B4-BE49-F238E27FC236}">
                <a16:creationId xmlns:a16="http://schemas.microsoft.com/office/drawing/2014/main" id="{52F0B234-C3B1-DB25-4A99-5B8D6692902F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243290" y="4405908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7DBBD95-8D2E-7A62-97CF-E412C16972CF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0CADC873-431D-8A37-09A5-5214926EBF73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D3C9132E-6B51-DC5A-35C5-21A20367A10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62168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od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03BB3D2-52C1-9491-5DCE-0DB9CA96C5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8" name="Freeform 329">
            <a:extLst>
              <a:ext uri="{FF2B5EF4-FFF2-40B4-BE49-F238E27FC236}">
                <a16:creationId xmlns:a16="http://schemas.microsoft.com/office/drawing/2014/main" id="{D23DC2EC-7955-5AAF-88FF-B286E00E6047}"/>
              </a:ext>
            </a:extLst>
          </p:cNvPr>
          <p:cNvSpPr>
            <a:spLocks/>
          </p:cNvSpPr>
          <p:nvPr userDrawn="1"/>
        </p:nvSpPr>
        <p:spPr bwMode="auto">
          <a:xfrm>
            <a:off x="-581373" y="1324339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D3C62A7-6974-9CAF-C95C-270BCF7A8F6E}"/>
              </a:ext>
            </a:extLst>
          </p:cNvPr>
          <p:cNvGrpSpPr/>
          <p:nvPr userDrawn="1"/>
        </p:nvGrpSpPr>
        <p:grpSpPr>
          <a:xfrm>
            <a:off x="8026882" y="2780626"/>
            <a:ext cx="1199268" cy="599634"/>
            <a:chOff x="5638801" y="2709863"/>
            <a:chExt cx="495300" cy="247650"/>
          </a:xfrm>
        </p:grpSpPr>
        <p:sp>
          <p:nvSpPr>
            <p:cNvPr id="10" name="Freeform 175">
              <a:extLst>
                <a:ext uri="{FF2B5EF4-FFF2-40B4-BE49-F238E27FC236}">
                  <a16:creationId xmlns:a16="http://schemas.microsoft.com/office/drawing/2014/main" id="{75DDB757-69B3-B9A5-7AD3-FFDBBCE67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" name="Freeform 178">
              <a:extLst>
                <a:ext uri="{FF2B5EF4-FFF2-40B4-BE49-F238E27FC236}">
                  <a16:creationId xmlns:a16="http://schemas.microsoft.com/office/drawing/2014/main" id="{0E3AEA28-4543-E608-7138-208B1878A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E9B987DA-A8B9-45E2-E85C-652093C6EE4D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4A2FF7E2-606E-1FAB-29EF-2EB24C62D635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37DB7D77-3D51-C0F2-2246-AD80AB8A6105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/>
          <a:lstStyle>
            <a:lvl1pPr algn="ctr">
              <a:defRPr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946485"/>
            <a:ext cx="7696200" cy="2034021"/>
          </a:xfrm>
        </p:spPr>
        <p:txBody>
          <a:bodyPr>
            <a:noAutofit/>
          </a:bodyPr>
          <a:lstStyle>
            <a:lvl1pPr marL="0" indent="0" algn="l">
              <a:buNone/>
              <a:tabLst>
                <a:tab pos="2335213" algn="l"/>
              </a:tabLst>
              <a:defRPr sz="1400">
                <a:latin typeface="Candara" panose="020E0502030303020204" pitchFamily="34" charset="0"/>
              </a:defRPr>
            </a:lvl1pPr>
            <a:lvl2pPr marL="342900" indent="0" algn="l">
              <a:buNone/>
              <a:defRPr>
                <a:latin typeface="Candara" panose="020E0502030303020204" pitchFamily="34" charset="0"/>
              </a:defRPr>
            </a:lvl2pPr>
            <a:lvl3pPr marL="685800" indent="0" algn="l">
              <a:buNone/>
              <a:defRPr>
                <a:latin typeface="Candara" panose="020E0502030303020204" pitchFamily="34" charset="0"/>
              </a:defRPr>
            </a:lvl3pPr>
            <a:lvl4pPr marL="1028700" indent="0" algn="l">
              <a:buNone/>
              <a:defRPr>
                <a:latin typeface="Candara" panose="020E0502030303020204" pitchFamily="34" charset="0"/>
              </a:defRPr>
            </a:lvl4pPr>
            <a:lvl5pPr marL="1371600" indent="0" algn="l">
              <a:buNone/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92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E069195C-32A6-B8A9-6A7A-D60B5510E4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8AC5B578-9C65-DC19-CE10-E901CB124CF1}"/>
              </a:ext>
            </a:extLst>
          </p:cNvPr>
          <p:cNvGrpSpPr/>
          <p:nvPr userDrawn="1"/>
        </p:nvGrpSpPr>
        <p:grpSpPr>
          <a:xfrm>
            <a:off x="-318957" y="-319344"/>
            <a:ext cx="812385" cy="815360"/>
            <a:chOff x="2759075" y="2149476"/>
            <a:chExt cx="433388" cy="434975"/>
          </a:xfrm>
        </p:grpSpPr>
        <p:sp>
          <p:nvSpPr>
            <p:cNvPr id="3" name="Freeform 236">
              <a:extLst>
                <a:ext uri="{FF2B5EF4-FFF2-40B4-BE49-F238E27FC236}">
                  <a16:creationId xmlns:a16="http://schemas.microsoft.com/office/drawing/2014/main" id="{D118D3B1-7FB4-D52F-ECB8-12AFFC6361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" name="Freeform 230">
              <a:extLst>
                <a:ext uri="{FF2B5EF4-FFF2-40B4-BE49-F238E27FC236}">
                  <a16:creationId xmlns:a16="http://schemas.microsoft.com/office/drawing/2014/main" id="{EC69C536-7C11-993B-C77E-39E5DF243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5" name="Freeform 220">
            <a:extLst>
              <a:ext uri="{FF2B5EF4-FFF2-40B4-BE49-F238E27FC236}">
                <a16:creationId xmlns:a16="http://schemas.microsoft.com/office/drawing/2014/main" id="{A523B018-3EB9-B3AB-E311-6069BF0A7327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8653558" y="1434665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1E2601FC-2D04-BC28-8A5A-808E347DCF1A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923D1646-97F4-2F2E-2D26-09C2945E3F3E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08A3CD22-0EB0-677B-F3A2-4562A19B6BBF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EB61C7D-7290-AF2C-F2B8-B37E68BB2AC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96340" y="3153493"/>
            <a:ext cx="3253502" cy="47500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E7187E3-3A2B-6DD3-D916-DE0D884CD71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96340" y="2747010"/>
            <a:ext cx="3253502" cy="395082"/>
          </a:xfrm>
        </p:spPr>
        <p:txBody>
          <a:bodyPr anchor="b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90B76A2-9E01-03E3-53E7-1DAFAF070B7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700182" y="3148187"/>
            <a:ext cx="3253502" cy="47500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7B32BB-BE3D-B0CA-248A-0DE194B1C15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700182" y="2741704"/>
            <a:ext cx="3253502" cy="395082"/>
          </a:xfrm>
        </p:spPr>
        <p:txBody>
          <a:bodyPr anchor="b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9A1A716-B4DE-A740-0591-00AAA2C838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2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BFCD41F-BF1D-384F-680A-0B312130F2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9591ACFD-B26E-3403-21F2-BEBEF0F653E7}"/>
              </a:ext>
            </a:extLst>
          </p:cNvPr>
          <p:cNvGrpSpPr/>
          <p:nvPr userDrawn="1"/>
        </p:nvGrpSpPr>
        <p:grpSpPr>
          <a:xfrm>
            <a:off x="8982561" y="1860186"/>
            <a:ext cx="812385" cy="815360"/>
            <a:chOff x="2759075" y="2149476"/>
            <a:chExt cx="433388" cy="434975"/>
          </a:xfrm>
        </p:grpSpPr>
        <p:sp>
          <p:nvSpPr>
            <p:cNvPr id="10" name="Freeform 236">
              <a:extLst>
                <a:ext uri="{FF2B5EF4-FFF2-40B4-BE49-F238E27FC236}">
                  <a16:creationId xmlns:a16="http://schemas.microsoft.com/office/drawing/2014/main" id="{1335EDD7-F86C-6BA2-9037-AADFDF3FA4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230">
              <a:extLst>
                <a:ext uri="{FF2B5EF4-FFF2-40B4-BE49-F238E27FC236}">
                  <a16:creationId xmlns:a16="http://schemas.microsoft.com/office/drawing/2014/main" id="{7AB8AD97-3F99-0752-E9CF-5B14B8213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13" name="Freeform 220">
            <a:extLst>
              <a:ext uri="{FF2B5EF4-FFF2-40B4-BE49-F238E27FC236}">
                <a16:creationId xmlns:a16="http://schemas.microsoft.com/office/drawing/2014/main" id="{5E5A2BD9-A255-23CC-0946-DC680109E106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254725" y="1702867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521051C5-6BF1-7E58-5162-006104AE3AAE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DB57403-D33D-7FD5-1272-4AFF15A40387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6026A10C-37CC-33E2-FF5F-8AFFA4EC64D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9C38E3CB-3CD2-D956-330A-3C426A5CF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68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column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17FAC7B-CC07-86DF-BBFF-56CF401844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3" name="Freeform 233">
            <a:extLst>
              <a:ext uri="{FF2B5EF4-FFF2-40B4-BE49-F238E27FC236}">
                <a16:creationId xmlns:a16="http://schemas.microsoft.com/office/drawing/2014/main" id="{A5533A0A-90B0-5788-574D-CBADABC4F14D}"/>
              </a:ext>
            </a:extLst>
          </p:cNvPr>
          <p:cNvSpPr>
            <a:spLocks/>
          </p:cNvSpPr>
          <p:nvPr userDrawn="1"/>
        </p:nvSpPr>
        <p:spPr bwMode="auto">
          <a:xfrm>
            <a:off x="8313354" y="415182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4" name="Freeform 329">
            <a:extLst>
              <a:ext uri="{FF2B5EF4-FFF2-40B4-BE49-F238E27FC236}">
                <a16:creationId xmlns:a16="http://schemas.microsoft.com/office/drawing/2014/main" id="{A4927E1B-6DAD-9A91-222E-D0EF7770C880}"/>
              </a:ext>
            </a:extLst>
          </p:cNvPr>
          <p:cNvSpPr>
            <a:spLocks/>
          </p:cNvSpPr>
          <p:nvPr userDrawn="1"/>
        </p:nvSpPr>
        <p:spPr bwMode="auto">
          <a:xfrm>
            <a:off x="-336312" y="-82796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2AED0AEE-C2DE-CBB3-8DA8-777F3558EDEB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64955722-9561-363B-B961-A501CE7426DA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3E542650-A203-5AC9-6A85-5D4D414D6B31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BF932CF-1609-2457-E2B6-8522FDD5DF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20975" y="1624255"/>
            <a:ext cx="4129454" cy="219888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81674055-6D5B-F432-A13B-57B7BD9BE4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3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05EF661-8672-7823-0C66-6941C18F92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52B71456-9946-FD31-62AF-3DF51B945228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4990EF35-6CE1-790D-E1B0-7BFAE1AF15DC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FFBA44A1-F3DE-23C9-5423-0BDC27D84206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D809043F-2CB1-4697-ADC0-1A4B5CEE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43260"/>
            <a:ext cx="7886700" cy="2656981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4604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843DFDB-774C-A2D7-3AB6-CE2EDA45C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089E59D-B444-99E3-EDFC-23595B53E84F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9C80A07-ED75-B654-F721-42D9196C5F8E}"/>
              </a:ext>
            </a:extLst>
          </p:cNvPr>
          <p:cNvGrpSpPr/>
          <p:nvPr userDrawn="1"/>
        </p:nvGrpSpPr>
        <p:grpSpPr>
          <a:xfrm>
            <a:off x="307869" y="205910"/>
            <a:ext cx="8548927" cy="4523344"/>
            <a:chOff x="711402" y="543517"/>
            <a:chExt cx="769965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ED034BAD-1D8A-83DA-3040-B5DB887D62B0}"/>
                </a:ext>
              </a:extLst>
            </p:cNvPr>
            <p:cNvSpPr/>
            <p:nvPr/>
          </p:nvSpPr>
          <p:spPr>
            <a:xfrm>
              <a:off x="711402" y="543517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08A3600-0508-BCD1-A123-8282D444E898}"/>
                </a:ext>
              </a:extLst>
            </p:cNvPr>
            <p:cNvCxnSpPr/>
            <p:nvPr/>
          </p:nvCxnSpPr>
          <p:spPr>
            <a:xfrm>
              <a:off x="714852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235">
            <a:extLst>
              <a:ext uri="{FF2B5EF4-FFF2-40B4-BE49-F238E27FC236}">
                <a16:creationId xmlns:a16="http://schemas.microsoft.com/office/drawing/2014/main" id="{93D5381F-FD8E-ED7A-532C-302521DA9567}"/>
              </a:ext>
            </a:extLst>
          </p:cNvPr>
          <p:cNvSpPr>
            <a:spLocks/>
          </p:cNvSpPr>
          <p:nvPr userDrawn="1"/>
        </p:nvSpPr>
        <p:spPr bwMode="auto">
          <a:xfrm>
            <a:off x="5955937" y="-5589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EE4EA-42B6-30A6-F2B6-D67D49CB9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590" y="2571672"/>
            <a:ext cx="4607446" cy="159646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B7D23-E1BB-CBC3-D14A-004A1D698E87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913590" y="1923530"/>
            <a:ext cx="4607446" cy="723354"/>
          </a:xfrm>
        </p:spPr>
        <p:txBody>
          <a:bodyPr anchor="ctr">
            <a:no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9312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F7B24DCD-5409-16A2-A4E6-D8C388FD89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234BF4F-518E-DE95-2968-3DF13040CC65}"/>
              </a:ext>
            </a:extLst>
          </p:cNvPr>
          <p:cNvSpPr/>
          <p:nvPr userDrawn="1"/>
        </p:nvSpPr>
        <p:spPr>
          <a:xfrm>
            <a:off x="506099" y="517045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03CD078-C076-E827-6A6D-D2594115BA8F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6755367-36C7-6F00-3FF6-DF65964F3ED8}"/>
              </a:ext>
            </a:extLst>
          </p:cNvPr>
          <p:cNvSpPr/>
          <p:nvPr userDrawn="1"/>
        </p:nvSpPr>
        <p:spPr>
          <a:xfrm>
            <a:off x="299451" y="310078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37330A5E-7602-E01D-5B6B-DB5B219E47F7}"/>
              </a:ext>
            </a:extLst>
          </p:cNvPr>
          <p:cNvGrpSpPr/>
          <p:nvPr userDrawn="1"/>
        </p:nvGrpSpPr>
        <p:grpSpPr>
          <a:xfrm>
            <a:off x="285576" y="300073"/>
            <a:ext cx="8558973" cy="4523344"/>
            <a:chOff x="711402" y="543517"/>
            <a:chExt cx="7708698" cy="4038600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BAB2852E-7A04-1EFA-54B0-7B7B8C9474C6}"/>
                </a:ext>
              </a:extLst>
            </p:cNvPr>
            <p:cNvSpPr/>
            <p:nvPr/>
          </p:nvSpPr>
          <p:spPr>
            <a:xfrm>
              <a:off x="711402" y="543517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3C04943C-3234-0DB8-6856-4FEE6ACD23D9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A138118C-7525-42C5-83E9-649111189F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9241" y="1965962"/>
            <a:ext cx="5925517" cy="1320255"/>
          </a:xfrm>
        </p:spPr>
        <p:txBody>
          <a:bodyPr anchor="ctr">
            <a:noAutofit/>
          </a:bodyPr>
          <a:lstStyle>
            <a:lvl1pPr algn="ctr">
              <a:defRPr sz="10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B2A1BE7-6AE5-51FA-0C68-CE4773835CC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72896" y="3019520"/>
            <a:ext cx="5198206" cy="543904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reeform 235">
            <a:extLst>
              <a:ext uri="{FF2B5EF4-FFF2-40B4-BE49-F238E27FC236}">
                <a16:creationId xmlns:a16="http://schemas.microsoft.com/office/drawing/2014/main" id="{41961478-F470-85E5-D647-A09BE58F9F43}"/>
              </a:ext>
            </a:extLst>
          </p:cNvPr>
          <p:cNvSpPr>
            <a:spLocks/>
          </p:cNvSpPr>
          <p:nvPr userDrawn="1"/>
        </p:nvSpPr>
        <p:spPr bwMode="auto">
          <a:xfrm>
            <a:off x="5955937" y="-5589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9993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1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6" r:id="rId2"/>
    <p:sldLayoutId id="2147483772" r:id="rId3"/>
    <p:sldLayoutId id="2147483760" r:id="rId4"/>
    <p:sldLayoutId id="2147483739" r:id="rId5"/>
    <p:sldLayoutId id="2147483774" r:id="rId6"/>
    <p:sldLayoutId id="2147483775" r:id="rId7"/>
    <p:sldLayoutId id="2147483776" r:id="rId8"/>
    <p:sldLayoutId id="2147483777" r:id="rId9"/>
    <p:sldLayoutId id="2147483740" r:id="rId10"/>
    <p:sldLayoutId id="2147483765" r:id="rId11"/>
    <p:sldLayoutId id="2147483778" r:id="rId12"/>
    <p:sldLayoutId id="2147483779" r:id="rId13"/>
    <p:sldLayoutId id="2147483780" r:id="rId14"/>
    <p:sldLayoutId id="2147483770" r:id="rId15"/>
    <p:sldLayoutId id="2147483773" r:id="rId16"/>
    <p:sldLayoutId id="2147483769" r:id="rId17"/>
    <p:sldLayoutId id="2147483768" r:id="rId18"/>
    <p:sldLayoutId id="2147483781" r:id="rId19"/>
    <p:sldLayoutId id="2147483771" r:id="rId20"/>
    <p:sldLayoutId id="2147483750" r:id="rId21"/>
    <p:sldLayoutId id="2147483782" r:id="rId22"/>
    <p:sldLayoutId id="2147483783" r:id="rId2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o 53">
            <a:extLst>
              <a:ext uri="{FF2B5EF4-FFF2-40B4-BE49-F238E27FC236}">
                <a16:creationId xmlns:a16="http://schemas.microsoft.com/office/drawing/2014/main" id="{355239E8-34D0-11EF-B4B2-69EBF8949C7A}"/>
              </a:ext>
            </a:extLst>
          </p:cNvPr>
          <p:cNvGrpSpPr/>
          <p:nvPr/>
        </p:nvGrpSpPr>
        <p:grpSpPr>
          <a:xfrm>
            <a:off x="1418887" y="-92684"/>
            <a:ext cx="1199268" cy="599634"/>
            <a:chOff x="5638801" y="2709863"/>
            <a:chExt cx="495300" cy="247650"/>
          </a:xfrm>
        </p:grpSpPr>
        <p:sp>
          <p:nvSpPr>
            <p:cNvPr id="55" name="Freeform 175">
              <a:extLst>
                <a:ext uri="{FF2B5EF4-FFF2-40B4-BE49-F238E27FC236}">
                  <a16:creationId xmlns:a16="http://schemas.microsoft.com/office/drawing/2014/main" id="{4E092CCA-A0E6-A590-E1D2-66ACE39B6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8" name="Freeform 178">
              <a:extLst>
                <a:ext uri="{FF2B5EF4-FFF2-40B4-BE49-F238E27FC236}">
                  <a16:creationId xmlns:a16="http://schemas.microsoft.com/office/drawing/2014/main" id="{73E5C0FD-947B-6EB6-8B6D-8AE6C32A2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4BEBE0-30E7-49E4-A816-DCA7EB661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0470" y="644615"/>
            <a:ext cx="6641960" cy="21182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ES" sz="4000" dirty="0"/>
              <a:t>ES Modules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0CBEA-0FC4-4517-9DF7-3E1CB1F77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 err="1">
                <a:latin typeface="Source Sans Pro" panose="020B0503030403020204" pitchFamily="34" charset="0"/>
              </a:rPr>
              <a:t>By</a:t>
            </a:r>
            <a:r>
              <a:rPr lang="es-ES" dirty="0">
                <a:latin typeface="Source Sans Pro" panose="020B0503030403020204" pitchFamily="34" charset="0"/>
              </a:rPr>
              <a:t>: Jesús Santiago, Fabian Ismael, Jean Paul.</a:t>
            </a:r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679BEE8-18EF-4611-7A17-1252DD970B1D}"/>
              </a:ext>
            </a:extLst>
          </p:cNvPr>
          <p:cNvSpPr/>
          <p:nvPr/>
        </p:nvSpPr>
        <p:spPr>
          <a:xfrm flipH="1">
            <a:off x="1143803" y="644615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3FCAC9C-FA98-C5FB-2101-AC249E7987F9}"/>
              </a:ext>
            </a:extLst>
          </p:cNvPr>
          <p:cNvSpPr/>
          <p:nvPr/>
        </p:nvSpPr>
        <p:spPr>
          <a:xfrm flipH="1">
            <a:off x="1383816" y="644615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C16D5E1-AA1C-F64E-B8FC-BEC96B8E69D8}"/>
              </a:ext>
            </a:extLst>
          </p:cNvPr>
          <p:cNvSpPr/>
          <p:nvPr/>
        </p:nvSpPr>
        <p:spPr>
          <a:xfrm flipH="1">
            <a:off x="1623829" y="644615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5C720D0D-D160-5ACC-D62E-B9C4A204098F}"/>
              </a:ext>
            </a:extLst>
          </p:cNvPr>
          <p:cNvSpPr/>
          <p:nvPr/>
        </p:nvSpPr>
        <p:spPr>
          <a:xfrm>
            <a:off x="2032782" y="3386432"/>
            <a:ext cx="5078436" cy="466811"/>
          </a:xfrm>
          <a:prstGeom prst="roundRect">
            <a:avLst>
              <a:gd name="adj" fmla="val 146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AFA4F046-E0F6-C98A-F77C-E4F0ED346C6F}"/>
              </a:ext>
            </a:extLst>
          </p:cNvPr>
          <p:cNvGrpSpPr/>
          <p:nvPr/>
        </p:nvGrpSpPr>
        <p:grpSpPr>
          <a:xfrm>
            <a:off x="874596" y="980310"/>
            <a:ext cx="812385" cy="815360"/>
            <a:chOff x="2759075" y="2149476"/>
            <a:chExt cx="433388" cy="434975"/>
          </a:xfrm>
        </p:grpSpPr>
        <p:sp>
          <p:nvSpPr>
            <p:cNvPr id="26" name="Freeform 236">
              <a:extLst>
                <a:ext uri="{FF2B5EF4-FFF2-40B4-BE49-F238E27FC236}">
                  <a16:creationId xmlns:a16="http://schemas.microsoft.com/office/drawing/2014/main" id="{E6E80288-EFB2-279E-F261-563450770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D3F84B9D-A2F0-98C3-5A65-B77A9C5BB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33" name="Freeform 298">
            <a:extLst>
              <a:ext uri="{FF2B5EF4-FFF2-40B4-BE49-F238E27FC236}">
                <a16:creationId xmlns:a16="http://schemas.microsoft.com/office/drawing/2014/main" id="{C2151FBB-7BC9-9161-69CA-0385309AC2B1}"/>
              </a:ext>
            </a:extLst>
          </p:cNvPr>
          <p:cNvSpPr>
            <a:spLocks/>
          </p:cNvSpPr>
          <p:nvPr/>
        </p:nvSpPr>
        <p:spPr bwMode="auto">
          <a:xfrm>
            <a:off x="7280617" y="4194724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5" name="Freeform 302">
            <a:extLst>
              <a:ext uri="{FF2B5EF4-FFF2-40B4-BE49-F238E27FC236}">
                <a16:creationId xmlns:a16="http://schemas.microsoft.com/office/drawing/2014/main" id="{ECC37368-49BC-BA15-61DA-0C7744507A42}"/>
              </a:ext>
            </a:extLst>
          </p:cNvPr>
          <p:cNvSpPr>
            <a:spLocks/>
          </p:cNvSpPr>
          <p:nvPr/>
        </p:nvSpPr>
        <p:spPr bwMode="auto">
          <a:xfrm>
            <a:off x="4507221" y="996549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9" name="Freeform 235">
            <a:extLst>
              <a:ext uri="{FF2B5EF4-FFF2-40B4-BE49-F238E27FC236}">
                <a16:creationId xmlns:a16="http://schemas.microsoft.com/office/drawing/2014/main" id="{1FBABF0B-31AF-48D0-572C-CE20D6DA6E47}"/>
              </a:ext>
            </a:extLst>
          </p:cNvPr>
          <p:cNvSpPr>
            <a:spLocks/>
          </p:cNvSpPr>
          <p:nvPr/>
        </p:nvSpPr>
        <p:spPr bwMode="auto">
          <a:xfrm>
            <a:off x="2953152" y="4140145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0" name="Freeform 235">
            <a:extLst>
              <a:ext uri="{FF2B5EF4-FFF2-40B4-BE49-F238E27FC236}">
                <a16:creationId xmlns:a16="http://schemas.microsoft.com/office/drawing/2014/main" id="{C970B80A-3F9C-CDFC-7B53-6190FE700FFC}"/>
              </a:ext>
            </a:extLst>
          </p:cNvPr>
          <p:cNvSpPr>
            <a:spLocks/>
          </p:cNvSpPr>
          <p:nvPr/>
        </p:nvSpPr>
        <p:spPr bwMode="auto">
          <a:xfrm>
            <a:off x="5833460" y="139150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3" name="Freeform 186">
            <a:extLst>
              <a:ext uri="{FF2B5EF4-FFF2-40B4-BE49-F238E27FC236}">
                <a16:creationId xmlns:a16="http://schemas.microsoft.com/office/drawing/2014/main" id="{A5DF5B62-405C-062D-CFB9-D145FF898653}"/>
              </a:ext>
            </a:extLst>
          </p:cNvPr>
          <p:cNvSpPr>
            <a:spLocks/>
          </p:cNvSpPr>
          <p:nvPr/>
        </p:nvSpPr>
        <p:spPr bwMode="auto">
          <a:xfrm>
            <a:off x="8523416" y="-276977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0" name="Freeform 157">
            <a:extLst>
              <a:ext uri="{FF2B5EF4-FFF2-40B4-BE49-F238E27FC236}">
                <a16:creationId xmlns:a16="http://schemas.microsoft.com/office/drawing/2014/main" id="{5EE114F6-7349-CAEE-FD1B-5485308A7CF8}"/>
              </a:ext>
            </a:extLst>
          </p:cNvPr>
          <p:cNvSpPr>
            <a:spLocks noEditPoints="1"/>
          </p:cNvSpPr>
          <p:nvPr/>
        </p:nvSpPr>
        <p:spPr bwMode="auto">
          <a:xfrm>
            <a:off x="7982978" y="1947796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1" name="Freeform 159">
            <a:extLst>
              <a:ext uri="{FF2B5EF4-FFF2-40B4-BE49-F238E27FC236}">
                <a16:creationId xmlns:a16="http://schemas.microsoft.com/office/drawing/2014/main" id="{A702948B-7704-41A7-9869-08F07323A91C}"/>
              </a:ext>
            </a:extLst>
          </p:cNvPr>
          <p:cNvSpPr>
            <a:spLocks noEditPoints="1"/>
          </p:cNvSpPr>
          <p:nvPr/>
        </p:nvSpPr>
        <p:spPr bwMode="auto">
          <a:xfrm>
            <a:off x="1596033" y="4036611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2" name="Freeform 310">
            <a:extLst>
              <a:ext uri="{FF2B5EF4-FFF2-40B4-BE49-F238E27FC236}">
                <a16:creationId xmlns:a16="http://schemas.microsoft.com/office/drawing/2014/main" id="{B2D779E0-71EE-243E-A047-0898C2DF1252}"/>
              </a:ext>
            </a:extLst>
          </p:cNvPr>
          <p:cNvSpPr>
            <a:spLocks noEditPoints="1"/>
          </p:cNvSpPr>
          <p:nvPr/>
        </p:nvSpPr>
        <p:spPr bwMode="auto">
          <a:xfrm>
            <a:off x="1077455" y="2098352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3" name="Freeform 220">
            <a:extLst>
              <a:ext uri="{FF2B5EF4-FFF2-40B4-BE49-F238E27FC236}">
                <a16:creationId xmlns:a16="http://schemas.microsoft.com/office/drawing/2014/main" id="{448AB29B-6453-6D24-49FF-08BA3C2464E7}"/>
              </a:ext>
            </a:extLst>
          </p:cNvPr>
          <p:cNvSpPr>
            <a:spLocks/>
          </p:cNvSpPr>
          <p:nvPr/>
        </p:nvSpPr>
        <p:spPr bwMode="auto">
          <a:xfrm rot="5400000">
            <a:off x="-134141" y="4695154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7" name="Freeform 233">
            <a:extLst>
              <a:ext uri="{FF2B5EF4-FFF2-40B4-BE49-F238E27FC236}">
                <a16:creationId xmlns:a16="http://schemas.microsoft.com/office/drawing/2014/main" id="{E65937AC-0843-B2C4-F3E7-15894E76892E}"/>
              </a:ext>
            </a:extLst>
          </p:cNvPr>
          <p:cNvSpPr>
            <a:spLocks/>
          </p:cNvSpPr>
          <p:nvPr/>
        </p:nvSpPr>
        <p:spPr bwMode="auto">
          <a:xfrm>
            <a:off x="6016163" y="5047352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DC7B519E-9918-42EA-A90B-FA0ABF62F65E}"/>
              </a:ext>
            </a:extLst>
          </p:cNvPr>
          <p:cNvGrpSpPr/>
          <p:nvPr/>
        </p:nvGrpSpPr>
        <p:grpSpPr>
          <a:xfrm>
            <a:off x="8106561" y="4128394"/>
            <a:ext cx="773659" cy="963355"/>
            <a:chOff x="6696077" y="2921001"/>
            <a:chExt cx="330200" cy="411163"/>
          </a:xfrm>
        </p:grpSpPr>
        <p:sp>
          <p:nvSpPr>
            <p:cNvPr id="19" name="Freeform 245">
              <a:extLst>
                <a:ext uri="{FF2B5EF4-FFF2-40B4-BE49-F238E27FC236}">
                  <a16:creationId xmlns:a16="http://schemas.microsoft.com/office/drawing/2014/main" id="{001EB30E-0ED9-E34B-9927-47BB37A00D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CFB3B752-DA3B-4F3D-6DA4-71D7F8EC2F3D}"/>
                </a:ext>
              </a:extLst>
            </p:cNvPr>
            <p:cNvGrpSpPr/>
            <p:nvPr/>
          </p:nvGrpSpPr>
          <p:grpSpPr>
            <a:xfrm>
              <a:off x="6696077" y="2921001"/>
              <a:ext cx="327022" cy="411163"/>
              <a:chOff x="6696077" y="2921001"/>
              <a:chExt cx="327022" cy="411163"/>
            </a:xfrm>
          </p:grpSpPr>
          <p:grpSp>
            <p:nvGrpSpPr>
              <p:cNvPr id="21" name="Grupo 20">
                <a:extLst>
                  <a:ext uri="{FF2B5EF4-FFF2-40B4-BE49-F238E27FC236}">
                    <a16:creationId xmlns:a16="http://schemas.microsoft.com/office/drawing/2014/main" id="{08C57EDF-4884-2611-4D76-EDF896F3C8D3}"/>
                  </a:ext>
                </a:extLst>
              </p:cNvPr>
              <p:cNvGrpSpPr/>
              <p:nvPr/>
            </p:nvGrpSpPr>
            <p:grpSpPr>
              <a:xfrm>
                <a:off x="6696077" y="2921001"/>
                <a:ext cx="327022" cy="411163"/>
                <a:chOff x="6696077" y="2921001"/>
                <a:chExt cx="327022" cy="411163"/>
              </a:xfrm>
            </p:grpSpPr>
            <p:sp>
              <p:nvSpPr>
                <p:cNvPr id="24" name="Freeform 244">
                  <a:extLst>
                    <a:ext uri="{FF2B5EF4-FFF2-40B4-BE49-F238E27FC236}">
                      <a16:creationId xmlns:a16="http://schemas.microsoft.com/office/drawing/2014/main" id="{5F672582-355A-7562-2651-FBF362A23A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6077" y="2921001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27" name="Freeform 246">
                  <a:extLst>
                    <a:ext uri="{FF2B5EF4-FFF2-40B4-BE49-F238E27FC236}">
                      <a16:creationId xmlns:a16="http://schemas.microsoft.com/office/drawing/2014/main" id="{78F4582F-80EE-A8BB-4104-EA94983886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29" name="Freeform 248">
                  <a:extLst>
                    <a:ext uri="{FF2B5EF4-FFF2-40B4-BE49-F238E27FC236}">
                      <a16:creationId xmlns:a16="http://schemas.microsoft.com/office/drawing/2014/main" id="{3A47B7CE-9FE3-4620-8D82-18F930DF99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22" name="Freeform 249">
                <a:extLst>
                  <a:ext uri="{FF2B5EF4-FFF2-40B4-BE49-F238E27FC236}">
                    <a16:creationId xmlns:a16="http://schemas.microsoft.com/office/drawing/2014/main" id="{B6197020-0222-2DEB-B33B-75FCA38CA6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" name="Freeform 250">
                <a:extLst>
                  <a:ext uri="{FF2B5EF4-FFF2-40B4-BE49-F238E27FC236}">
                    <a16:creationId xmlns:a16="http://schemas.microsoft.com/office/drawing/2014/main" id="{075FA0E6-8AD3-86FB-B2FA-9BEB22C39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4" name="Freeform 220">
            <a:extLst>
              <a:ext uri="{FF2B5EF4-FFF2-40B4-BE49-F238E27FC236}">
                <a16:creationId xmlns:a16="http://schemas.microsoft.com/office/drawing/2014/main" id="{419EBA74-1315-567F-874B-1DD9D00CD16F}"/>
              </a:ext>
            </a:extLst>
          </p:cNvPr>
          <p:cNvSpPr>
            <a:spLocks/>
          </p:cNvSpPr>
          <p:nvPr/>
        </p:nvSpPr>
        <p:spPr bwMode="auto">
          <a:xfrm rot="10800000">
            <a:off x="8854936" y="1816321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24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 animBg="1"/>
      <p:bldP spid="50" grpId="0" animBg="1"/>
      <p:bldP spid="53" grpId="0" animBg="1"/>
      <p:bldP spid="63" grpId="0" animBg="1"/>
      <p:bldP spid="6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D0F7A-8328-CB53-D13D-B2F36C338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C9B257C3-1E8D-5E08-B101-9E819235D7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749654" y="1407720"/>
            <a:ext cx="5644691" cy="444311"/>
          </a:xfrm>
        </p:spPr>
        <p:txBody>
          <a:bodyPr/>
          <a:lstStyle/>
          <a:p>
            <a:r>
              <a:rPr lang="es-ES" dirty="0"/>
              <a:t>Aquí importamos las funciones del módulo math.js y las usamos:</a:t>
            </a:r>
          </a:p>
        </p:txBody>
      </p:sp>
      <p:sp>
        <p:nvSpPr>
          <p:cNvPr id="16" name="Título 15">
            <a:extLst>
              <a:ext uri="{FF2B5EF4-FFF2-40B4-BE49-F238E27FC236}">
                <a16:creationId xmlns:a16="http://schemas.microsoft.com/office/drawing/2014/main" id="{45A856DD-DEDB-1BFB-B9F0-C6D1EB4A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Crear el archivo main.js</a:t>
            </a:r>
          </a:p>
        </p:txBody>
      </p:sp>
      <p:sp>
        <p:nvSpPr>
          <p:cNvPr id="5" name="Freeform 298">
            <a:extLst>
              <a:ext uri="{FF2B5EF4-FFF2-40B4-BE49-F238E27FC236}">
                <a16:creationId xmlns:a16="http://schemas.microsoft.com/office/drawing/2014/main" id="{CF548B40-A268-A9A6-889A-8BF891C2AC66}"/>
              </a:ext>
            </a:extLst>
          </p:cNvPr>
          <p:cNvSpPr>
            <a:spLocks/>
          </p:cNvSpPr>
          <p:nvPr/>
        </p:nvSpPr>
        <p:spPr bwMode="auto">
          <a:xfrm>
            <a:off x="5245627" y="1065487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Freeform 302">
            <a:extLst>
              <a:ext uri="{FF2B5EF4-FFF2-40B4-BE49-F238E27FC236}">
                <a16:creationId xmlns:a16="http://schemas.microsoft.com/office/drawing/2014/main" id="{2B6B33DB-0848-651E-7550-D394C3617E3C}"/>
              </a:ext>
            </a:extLst>
          </p:cNvPr>
          <p:cNvSpPr>
            <a:spLocks/>
          </p:cNvSpPr>
          <p:nvPr/>
        </p:nvSpPr>
        <p:spPr bwMode="auto">
          <a:xfrm>
            <a:off x="8473440" y="4352138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" name="Freeform 235">
            <a:extLst>
              <a:ext uri="{FF2B5EF4-FFF2-40B4-BE49-F238E27FC236}">
                <a16:creationId xmlns:a16="http://schemas.microsoft.com/office/drawing/2014/main" id="{33D6C138-B7EC-B7B8-D25F-83ADA5BA4C6A}"/>
              </a:ext>
            </a:extLst>
          </p:cNvPr>
          <p:cNvSpPr>
            <a:spLocks/>
          </p:cNvSpPr>
          <p:nvPr/>
        </p:nvSpPr>
        <p:spPr bwMode="auto">
          <a:xfrm>
            <a:off x="7934740" y="3047801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" name="Freeform 157">
            <a:extLst>
              <a:ext uri="{FF2B5EF4-FFF2-40B4-BE49-F238E27FC236}">
                <a16:creationId xmlns:a16="http://schemas.microsoft.com/office/drawing/2014/main" id="{EB9E4A99-5163-3F23-5083-B36B044A68EB}"/>
              </a:ext>
            </a:extLst>
          </p:cNvPr>
          <p:cNvSpPr>
            <a:spLocks noEditPoints="1"/>
          </p:cNvSpPr>
          <p:nvPr/>
        </p:nvSpPr>
        <p:spPr bwMode="auto">
          <a:xfrm>
            <a:off x="473619" y="3870044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9" name="Freeform 159">
            <a:extLst>
              <a:ext uri="{FF2B5EF4-FFF2-40B4-BE49-F238E27FC236}">
                <a16:creationId xmlns:a16="http://schemas.microsoft.com/office/drawing/2014/main" id="{A443D6DA-A1FE-AB53-8DF0-B29F4C05009A}"/>
              </a:ext>
            </a:extLst>
          </p:cNvPr>
          <p:cNvSpPr>
            <a:spLocks noEditPoints="1"/>
          </p:cNvSpPr>
          <p:nvPr/>
        </p:nvSpPr>
        <p:spPr bwMode="auto">
          <a:xfrm>
            <a:off x="8371772" y="502026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tx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8292DBF3-5677-AFA0-3EBE-B8F91C591CDD}"/>
              </a:ext>
            </a:extLst>
          </p:cNvPr>
          <p:cNvGrpSpPr/>
          <p:nvPr/>
        </p:nvGrpSpPr>
        <p:grpSpPr>
          <a:xfrm rot="16200000">
            <a:off x="7593518" y="4049443"/>
            <a:ext cx="951858" cy="380744"/>
            <a:chOff x="5486401" y="3944938"/>
            <a:chExt cx="246062" cy="98425"/>
          </a:xfrm>
          <a:solidFill>
            <a:schemeClr val="tx1"/>
          </a:solidFill>
        </p:grpSpPr>
        <p:sp>
          <p:nvSpPr>
            <p:cNvPr id="13" name="Freeform 155">
              <a:extLst>
                <a:ext uri="{FF2B5EF4-FFF2-40B4-BE49-F238E27FC236}">
                  <a16:creationId xmlns:a16="http://schemas.microsoft.com/office/drawing/2014/main" id="{0E3FC928-B52E-EC2D-59DA-FDBE772932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7213" y="3944938"/>
              <a:ext cx="95250" cy="98425"/>
            </a:xfrm>
            <a:custGeom>
              <a:avLst/>
              <a:gdLst>
                <a:gd name="T0" fmla="*/ 112 w 161"/>
                <a:gd name="T1" fmla="*/ 157 h 167"/>
                <a:gd name="T2" fmla="*/ 68 w 161"/>
                <a:gd name="T3" fmla="*/ 164 h 167"/>
                <a:gd name="T4" fmla="*/ 21 w 161"/>
                <a:gd name="T5" fmla="*/ 128 h 167"/>
                <a:gd name="T6" fmla="*/ 42 w 161"/>
                <a:gd name="T7" fmla="*/ 16 h 167"/>
                <a:gd name="T8" fmla="*/ 42 w 161"/>
                <a:gd name="T9" fmla="*/ 16 h 167"/>
                <a:gd name="T10" fmla="*/ 94 w 161"/>
                <a:gd name="T11" fmla="*/ 4 h 167"/>
                <a:gd name="T12" fmla="*/ 141 w 161"/>
                <a:gd name="T13" fmla="*/ 40 h 167"/>
                <a:gd name="T14" fmla="*/ 120 w 161"/>
                <a:gd name="T15" fmla="*/ 152 h 167"/>
                <a:gd name="T16" fmla="*/ 112 w 161"/>
                <a:gd name="T17" fmla="*/ 157 h 167"/>
                <a:gd name="T18" fmla="*/ 50 w 161"/>
                <a:gd name="T19" fmla="*/ 27 h 167"/>
                <a:gd name="T20" fmla="*/ 33 w 161"/>
                <a:gd name="T21" fmla="*/ 121 h 167"/>
                <a:gd name="T22" fmla="*/ 71 w 161"/>
                <a:gd name="T23" fmla="*/ 151 h 167"/>
                <a:gd name="T24" fmla="*/ 112 w 161"/>
                <a:gd name="T25" fmla="*/ 141 h 167"/>
                <a:gd name="T26" fmla="*/ 129 w 161"/>
                <a:gd name="T27" fmla="*/ 46 h 167"/>
                <a:gd name="T28" fmla="*/ 91 w 161"/>
                <a:gd name="T29" fmla="*/ 17 h 167"/>
                <a:gd name="T30" fmla="*/ 50 w 161"/>
                <a:gd name="T31" fmla="*/ 27 h 167"/>
                <a:gd name="T32" fmla="*/ 50 w 161"/>
                <a:gd name="T33" fmla="*/ 2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1" h="167">
                  <a:moveTo>
                    <a:pt x="112" y="157"/>
                  </a:moveTo>
                  <a:cubicBezTo>
                    <a:pt x="98" y="165"/>
                    <a:pt x="83" y="167"/>
                    <a:pt x="68" y="164"/>
                  </a:cubicBezTo>
                  <a:cubicBezTo>
                    <a:pt x="49" y="160"/>
                    <a:pt x="32" y="147"/>
                    <a:pt x="21" y="128"/>
                  </a:cubicBezTo>
                  <a:cubicBezTo>
                    <a:pt x="0" y="91"/>
                    <a:pt x="10" y="40"/>
                    <a:pt x="42" y="16"/>
                  </a:cubicBezTo>
                  <a:lnTo>
                    <a:pt x="42" y="16"/>
                  </a:lnTo>
                  <a:cubicBezTo>
                    <a:pt x="57" y="4"/>
                    <a:pt x="76" y="0"/>
                    <a:pt x="94" y="4"/>
                  </a:cubicBezTo>
                  <a:cubicBezTo>
                    <a:pt x="113" y="8"/>
                    <a:pt x="130" y="21"/>
                    <a:pt x="141" y="40"/>
                  </a:cubicBezTo>
                  <a:cubicBezTo>
                    <a:pt x="161" y="77"/>
                    <a:pt x="152" y="127"/>
                    <a:pt x="120" y="152"/>
                  </a:cubicBezTo>
                  <a:cubicBezTo>
                    <a:pt x="117" y="154"/>
                    <a:pt x="115" y="156"/>
                    <a:pt x="112" y="157"/>
                  </a:cubicBezTo>
                  <a:close/>
                  <a:moveTo>
                    <a:pt x="50" y="27"/>
                  </a:moveTo>
                  <a:cubicBezTo>
                    <a:pt x="23" y="47"/>
                    <a:pt x="16" y="90"/>
                    <a:pt x="33" y="121"/>
                  </a:cubicBezTo>
                  <a:cubicBezTo>
                    <a:pt x="42" y="137"/>
                    <a:pt x="55" y="147"/>
                    <a:pt x="71" y="151"/>
                  </a:cubicBezTo>
                  <a:cubicBezTo>
                    <a:pt x="85" y="154"/>
                    <a:pt x="99" y="150"/>
                    <a:pt x="112" y="141"/>
                  </a:cubicBezTo>
                  <a:cubicBezTo>
                    <a:pt x="139" y="120"/>
                    <a:pt x="146" y="78"/>
                    <a:pt x="129" y="46"/>
                  </a:cubicBezTo>
                  <a:cubicBezTo>
                    <a:pt x="120" y="31"/>
                    <a:pt x="106" y="20"/>
                    <a:pt x="91" y="17"/>
                  </a:cubicBezTo>
                  <a:cubicBezTo>
                    <a:pt x="77" y="14"/>
                    <a:pt x="62" y="18"/>
                    <a:pt x="50" y="27"/>
                  </a:cubicBezTo>
                  <a:lnTo>
                    <a:pt x="50" y="2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4" name="Freeform 156">
              <a:extLst>
                <a:ext uri="{FF2B5EF4-FFF2-40B4-BE49-F238E27FC236}">
                  <a16:creationId xmlns:a16="http://schemas.microsoft.com/office/drawing/2014/main" id="{1C166226-A3A1-52F5-99CC-FD34B114FC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6401" y="3944938"/>
              <a:ext cx="200025" cy="98425"/>
            </a:xfrm>
            <a:custGeom>
              <a:avLst/>
              <a:gdLst>
                <a:gd name="T0" fmla="*/ 70 w 339"/>
                <a:gd name="T1" fmla="*/ 163 h 166"/>
                <a:gd name="T2" fmla="*/ 7 w 339"/>
                <a:gd name="T3" fmla="*/ 117 h 166"/>
                <a:gd name="T4" fmla="*/ 4 w 339"/>
                <a:gd name="T5" fmla="*/ 109 h 166"/>
                <a:gd name="T6" fmla="*/ 2 w 339"/>
                <a:gd name="T7" fmla="*/ 101 h 166"/>
                <a:gd name="T8" fmla="*/ 0 w 339"/>
                <a:gd name="T9" fmla="*/ 88 h 166"/>
                <a:gd name="T10" fmla="*/ 0 w 339"/>
                <a:gd name="T11" fmla="*/ 81 h 166"/>
                <a:gd name="T12" fmla="*/ 2 w 339"/>
                <a:gd name="T13" fmla="*/ 62 h 166"/>
                <a:gd name="T14" fmla="*/ 5 w 339"/>
                <a:gd name="T15" fmla="*/ 53 h 166"/>
                <a:gd name="T16" fmla="*/ 9 w 339"/>
                <a:gd name="T17" fmla="*/ 42 h 166"/>
                <a:gd name="T18" fmla="*/ 18 w 339"/>
                <a:gd name="T19" fmla="*/ 40 h 166"/>
                <a:gd name="T20" fmla="*/ 16 w 339"/>
                <a:gd name="T21" fmla="*/ 30 h 166"/>
                <a:gd name="T22" fmla="*/ 22 w 339"/>
                <a:gd name="T23" fmla="*/ 23 h 166"/>
                <a:gd name="T24" fmla="*/ 32 w 339"/>
                <a:gd name="T25" fmla="*/ 13 h 166"/>
                <a:gd name="T26" fmla="*/ 44 w 339"/>
                <a:gd name="T27" fmla="*/ 6 h 166"/>
                <a:gd name="T28" fmla="*/ 52 w 339"/>
                <a:gd name="T29" fmla="*/ 3 h 166"/>
                <a:gd name="T30" fmla="*/ 59 w 339"/>
                <a:gd name="T31" fmla="*/ 1 h 166"/>
                <a:gd name="T32" fmla="*/ 69 w 339"/>
                <a:gd name="T33" fmla="*/ 0 h 166"/>
                <a:gd name="T34" fmla="*/ 339 w 339"/>
                <a:gd name="T35" fmla="*/ 2 h 166"/>
                <a:gd name="T36" fmla="*/ 337 w 339"/>
                <a:gd name="T37" fmla="*/ 16 h 166"/>
                <a:gd name="T38" fmla="*/ 332 w 339"/>
                <a:gd name="T39" fmla="*/ 16 h 166"/>
                <a:gd name="T40" fmla="*/ 323 w 339"/>
                <a:gd name="T41" fmla="*/ 18 h 166"/>
                <a:gd name="T42" fmla="*/ 317 w 339"/>
                <a:gd name="T43" fmla="*/ 21 h 166"/>
                <a:gd name="T44" fmla="*/ 307 w 339"/>
                <a:gd name="T45" fmla="*/ 27 h 166"/>
                <a:gd name="T46" fmla="*/ 299 w 339"/>
                <a:gd name="T47" fmla="*/ 34 h 166"/>
                <a:gd name="T48" fmla="*/ 294 w 339"/>
                <a:gd name="T49" fmla="*/ 40 h 166"/>
                <a:gd name="T50" fmla="*/ 288 w 339"/>
                <a:gd name="T51" fmla="*/ 50 h 166"/>
                <a:gd name="T52" fmla="*/ 283 w 339"/>
                <a:gd name="T53" fmla="*/ 65 h 166"/>
                <a:gd name="T54" fmla="*/ 281 w 339"/>
                <a:gd name="T55" fmla="*/ 75 h 166"/>
                <a:gd name="T56" fmla="*/ 281 w 339"/>
                <a:gd name="T57" fmla="*/ 89 h 166"/>
                <a:gd name="T58" fmla="*/ 283 w 339"/>
                <a:gd name="T59" fmla="*/ 101 h 166"/>
                <a:gd name="T60" fmla="*/ 284 w 339"/>
                <a:gd name="T61" fmla="*/ 107 h 166"/>
                <a:gd name="T62" fmla="*/ 287 w 339"/>
                <a:gd name="T63" fmla="*/ 115 h 166"/>
                <a:gd name="T64" fmla="*/ 337 w 339"/>
                <a:gd name="T65" fmla="*/ 151 h 166"/>
                <a:gd name="T66" fmla="*/ 47 w 339"/>
                <a:gd name="T67" fmla="*/ 20 h 166"/>
                <a:gd name="T68" fmla="*/ 40 w 339"/>
                <a:gd name="T69" fmla="*/ 24 h 166"/>
                <a:gd name="T70" fmla="*/ 32 w 339"/>
                <a:gd name="T71" fmla="*/ 32 h 166"/>
                <a:gd name="T72" fmla="*/ 27 w 339"/>
                <a:gd name="T73" fmla="*/ 38 h 166"/>
                <a:gd name="T74" fmla="*/ 22 w 339"/>
                <a:gd name="T75" fmla="*/ 47 h 166"/>
                <a:gd name="T76" fmla="*/ 18 w 339"/>
                <a:gd name="T77" fmla="*/ 57 h 166"/>
                <a:gd name="T78" fmla="*/ 15 w 339"/>
                <a:gd name="T79" fmla="*/ 71 h 166"/>
                <a:gd name="T80" fmla="*/ 14 w 339"/>
                <a:gd name="T81" fmla="*/ 82 h 166"/>
                <a:gd name="T82" fmla="*/ 15 w 339"/>
                <a:gd name="T83" fmla="*/ 93 h 166"/>
                <a:gd name="T84" fmla="*/ 16 w 339"/>
                <a:gd name="T85" fmla="*/ 100 h 166"/>
                <a:gd name="T86" fmla="*/ 18 w 339"/>
                <a:gd name="T87" fmla="*/ 107 h 166"/>
                <a:gd name="T88" fmla="*/ 23 w 339"/>
                <a:gd name="T89" fmla="*/ 119 h 166"/>
                <a:gd name="T90" fmla="*/ 278 w 339"/>
                <a:gd name="T91" fmla="*/ 128 h 166"/>
                <a:gd name="T92" fmla="*/ 274 w 339"/>
                <a:gd name="T93" fmla="*/ 118 h 166"/>
                <a:gd name="T94" fmla="*/ 280 w 339"/>
                <a:gd name="T95" fmla="*/ 116 h 166"/>
                <a:gd name="T96" fmla="*/ 271 w 339"/>
                <a:gd name="T97" fmla="*/ 111 h 166"/>
                <a:gd name="T98" fmla="*/ 269 w 339"/>
                <a:gd name="T99" fmla="*/ 103 h 166"/>
                <a:gd name="T100" fmla="*/ 267 w 339"/>
                <a:gd name="T101" fmla="*/ 91 h 166"/>
                <a:gd name="T102" fmla="*/ 268 w 339"/>
                <a:gd name="T103" fmla="*/ 74 h 166"/>
                <a:gd name="T104" fmla="*/ 270 w 339"/>
                <a:gd name="T105" fmla="*/ 62 h 166"/>
                <a:gd name="T106" fmla="*/ 276 w 339"/>
                <a:gd name="T107" fmla="*/ 44 h 166"/>
                <a:gd name="T108" fmla="*/ 283 w 339"/>
                <a:gd name="T109" fmla="*/ 32 h 166"/>
                <a:gd name="T110" fmla="*/ 288 w 339"/>
                <a:gd name="T111" fmla="*/ 25 h 166"/>
                <a:gd name="T112" fmla="*/ 299 w 339"/>
                <a:gd name="T113" fmla="*/ 16 h 166"/>
                <a:gd name="T114" fmla="*/ 67 w 339"/>
                <a:gd name="T115" fmla="*/ 14 h 166"/>
                <a:gd name="T116" fmla="*/ 61 w 339"/>
                <a:gd name="T117" fmla="*/ 15 h 166"/>
                <a:gd name="T118" fmla="*/ 51 w 339"/>
                <a:gd name="T119" fmla="*/ 1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9" h="166">
                  <a:moveTo>
                    <a:pt x="337" y="166"/>
                  </a:moveTo>
                  <a:lnTo>
                    <a:pt x="337" y="166"/>
                  </a:lnTo>
                  <a:lnTo>
                    <a:pt x="70" y="163"/>
                  </a:lnTo>
                  <a:cubicBezTo>
                    <a:pt x="46" y="163"/>
                    <a:pt x="24" y="149"/>
                    <a:pt x="11" y="126"/>
                  </a:cubicBezTo>
                  <a:cubicBezTo>
                    <a:pt x="10" y="123"/>
                    <a:pt x="9" y="121"/>
                    <a:pt x="7" y="119"/>
                  </a:cubicBezTo>
                  <a:cubicBezTo>
                    <a:pt x="7" y="118"/>
                    <a:pt x="7" y="117"/>
                    <a:pt x="7" y="117"/>
                  </a:cubicBezTo>
                  <a:lnTo>
                    <a:pt x="6" y="115"/>
                  </a:lnTo>
                  <a:cubicBezTo>
                    <a:pt x="6" y="114"/>
                    <a:pt x="5" y="113"/>
                    <a:pt x="5" y="111"/>
                  </a:cubicBezTo>
                  <a:cubicBezTo>
                    <a:pt x="5" y="110"/>
                    <a:pt x="4" y="110"/>
                    <a:pt x="4" y="109"/>
                  </a:cubicBezTo>
                  <a:lnTo>
                    <a:pt x="4" y="107"/>
                  </a:lnTo>
                  <a:cubicBezTo>
                    <a:pt x="3" y="106"/>
                    <a:pt x="3" y="105"/>
                    <a:pt x="3" y="103"/>
                  </a:cubicBezTo>
                  <a:cubicBezTo>
                    <a:pt x="3" y="103"/>
                    <a:pt x="2" y="102"/>
                    <a:pt x="2" y="101"/>
                  </a:cubicBezTo>
                  <a:lnTo>
                    <a:pt x="2" y="99"/>
                  </a:lnTo>
                  <a:cubicBezTo>
                    <a:pt x="2" y="98"/>
                    <a:pt x="1" y="97"/>
                    <a:pt x="1" y="95"/>
                  </a:cubicBezTo>
                  <a:cubicBezTo>
                    <a:pt x="1" y="93"/>
                    <a:pt x="1" y="91"/>
                    <a:pt x="0" y="88"/>
                  </a:cubicBezTo>
                  <a:lnTo>
                    <a:pt x="0" y="86"/>
                  </a:lnTo>
                  <a:cubicBezTo>
                    <a:pt x="0" y="85"/>
                    <a:pt x="0" y="83"/>
                    <a:pt x="0" y="82"/>
                  </a:cubicBezTo>
                  <a:lnTo>
                    <a:pt x="0" y="81"/>
                  </a:lnTo>
                  <a:cubicBezTo>
                    <a:pt x="0" y="78"/>
                    <a:pt x="0" y="75"/>
                    <a:pt x="1" y="72"/>
                  </a:cubicBezTo>
                  <a:cubicBezTo>
                    <a:pt x="1" y="71"/>
                    <a:pt x="1" y="70"/>
                    <a:pt x="1" y="70"/>
                  </a:cubicBezTo>
                  <a:cubicBezTo>
                    <a:pt x="1" y="67"/>
                    <a:pt x="2" y="65"/>
                    <a:pt x="2" y="62"/>
                  </a:cubicBezTo>
                  <a:cubicBezTo>
                    <a:pt x="2" y="62"/>
                    <a:pt x="2" y="61"/>
                    <a:pt x="2" y="61"/>
                  </a:cubicBezTo>
                  <a:cubicBezTo>
                    <a:pt x="2" y="61"/>
                    <a:pt x="3" y="60"/>
                    <a:pt x="3" y="60"/>
                  </a:cubicBezTo>
                  <a:cubicBezTo>
                    <a:pt x="3" y="57"/>
                    <a:pt x="4" y="55"/>
                    <a:pt x="5" y="53"/>
                  </a:cubicBezTo>
                  <a:cubicBezTo>
                    <a:pt x="5" y="52"/>
                    <a:pt x="5" y="52"/>
                    <a:pt x="5" y="51"/>
                  </a:cubicBezTo>
                  <a:lnTo>
                    <a:pt x="6" y="50"/>
                  </a:lnTo>
                  <a:cubicBezTo>
                    <a:pt x="6" y="48"/>
                    <a:pt x="8" y="45"/>
                    <a:pt x="9" y="42"/>
                  </a:cubicBezTo>
                  <a:lnTo>
                    <a:pt x="9" y="41"/>
                  </a:lnTo>
                  <a:cubicBezTo>
                    <a:pt x="10" y="40"/>
                    <a:pt x="11" y="39"/>
                    <a:pt x="11" y="38"/>
                  </a:cubicBezTo>
                  <a:lnTo>
                    <a:pt x="18" y="40"/>
                  </a:lnTo>
                  <a:lnTo>
                    <a:pt x="12" y="37"/>
                  </a:lnTo>
                  <a:lnTo>
                    <a:pt x="12" y="36"/>
                  </a:lnTo>
                  <a:cubicBezTo>
                    <a:pt x="13" y="34"/>
                    <a:pt x="15" y="32"/>
                    <a:pt x="16" y="30"/>
                  </a:cubicBezTo>
                  <a:lnTo>
                    <a:pt x="17" y="29"/>
                  </a:lnTo>
                  <a:cubicBezTo>
                    <a:pt x="18" y="27"/>
                    <a:pt x="19" y="26"/>
                    <a:pt x="20" y="25"/>
                  </a:cubicBezTo>
                  <a:cubicBezTo>
                    <a:pt x="21" y="24"/>
                    <a:pt x="21" y="23"/>
                    <a:pt x="22" y="23"/>
                  </a:cubicBezTo>
                  <a:cubicBezTo>
                    <a:pt x="23" y="22"/>
                    <a:pt x="24" y="21"/>
                    <a:pt x="25" y="19"/>
                  </a:cubicBezTo>
                  <a:lnTo>
                    <a:pt x="27" y="18"/>
                  </a:lnTo>
                  <a:cubicBezTo>
                    <a:pt x="28" y="16"/>
                    <a:pt x="30" y="15"/>
                    <a:pt x="32" y="13"/>
                  </a:cubicBezTo>
                  <a:cubicBezTo>
                    <a:pt x="34" y="12"/>
                    <a:pt x="36" y="11"/>
                    <a:pt x="38" y="9"/>
                  </a:cubicBezTo>
                  <a:lnTo>
                    <a:pt x="39" y="9"/>
                  </a:lnTo>
                  <a:cubicBezTo>
                    <a:pt x="41" y="8"/>
                    <a:pt x="42" y="7"/>
                    <a:pt x="44" y="6"/>
                  </a:cubicBezTo>
                  <a:lnTo>
                    <a:pt x="45" y="5"/>
                  </a:lnTo>
                  <a:cubicBezTo>
                    <a:pt x="47" y="4"/>
                    <a:pt x="50" y="4"/>
                    <a:pt x="51" y="3"/>
                  </a:cubicBezTo>
                  <a:lnTo>
                    <a:pt x="52" y="3"/>
                  </a:lnTo>
                  <a:cubicBezTo>
                    <a:pt x="54" y="2"/>
                    <a:pt x="56" y="2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lnTo>
                    <a:pt x="59" y="1"/>
                  </a:lnTo>
                  <a:cubicBezTo>
                    <a:pt x="61" y="1"/>
                    <a:pt x="62" y="0"/>
                    <a:pt x="63" y="0"/>
                  </a:cubicBezTo>
                  <a:cubicBezTo>
                    <a:pt x="64" y="0"/>
                    <a:pt x="64" y="0"/>
                    <a:pt x="65" y="0"/>
                  </a:cubicBezTo>
                  <a:cubicBezTo>
                    <a:pt x="66" y="0"/>
                    <a:pt x="67" y="0"/>
                    <a:pt x="69" y="0"/>
                  </a:cubicBezTo>
                  <a:lnTo>
                    <a:pt x="70" y="0"/>
                  </a:lnTo>
                  <a:lnTo>
                    <a:pt x="72" y="0"/>
                  </a:lnTo>
                  <a:lnTo>
                    <a:pt x="339" y="2"/>
                  </a:lnTo>
                  <a:lnTo>
                    <a:pt x="339" y="2"/>
                  </a:lnTo>
                  <a:lnTo>
                    <a:pt x="339" y="16"/>
                  </a:lnTo>
                  <a:lnTo>
                    <a:pt x="337" y="16"/>
                  </a:lnTo>
                  <a:lnTo>
                    <a:pt x="336" y="16"/>
                  </a:lnTo>
                  <a:cubicBezTo>
                    <a:pt x="335" y="16"/>
                    <a:pt x="334" y="16"/>
                    <a:pt x="333" y="16"/>
                  </a:cubicBezTo>
                  <a:lnTo>
                    <a:pt x="332" y="16"/>
                  </a:lnTo>
                  <a:cubicBezTo>
                    <a:pt x="331" y="16"/>
                    <a:pt x="330" y="17"/>
                    <a:pt x="329" y="17"/>
                  </a:cubicBezTo>
                  <a:lnTo>
                    <a:pt x="327" y="17"/>
                  </a:lnTo>
                  <a:cubicBezTo>
                    <a:pt x="326" y="17"/>
                    <a:pt x="325" y="18"/>
                    <a:pt x="323" y="18"/>
                  </a:cubicBezTo>
                  <a:lnTo>
                    <a:pt x="323" y="18"/>
                  </a:lnTo>
                  <a:cubicBezTo>
                    <a:pt x="321" y="19"/>
                    <a:pt x="319" y="20"/>
                    <a:pt x="318" y="20"/>
                  </a:cubicBezTo>
                  <a:lnTo>
                    <a:pt x="317" y="21"/>
                  </a:lnTo>
                  <a:cubicBezTo>
                    <a:pt x="316" y="21"/>
                    <a:pt x="314" y="22"/>
                    <a:pt x="313" y="23"/>
                  </a:cubicBezTo>
                  <a:lnTo>
                    <a:pt x="312" y="23"/>
                  </a:lnTo>
                  <a:cubicBezTo>
                    <a:pt x="310" y="24"/>
                    <a:pt x="309" y="25"/>
                    <a:pt x="307" y="27"/>
                  </a:cubicBezTo>
                  <a:cubicBezTo>
                    <a:pt x="306" y="28"/>
                    <a:pt x="304" y="29"/>
                    <a:pt x="303" y="30"/>
                  </a:cubicBezTo>
                  <a:lnTo>
                    <a:pt x="302" y="31"/>
                  </a:lnTo>
                  <a:lnTo>
                    <a:pt x="299" y="34"/>
                  </a:lnTo>
                  <a:lnTo>
                    <a:pt x="298" y="36"/>
                  </a:lnTo>
                  <a:cubicBezTo>
                    <a:pt x="297" y="37"/>
                    <a:pt x="296" y="38"/>
                    <a:pt x="295" y="39"/>
                  </a:cubicBezTo>
                  <a:lnTo>
                    <a:pt x="294" y="40"/>
                  </a:lnTo>
                  <a:cubicBezTo>
                    <a:pt x="293" y="42"/>
                    <a:pt x="292" y="43"/>
                    <a:pt x="291" y="45"/>
                  </a:cubicBezTo>
                  <a:lnTo>
                    <a:pt x="290" y="46"/>
                  </a:lnTo>
                  <a:cubicBezTo>
                    <a:pt x="290" y="48"/>
                    <a:pt x="289" y="49"/>
                    <a:pt x="288" y="50"/>
                  </a:cubicBezTo>
                  <a:cubicBezTo>
                    <a:pt x="287" y="52"/>
                    <a:pt x="286" y="55"/>
                    <a:pt x="285" y="57"/>
                  </a:cubicBezTo>
                  <a:lnTo>
                    <a:pt x="285" y="59"/>
                  </a:lnTo>
                  <a:cubicBezTo>
                    <a:pt x="284" y="61"/>
                    <a:pt x="284" y="63"/>
                    <a:pt x="283" y="65"/>
                  </a:cubicBezTo>
                  <a:cubicBezTo>
                    <a:pt x="283" y="66"/>
                    <a:pt x="283" y="67"/>
                    <a:pt x="283" y="67"/>
                  </a:cubicBezTo>
                  <a:cubicBezTo>
                    <a:pt x="282" y="69"/>
                    <a:pt x="282" y="71"/>
                    <a:pt x="282" y="73"/>
                  </a:cubicBezTo>
                  <a:lnTo>
                    <a:pt x="281" y="75"/>
                  </a:lnTo>
                  <a:cubicBezTo>
                    <a:pt x="281" y="78"/>
                    <a:pt x="281" y="81"/>
                    <a:pt x="281" y="83"/>
                  </a:cubicBezTo>
                  <a:lnTo>
                    <a:pt x="281" y="88"/>
                  </a:lnTo>
                  <a:lnTo>
                    <a:pt x="281" y="89"/>
                  </a:lnTo>
                  <a:cubicBezTo>
                    <a:pt x="281" y="91"/>
                    <a:pt x="281" y="93"/>
                    <a:pt x="282" y="95"/>
                  </a:cubicBezTo>
                  <a:cubicBezTo>
                    <a:pt x="282" y="96"/>
                    <a:pt x="282" y="97"/>
                    <a:pt x="282" y="98"/>
                  </a:cubicBezTo>
                  <a:lnTo>
                    <a:pt x="283" y="101"/>
                  </a:lnTo>
                  <a:cubicBezTo>
                    <a:pt x="283" y="101"/>
                    <a:pt x="283" y="102"/>
                    <a:pt x="283" y="102"/>
                  </a:cubicBezTo>
                  <a:cubicBezTo>
                    <a:pt x="283" y="103"/>
                    <a:pt x="284" y="104"/>
                    <a:pt x="284" y="105"/>
                  </a:cubicBezTo>
                  <a:lnTo>
                    <a:pt x="284" y="107"/>
                  </a:lnTo>
                  <a:lnTo>
                    <a:pt x="285" y="109"/>
                  </a:lnTo>
                  <a:cubicBezTo>
                    <a:pt x="285" y="110"/>
                    <a:pt x="286" y="111"/>
                    <a:pt x="286" y="112"/>
                  </a:cubicBezTo>
                  <a:lnTo>
                    <a:pt x="287" y="115"/>
                  </a:lnTo>
                  <a:cubicBezTo>
                    <a:pt x="288" y="117"/>
                    <a:pt x="289" y="119"/>
                    <a:pt x="290" y="121"/>
                  </a:cubicBezTo>
                  <a:cubicBezTo>
                    <a:pt x="301" y="140"/>
                    <a:pt x="318" y="151"/>
                    <a:pt x="337" y="151"/>
                  </a:cubicBezTo>
                  <a:lnTo>
                    <a:pt x="337" y="151"/>
                  </a:lnTo>
                  <a:lnTo>
                    <a:pt x="337" y="165"/>
                  </a:lnTo>
                  <a:lnTo>
                    <a:pt x="337" y="166"/>
                  </a:lnTo>
                  <a:close/>
                  <a:moveTo>
                    <a:pt x="47" y="20"/>
                  </a:moveTo>
                  <a:cubicBezTo>
                    <a:pt x="47" y="20"/>
                    <a:pt x="46" y="21"/>
                    <a:pt x="46" y="21"/>
                  </a:cubicBezTo>
                  <a:lnTo>
                    <a:pt x="45" y="21"/>
                  </a:lnTo>
                  <a:cubicBezTo>
                    <a:pt x="43" y="22"/>
                    <a:pt x="42" y="23"/>
                    <a:pt x="40" y="24"/>
                  </a:cubicBezTo>
                  <a:cubicBezTo>
                    <a:pt x="39" y="26"/>
                    <a:pt x="37" y="27"/>
                    <a:pt x="36" y="28"/>
                  </a:cubicBezTo>
                  <a:lnTo>
                    <a:pt x="35" y="29"/>
                  </a:lnTo>
                  <a:cubicBezTo>
                    <a:pt x="34" y="30"/>
                    <a:pt x="33" y="31"/>
                    <a:pt x="32" y="32"/>
                  </a:cubicBezTo>
                  <a:lnTo>
                    <a:pt x="31" y="34"/>
                  </a:lnTo>
                  <a:cubicBezTo>
                    <a:pt x="30" y="35"/>
                    <a:pt x="29" y="36"/>
                    <a:pt x="28" y="37"/>
                  </a:cubicBezTo>
                  <a:lnTo>
                    <a:pt x="27" y="38"/>
                  </a:lnTo>
                  <a:cubicBezTo>
                    <a:pt x="26" y="40"/>
                    <a:pt x="25" y="41"/>
                    <a:pt x="24" y="43"/>
                  </a:cubicBezTo>
                  <a:lnTo>
                    <a:pt x="23" y="44"/>
                  </a:lnTo>
                  <a:cubicBezTo>
                    <a:pt x="23" y="46"/>
                    <a:pt x="22" y="46"/>
                    <a:pt x="22" y="47"/>
                  </a:cubicBezTo>
                  <a:cubicBezTo>
                    <a:pt x="20" y="50"/>
                    <a:pt x="19" y="53"/>
                    <a:pt x="18" y="55"/>
                  </a:cubicBezTo>
                  <a:lnTo>
                    <a:pt x="18" y="56"/>
                  </a:lnTo>
                  <a:cubicBezTo>
                    <a:pt x="18" y="56"/>
                    <a:pt x="18" y="57"/>
                    <a:pt x="18" y="57"/>
                  </a:cubicBezTo>
                  <a:cubicBezTo>
                    <a:pt x="17" y="59"/>
                    <a:pt x="17" y="61"/>
                    <a:pt x="16" y="63"/>
                  </a:cubicBezTo>
                  <a:lnTo>
                    <a:pt x="16" y="65"/>
                  </a:lnTo>
                  <a:cubicBezTo>
                    <a:pt x="16" y="67"/>
                    <a:pt x="15" y="69"/>
                    <a:pt x="15" y="71"/>
                  </a:cubicBezTo>
                  <a:lnTo>
                    <a:pt x="15" y="73"/>
                  </a:lnTo>
                  <a:cubicBezTo>
                    <a:pt x="14" y="76"/>
                    <a:pt x="14" y="79"/>
                    <a:pt x="14" y="81"/>
                  </a:cubicBezTo>
                  <a:lnTo>
                    <a:pt x="14" y="82"/>
                  </a:lnTo>
                  <a:lnTo>
                    <a:pt x="14" y="85"/>
                  </a:lnTo>
                  <a:lnTo>
                    <a:pt x="14" y="87"/>
                  </a:lnTo>
                  <a:cubicBezTo>
                    <a:pt x="15" y="89"/>
                    <a:pt x="15" y="91"/>
                    <a:pt x="15" y="93"/>
                  </a:cubicBezTo>
                  <a:cubicBezTo>
                    <a:pt x="15" y="94"/>
                    <a:pt x="15" y="95"/>
                    <a:pt x="15" y="96"/>
                  </a:cubicBezTo>
                  <a:lnTo>
                    <a:pt x="16" y="98"/>
                  </a:lnTo>
                  <a:cubicBezTo>
                    <a:pt x="16" y="98"/>
                    <a:pt x="16" y="100"/>
                    <a:pt x="16" y="100"/>
                  </a:cubicBezTo>
                  <a:cubicBezTo>
                    <a:pt x="17" y="101"/>
                    <a:pt x="17" y="102"/>
                    <a:pt x="17" y="103"/>
                  </a:cubicBezTo>
                  <a:lnTo>
                    <a:pt x="18" y="105"/>
                  </a:lnTo>
                  <a:lnTo>
                    <a:pt x="18" y="107"/>
                  </a:lnTo>
                  <a:cubicBezTo>
                    <a:pt x="18" y="108"/>
                    <a:pt x="19" y="109"/>
                    <a:pt x="19" y="110"/>
                  </a:cubicBezTo>
                  <a:lnTo>
                    <a:pt x="20" y="113"/>
                  </a:lnTo>
                  <a:cubicBezTo>
                    <a:pt x="21" y="115"/>
                    <a:pt x="22" y="117"/>
                    <a:pt x="23" y="119"/>
                  </a:cubicBezTo>
                  <a:cubicBezTo>
                    <a:pt x="34" y="138"/>
                    <a:pt x="52" y="149"/>
                    <a:pt x="71" y="149"/>
                  </a:cubicBezTo>
                  <a:lnTo>
                    <a:pt x="298" y="151"/>
                  </a:lnTo>
                  <a:cubicBezTo>
                    <a:pt x="290" y="145"/>
                    <a:pt x="283" y="137"/>
                    <a:pt x="278" y="128"/>
                  </a:cubicBezTo>
                  <a:cubicBezTo>
                    <a:pt x="277" y="126"/>
                    <a:pt x="276" y="123"/>
                    <a:pt x="275" y="121"/>
                  </a:cubicBezTo>
                  <a:cubicBezTo>
                    <a:pt x="274" y="120"/>
                    <a:pt x="274" y="120"/>
                    <a:pt x="274" y="119"/>
                  </a:cubicBezTo>
                  <a:lnTo>
                    <a:pt x="274" y="118"/>
                  </a:lnTo>
                  <a:lnTo>
                    <a:pt x="280" y="116"/>
                  </a:lnTo>
                  <a:lnTo>
                    <a:pt x="274" y="118"/>
                  </a:lnTo>
                  <a:lnTo>
                    <a:pt x="280" y="116"/>
                  </a:lnTo>
                  <a:lnTo>
                    <a:pt x="273" y="118"/>
                  </a:lnTo>
                  <a:cubicBezTo>
                    <a:pt x="273" y="116"/>
                    <a:pt x="272" y="115"/>
                    <a:pt x="272" y="113"/>
                  </a:cubicBezTo>
                  <a:cubicBezTo>
                    <a:pt x="271" y="113"/>
                    <a:pt x="271" y="112"/>
                    <a:pt x="271" y="111"/>
                  </a:cubicBezTo>
                  <a:lnTo>
                    <a:pt x="271" y="109"/>
                  </a:lnTo>
                  <a:cubicBezTo>
                    <a:pt x="270" y="108"/>
                    <a:pt x="270" y="107"/>
                    <a:pt x="270" y="106"/>
                  </a:cubicBezTo>
                  <a:cubicBezTo>
                    <a:pt x="269" y="105"/>
                    <a:pt x="269" y="104"/>
                    <a:pt x="269" y="103"/>
                  </a:cubicBezTo>
                  <a:lnTo>
                    <a:pt x="269" y="101"/>
                  </a:lnTo>
                  <a:cubicBezTo>
                    <a:pt x="268" y="100"/>
                    <a:pt x="268" y="99"/>
                    <a:pt x="268" y="98"/>
                  </a:cubicBezTo>
                  <a:cubicBezTo>
                    <a:pt x="268" y="95"/>
                    <a:pt x="268" y="93"/>
                    <a:pt x="267" y="91"/>
                  </a:cubicBezTo>
                  <a:lnTo>
                    <a:pt x="267" y="89"/>
                  </a:lnTo>
                  <a:cubicBezTo>
                    <a:pt x="267" y="87"/>
                    <a:pt x="267" y="85"/>
                    <a:pt x="267" y="84"/>
                  </a:cubicBezTo>
                  <a:cubicBezTo>
                    <a:pt x="267" y="80"/>
                    <a:pt x="267" y="77"/>
                    <a:pt x="268" y="74"/>
                  </a:cubicBezTo>
                  <a:cubicBezTo>
                    <a:pt x="268" y="74"/>
                    <a:pt x="268" y="73"/>
                    <a:pt x="268" y="73"/>
                  </a:cubicBezTo>
                  <a:cubicBezTo>
                    <a:pt x="268" y="70"/>
                    <a:pt x="269" y="67"/>
                    <a:pt x="269" y="65"/>
                  </a:cubicBezTo>
                  <a:cubicBezTo>
                    <a:pt x="269" y="64"/>
                    <a:pt x="270" y="63"/>
                    <a:pt x="270" y="62"/>
                  </a:cubicBezTo>
                  <a:cubicBezTo>
                    <a:pt x="270" y="60"/>
                    <a:pt x="271" y="57"/>
                    <a:pt x="272" y="55"/>
                  </a:cubicBezTo>
                  <a:lnTo>
                    <a:pt x="272" y="53"/>
                  </a:lnTo>
                  <a:cubicBezTo>
                    <a:pt x="273" y="50"/>
                    <a:pt x="274" y="47"/>
                    <a:pt x="276" y="44"/>
                  </a:cubicBezTo>
                  <a:cubicBezTo>
                    <a:pt x="277" y="43"/>
                    <a:pt x="277" y="41"/>
                    <a:pt x="278" y="40"/>
                  </a:cubicBezTo>
                  <a:lnTo>
                    <a:pt x="279" y="38"/>
                  </a:lnTo>
                  <a:cubicBezTo>
                    <a:pt x="280" y="36"/>
                    <a:pt x="281" y="34"/>
                    <a:pt x="283" y="32"/>
                  </a:cubicBezTo>
                  <a:lnTo>
                    <a:pt x="283" y="31"/>
                  </a:lnTo>
                  <a:cubicBezTo>
                    <a:pt x="285" y="30"/>
                    <a:pt x="286" y="28"/>
                    <a:pt x="287" y="27"/>
                  </a:cubicBezTo>
                  <a:lnTo>
                    <a:pt x="288" y="25"/>
                  </a:lnTo>
                  <a:cubicBezTo>
                    <a:pt x="290" y="24"/>
                    <a:pt x="291" y="23"/>
                    <a:pt x="292" y="22"/>
                  </a:cubicBezTo>
                  <a:lnTo>
                    <a:pt x="294" y="20"/>
                  </a:lnTo>
                  <a:cubicBezTo>
                    <a:pt x="295" y="18"/>
                    <a:pt x="297" y="17"/>
                    <a:pt x="299" y="16"/>
                  </a:cubicBezTo>
                  <a:lnTo>
                    <a:pt x="299" y="16"/>
                  </a:lnTo>
                  <a:lnTo>
                    <a:pt x="69" y="14"/>
                  </a:lnTo>
                  <a:cubicBezTo>
                    <a:pt x="68" y="14"/>
                    <a:pt x="67" y="14"/>
                    <a:pt x="67" y="14"/>
                  </a:cubicBezTo>
                  <a:lnTo>
                    <a:pt x="65" y="14"/>
                  </a:lnTo>
                  <a:cubicBezTo>
                    <a:pt x="64" y="14"/>
                    <a:pt x="63" y="14"/>
                    <a:pt x="62" y="14"/>
                  </a:cubicBezTo>
                  <a:lnTo>
                    <a:pt x="61" y="15"/>
                  </a:lnTo>
                  <a:cubicBezTo>
                    <a:pt x="59" y="15"/>
                    <a:pt x="58" y="15"/>
                    <a:pt x="56" y="16"/>
                  </a:cubicBezTo>
                  <a:lnTo>
                    <a:pt x="56" y="16"/>
                  </a:lnTo>
                  <a:cubicBezTo>
                    <a:pt x="54" y="17"/>
                    <a:pt x="52" y="17"/>
                    <a:pt x="51" y="18"/>
                  </a:cubicBezTo>
                  <a:lnTo>
                    <a:pt x="50" y="18"/>
                  </a:lnTo>
                  <a:cubicBezTo>
                    <a:pt x="49" y="19"/>
                    <a:pt x="48" y="20"/>
                    <a:pt x="47" y="2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8A601C1F-B48A-7170-0D96-392C1A3685FE}"/>
              </a:ext>
            </a:extLst>
          </p:cNvPr>
          <p:cNvGrpSpPr/>
          <p:nvPr/>
        </p:nvGrpSpPr>
        <p:grpSpPr>
          <a:xfrm>
            <a:off x="7338950" y="1262623"/>
            <a:ext cx="1199268" cy="599634"/>
            <a:chOff x="5638801" y="2709863"/>
            <a:chExt cx="495300" cy="247650"/>
          </a:xfrm>
        </p:grpSpPr>
        <p:sp>
          <p:nvSpPr>
            <p:cNvPr id="25" name="Freeform 175">
              <a:extLst>
                <a:ext uri="{FF2B5EF4-FFF2-40B4-BE49-F238E27FC236}">
                  <a16:creationId xmlns:a16="http://schemas.microsoft.com/office/drawing/2014/main" id="{D357B5FB-1E0C-EBB0-04B6-8C3602918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6" name="Freeform 178">
              <a:extLst>
                <a:ext uri="{FF2B5EF4-FFF2-40B4-BE49-F238E27FC236}">
                  <a16:creationId xmlns:a16="http://schemas.microsoft.com/office/drawing/2014/main" id="{3796E989-4D3D-52E2-AC47-421330C54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10" name="Elipse 9">
            <a:extLst>
              <a:ext uri="{FF2B5EF4-FFF2-40B4-BE49-F238E27FC236}">
                <a16:creationId xmlns:a16="http://schemas.microsoft.com/office/drawing/2014/main" id="{5611B59A-9B52-09E3-8043-C8B8FB262EC0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36244B43-50AF-9F20-8AFC-260C6860E5DD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8B181D35-3FD6-04CA-6B32-31854A9BF060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64C8BE-3C79-2291-2F31-327BE5B13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116" y="2182038"/>
            <a:ext cx="5425766" cy="162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4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DA93C-08AF-5423-4277-FF86F776C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633CAFDF-A07E-A163-DDF6-169E9CA56F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9818" y="1065487"/>
            <a:ext cx="6787817" cy="599633"/>
          </a:xfrm>
        </p:spPr>
        <p:txBody>
          <a:bodyPr/>
          <a:lstStyle/>
          <a:p>
            <a:r>
              <a:rPr lang="es-ES" sz="1800" dirty="0"/>
              <a:t>Si usas un navegador moderno, asegúrate de que el script se carga como un módulo en el HTML:</a:t>
            </a:r>
          </a:p>
        </p:txBody>
      </p:sp>
      <p:sp>
        <p:nvSpPr>
          <p:cNvPr id="16" name="Título 15">
            <a:extLst>
              <a:ext uri="{FF2B5EF4-FFF2-40B4-BE49-F238E27FC236}">
                <a16:creationId xmlns:a16="http://schemas.microsoft.com/office/drawing/2014/main" id="{34917417-32CD-1289-B54A-70641460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13" y="464688"/>
            <a:ext cx="7573558" cy="367298"/>
          </a:xfrm>
        </p:spPr>
        <p:txBody>
          <a:bodyPr/>
          <a:lstStyle/>
          <a:p>
            <a:r>
              <a:rPr lang="es-ES" sz="2900" dirty="0"/>
              <a:t>3. Ejecutar en un entorno compatible</a:t>
            </a:r>
          </a:p>
        </p:txBody>
      </p:sp>
      <p:sp>
        <p:nvSpPr>
          <p:cNvPr id="5" name="Freeform 298">
            <a:extLst>
              <a:ext uri="{FF2B5EF4-FFF2-40B4-BE49-F238E27FC236}">
                <a16:creationId xmlns:a16="http://schemas.microsoft.com/office/drawing/2014/main" id="{F3537D3D-7AC6-69A0-3705-EC69F0D68473}"/>
              </a:ext>
            </a:extLst>
          </p:cNvPr>
          <p:cNvSpPr>
            <a:spLocks/>
          </p:cNvSpPr>
          <p:nvPr/>
        </p:nvSpPr>
        <p:spPr bwMode="auto">
          <a:xfrm>
            <a:off x="5245627" y="1065487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Freeform 302">
            <a:extLst>
              <a:ext uri="{FF2B5EF4-FFF2-40B4-BE49-F238E27FC236}">
                <a16:creationId xmlns:a16="http://schemas.microsoft.com/office/drawing/2014/main" id="{EEBD8887-D3DE-AE01-4378-50B541AF01C9}"/>
              </a:ext>
            </a:extLst>
          </p:cNvPr>
          <p:cNvSpPr>
            <a:spLocks/>
          </p:cNvSpPr>
          <p:nvPr/>
        </p:nvSpPr>
        <p:spPr bwMode="auto">
          <a:xfrm>
            <a:off x="8473440" y="4352138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" name="Freeform 235">
            <a:extLst>
              <a:ext uri="{FF2B5EF4-FFF2-40B4-BE49-F238E27FC236}">
                <a16:creationId xmlns:a16="http://schemas.microsoft.com/office/drawing/2014/main" id="{D7B6F6C3-0831-DBE2-38B2-C04C19866815}"/>
              </a:ext>
            </a:extLst>
          </p:cNvPr>
          <p:cNvSpPr>
            <a:spLocks/>
          </p:cNvSpPr>
          <p:nvPr/>
        </p:nvSpPr>
        <p:spPr bwMode="auto">
          <a:xfrm>
            <a:off x="7934740" y="3047801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" name="Freeform 157">
            <a:extLst>
              <a:ext uri="{FF2B5EF4-FFF2-40B4-BE49-F238E27FC236}">
                <a16:creationId xmlns:a16="http://schemas.microsoft.com/office/drawing/2014/main" id="{7143B7B9-4B41-A385-AD06-0B9DD931E51C}"/>
              </a:ext>
            </a:extLst>
          </p:cNvPr>
          <p:cNvSpPr>
            <a:spLocks noEditPoints="1"/>
          </p:cNvSpPr>
          <p:nvPr/>
        </p:nvSpPr>
        <p:spPr bwMode="auto">
          <a:xfrm>
            <a:off x="473619" y="3870044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9" name="Freeform 159">
            <a:extLst>
              <a:ext uri="{FF2B5EF4-FFF2-40B4-BE49-F238E27FC236}">
                <a16:creationId xmlns:a16="http://schemas.microsoft.com/office/drawing/2014/main" id="{C8139375-CFAD-1F2C-F756-942A781137E7}"/>
              </a:ext>
            </a:extLst>
          </p:cNvPr>
          <p:cNvSpPr>
            <a:spLocks noEditPoints="1"/>
          </p:cNvSpPr>
          <p:nvPr/>
        </p:nvSpPr>
        <p:spPr bwMode="auto">
          <a:xfrm>
            <a:off x="8371772" y="502026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tx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5CEBEBC-44F2-24CB-C17B-064322C4E6D9}"/>
              </a:ext>
            </a:extLst>
          </p:cNvPr>
          <p:cNvGrpSpPr/>
          <p:nvPr/>
        </p:nvGrpSpPr>
        <p:grpSpPr>
          <a:xfrm rot="16200000">
            <a:off x="7593518" y="4049443"/>
            <a:ext cx="951858" cy="380744"/>
            <a:chOff x="5486401" y="3944938"/>
            <a:chExt cx="246062" cy="98425"/>
          </a:xfrm>
          <a:solidFill>
            <a:schemeClr val="tx1"/>
          </a:solidFill>
        </p:grpSpPr>
        <p:sp>
          <p:nvSpPr>
            <p:cNvPr id="13" name="Freeform 155">
              <a:extLst>
                <a:ext uri="{FF2B5EF4-FFF2-40B4-BE49-F238E27FC236}">
                  <a16:creationId xmlns:a16="http://schemas.microsoft.com/office/drawing/2014/main" id="{0618FC5C-D654-28B0-D335-1025B54D09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7213" y="3944938"/>
              <a:ext cx="95250" cy="98425"/>
            </a:xfrm>
            <a:custGeom>
              <a:avLst/>
              <a:gdLst>
                <a:gd name="T0" fmla="*/ 112 w 161"/>
                <a:gd name="T1" fmla="*/ 157 h 167"/>
                <a:gd name="T2" fmla="*/ 68 w 161"/>
                <a:gd name="T3" fmla="*/ 164 h 167"/>
                <a:gd name="T4" fmla="*/ 21 w 161"/>
                <a:gd name="T5" fmla="*/ 128 h 167"/>
                <a:gd name="T6" fmla="*/ 42 w 161"/>
                <a:gd name="T7" fmla="*/ 16 h 167"/>
                <a:gd name="T8" fmla="*/ 42 w 161"/>
                <a:gd name="T9" fmla="*/ 16 h 167"/>
                <a:gd name="T10" fmla="*/ 94 w 161"/>
                <a:gd name="T11" fmla="*/ 4 h 167"/>
                <a:gd name="T12" fmla="*/ 141 w 161"/>
                <a:gd name="T13" fmla="*/ 40 h 167"/>
                <a:gd name="T14" fmla="*/ 120 w 161"/>
                <a:gd name="T15" fmla="*/ 152 h 167"/>
                <a:gd name="T16" fmla="*/ 112 w 161"/>
                <a:gd name="T17" fmla="*/ 157 h 167"/>
                <a:gd name="T18" fmla="*/ 50 w 161"/>
                <a:gd name="T19" fmla="*/ 27 h 167"/>
                <a:gd name="T20" fmla="*/ 33 w 161"/>
                <a:gd name="T21" fmla="*/ 121 h 167"/>
                <a:gd name="T22" fmla="*/ 71 w 161"/>
                <a:gd name="T23" fmla="*/ 151 h 167"/>
                <a:gd name="T24" fmla="*/ 112 w 161"/>
                <a:gd name="T25" fmla="*/ 141 h 167"/>
                <a:gd name="T26" fmla="*/ 129 w 161"/>
                <a:gd name="T27" fmla="*/ 46 h 167"/>
                <a:gd name="T28" fmla="*/ 91 w 161"/>
                <a:gd name="T29" fmla="*/ 17 h 167"/>
                <a:gd name="T30" fmla="*/ 50 w 161"/>
                <a:gd name="T31" fmla="*/ 27 h 167"/>
                <a:gd name="T32" fmla="*/ 50 w 161"/>
                <a:gd name="T33" fmla="*/ 2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1" h="167">
                  <a:moveTo>
                    <a:pt x="112" y="157"/>
                  </a:moveTo>
                  <a:cubicBezTo>
                    <a:pt x="98" y="165"/>
                    <a:pt x="83" y="167"/>
                    <a:pt x="68" y="164"/>
                  </a:cubicBezTo>
                  <a:cubicBezTo>
                    <a:pt x="49" y="160"/>
                    <a:pt x="32" y="147"/>
                    <a:pt x="21" y="128"/>
                  </a:cubicBezTo>
                  <a:cubicBezTo>
                    <a:pt x="0" y="91"/>
                    <a:pt x="10" y="40"/>
                    <a:pt x="42" y="16"/>
                  </a:cubicBezTo>
                  <a:lnTo>
                    <a:pt x="42" y="16"/>
                  </a:lnTo>
                  <a:cubicBezTo>
                    <a:pt x="57" y="4"/>
                    <a:pt x="76" y="0"/>
                    <a:pt x="94" y="4"/>
                  </a:cubicBezTo>
                  <a:cubicBezTo>
                    <a:pt x="113" y="8"/>
                    <a:pt x="130" y="21"/>
                    <a:pt x="141" y="40"/>
                  </a:cubicBezTo>
                  <a:cubicBezTo>
                    <a:pt x="161" y="77"/>
                    <a:pt x="152" y="127"/>
                    <a:pt x="120" y="152"/>
                  </a:cubicBezTo>
                  <a:cubicBezTo>
                    <a:pt x="117" y="154"/>
                    <a:pt x="115" y="156"/>
                    <a:pt x="112" y="157"/>
                  </a:cubicBezTo>
                  <a:close/>
                  <a:moveTo>
                    <a:pt x="50" y="27"/>
                  </a:moveTo>
                  <a:cubicBezTo>
                    <a:pt x="23" y="47"/>
                    <a:pt x="16" y="90"/>
                    <a:pt x="33" y="121"/>
                  </a:cubicBezTo>
                  <a:cubicBezTo>
                    <a:pt x="42" y="137"/>
                    <a:pt x="55" y="147"/>
                    <a:pt x="71" y="151"/>
                  </a:cubicBezTo>
                  <a:cubicBezTo>
                    <a:pt x="85" y="154"/>
                    <a:pt x="99" y="150"/>
                    <a:pt x="112" y="141"/>
                  </a:cubicBezTo>
                  <a:cubicBezTo>
                    <a:pt x="139" y="120"/>
                    <a:pt x="146" y="78"/>
                    <a:pt x="129" y="46"/>
                  </a:cubicBezTo>
                  <a:cubicBezTo>
                    <a:pt x="120" y="31"/>
                    <a:pt x="106" y="20"/>
                    <a:pt x="91" y="17"/>
                  </a:cubicBezTo>
                  <a:cubicBezTo>
                    <a:pt x="77" y="14"/>
                    <a:pt x="62" y="18"/>
                    <a:pt x="50" y="27"/>
                  </a:cubicBezTo>
                  <a:lnTo>
                    <a:pt x="50" y="2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4" name="Freeform 156">
              <a:extLst>
                <a:ext uri="{FF2B5EF4-FFF2-40B4-BE49-F238E27FC236}">
                  <a16:creationId xmlns:a16="http://schemas.microsoft.com/office/drawing/2014/main" id="{407B896B-C998-E802-3865-46AA4F9019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6401" y="3944938"/>
              <a:ext cx="200025" cy="98425"/>
            </a:xfrm>
            <a:custGeom>
              <a:avLst/>
              <a:gdLst>
                <a:gd name="T0" fmla="*/ 70 w 339"/>
                <a:gd name="T1" fmla="*/ 163 h 166"/>
                <a:gd name="T2" fmla="*/ 7 w 339"/>
                <a:gd name="T3" fmla="*/ 117 h 166"/>
                <a:gd name="T4" fmla="*/ 4 w 339"/>
                <a:gd name="T5" fmla="*/ 109 h 166"/>
                <a:gd name="T6" fmla="*/ 2 w 339"/>
                <a:gd name="T7" fmla="*/ 101 h 166"/>
                <a:gd name="T8" fmla="*/ 0 w 339"/>
                <a:gd name="T9" fmla="*/ 88 h 166"/>
                <a:gd name="T10" fmla="*/ 0 w 339"/>
                <a:gd name="T11" fmla="*/ 81 h 166"/>
                <a:gd name="T12" fmla="*/ 2 w 339"/>
                <a:gd name="T13" fmla="*/ 62 h 166"/>
                <a:gd name="T14" fmla="*/ 5 w 339"/>
                <a:gd name="T15" fmla="*/ 53 h 166"/>
                <a:gd name="T16" fmla="*/ 9 w 339"/>
                <a:gd name="T17" fmla="*/ 42 h 166"/>
                <a:gd name="T18" fmla="*/ 18 w 339"/>
                <a:gd name="T19" fmla="*/ 40 h 166"/>
                <a:gd name="T20" fmla="*/ 16 w 339"/>
                <a:gd name="T21" fmla="*/ 30 h 166"/>
                <a:gd name="T22" fmla="*/ 22 w 339"/>
                <a:gd name="T23" fmla="*/ 23 h 166"/>
                <a:gd name="T24" fmla="*/ 32 w 339"/>
                <a:gd name="T25" fmla="*/ 13 h 166"/>
                <a:gd name="T26" fmla="*/ 44 w 339"/>
                <a:gd name="T27" fmla="*/ 6 h 166"/>
                <a:gd name="T28" fmla="*/ 52 w 339"/>
                <a:gd name="T29" fmla="*/ 3 h 166"/>
                <a:gd name="T30" fmla="*/ 59 w 339"/>
                <a:gd name="T31" fmla="*/ 1 h 166"/>
                <a:gd name="T32" fmla="*/ 69 w 339"/>
                <a:gd name="T33" fmla="*/ 0 h 166"/>
                <a:gd name="T34" fmla="*/ 339 w 339"/>
                <a:gd name="T35" fmla="*/ 2 h 166"/>
                <a:gd name="T36" fmla="*/ 337 w 339"/>
                <a:gd name="T37" fmla="*/ 16 h 166"/>
                <a:gd name="T38" fmla="*/ 332 w 339"/>
                <a:gd name="T39" fmla="*/ 16 h 166"/>
                <a:gd name="T40" fmla="*/ 323 w 339"/>
                <a:gd name="T41" fmla="*/ 18 h 166"/>
                <a:gd name="T42" fmla="*/ 317 w 339"/>
                <a:gd name="T43" fmla="*/ 21 h 166"/>
                <a:gd name="T44" fmla="*/ 307 w 339"/>
                <a:gd name="T45" fmla="*/ 27 h 166"/>
                <a:gd name="T46" fmla="*/ 299 w 339"/>
                <a:gd name="T47" fmla="*/ 34 h 166"/>
                <a:gd name="T48" fmla="*/ 294 w 339"/>
                <a:gd name="T49" fmla="*/ 40 h 166"/>
                <a:gd name="T50" fmla="*/ 288 w 339"/>
                <a:gd name="T51" fmla="*/ 50 h 166"/>
                <a:gd name="T52" fmla="*/ 283 w 339"/>
                <a:gd name="T53" fmla="*/ 65 h 166"/>
                <a:gd name="T54" fmla="*/ 281 w 339"/>
                <a:gd name="T55" fmla="*/ 75 h 166"/>
                <a:gd name="T56" fmla="*/ 281 w 339"/>
                <a:gd name="T57" fmla="*/ 89 h 166"/>
                <a:gd name="T58" fmla="*/ 283 w 339"/>
                <a:gd name="T59" fmla="*/ 101 h 166"/>
                <a:gd name="T60" fmla="*/ 284 w 339"/>
                <a:gd name="T61" fmla="*/ 107 h 166"/>
                <a:gd name="T62" fmla="*/ 287 w 339"/>
                <a:gd name="T63" fmla="*/ 115 h 166"/>
                <a:gd name="T64" fmla="*/ 337 w 339"/>
                <a:gd name="T65" fmla="*/ 151 h 166"/>
                <a:gd name="T66" fmla="*/ 47 w 339"/>
                <a:gd name="T67" fmla="*/ 20 h 166"/>
                <a:gd name="T68" fmla="*/ 40 w 339"/>
                <a:gd name="T69" fmla="*/ 24 h 166"/>
                <a:gd name="T70" fmla="*/ 32 w 339"/>
                <a:gd name="T71" fmla="*/ 32 h 166"/>
                <a:gd name="T72" fmla="*/ 27 w 339"/>
                <a:gd name="T73" fmla="*/ 38 h 166"/>
                <a:gd name="T74" fmla="*/ 22 w 339"/>
                <a:gd name="T75" fmla="*/ 47 h 166"/>
                <a:gd name="T76" fmla="*/ 18 w 339"/>
                <a:gd name="T77" fmla="*/ 57 h 166"/>
                <a:gd name="T78" fmla="*/ 15 w 339"/>
                <a:gd name="T79" fmla="*/ 71 h 166"/>
                <a:gd name="T80" fmla="*/ 14 w 339"/>
                <a:gd name="T81" fmla="*/ 82 h 166"/>
                <a:gd name="T82" fmla="*/ 15 w 339"/>
                <a:gd name="T83" fmla="*/ 93 h 166"/>
                <a:gd name="T84" fmla="*/ 16 w 339"/>
                <a:gd name="T85" fmla="*/ 100 h 166"/>
                <a:gd name="T86" fmla="*/ 18 w 339"/>
                <a:gd name="T87" fmla="*/ 107 h 166"/>
                <a:gd name="T88" fmla="*/ 23 w 339"/>
                <a:gd name="T89" fmla="*/ 119 h 166"/>
                <a:gd name="T90" fmla="*/ 278 w 339"/>
                <a:gd name="T91" fmla="*/ 128 h 166"/>
                <a:gd name="T92" fmla="*/ 274 w 339"/>
                <a:gd name="T93" fmla="*/ 118 h 166"/>
                <a:gd name="T94" fmla="*/ 280 w 339"/>
                <a:gd name="T95" fmla="*/ 116 h 166"/>
                <a:gd name="T96" fmla="*/ 271 w 339"/>
                <a:gd name="T97" fmla="*/ 111 h 166"/>
                <a:gd name="T98" fmla="*/ 269 w 339"/>
                <a:gd name="T99" fmla="*/ 103 h 166"/>
                <a:gd name="T100" fmla="*/ 267 w 339"/>
                <a:gd name="T101" fmla="*/ 91 h 166"/>
                <a:gd name="T102" fmla="*/ 268 w 339"/>
                <a:gd name="T103" fmla="*/ 74 h 166"/>
                <a:gd name="T104" fmla="*/ 270 w 339"/>
                <a:gd name="T105" fmla="*/ 62 h 166"/>
                <a:gd name="T106" fmla="*/ 276 w 339"/>
                <a:gd name="T107" fmla="*/ 44 h 166"/>
                <a:gd name="T108" fmla="*/ 283 w 339"/>
                <a:gd name="T109" fmla="*/ 32 h 166"/>
                <a:gd name="T110" fmla="*/ 288 w 339"/>
                <a:gd name="T111" fmla="*/ 25 h 166"/>
                <a:gd name="T112" fmla="*/ 299 w 339"/>
                <a:gd name="T113" fmla="*/ 16 h 166"/>
                <a:gd name="T114" fmla="*/ 67 w 339"/>
                <a:gd name="T115" fmla="*/ 14 h 166"/>
                <a:gd name="T116" fmla="*/ 61 w 339"/>
                <a:gd name="T117" fmla="*/ 15 h 166"/>
                <a:gd name="T118" fmla="*/ 51 w 339"/>
                <a:gd name="T119" fmla="*/ 1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9" h="166">
                  <a:moveTo>
                    <a:pt x="337" y="166"/>
                  </a:moveTo>
                  <a:lnTo>
                    <a:pt x="337" y="166"/>
                  </a:lnTo>
                  <a:lnTo>
                    <a:pt x="70" y="163"/>
                  </a:lnTo>
                  <a:cubicBezTo>
                    <a:pt x="46" y="163"/>
                    <a:pt x="24" y="149"/>
                    <a:pt x="11" y="126"/>
                  </a:cubicBezTo>
                  <a:cubicBezTo>
                    <a:pt x="10" y="123"/>
                    <a:pt x="9" y="121"/>
                    <a:pt x="7" y="119"/>
                  </a:cubicBezTo>
                  <a:cubicBezTo>
                    <a:pt x="7" y="118"/>
                    <a:pt x="7" y="117"/>
                    <a:pt x="7" y="117"/>
                  </a:cubicBezTo>
                  <a:lnTo>
                    <a:pt x="6" y="115"/>
                  </a:lnTo>
                  <a:cubicBezTo>
                    <a:pt x="6" y="114"/>
                    <a:pt x="5" y="113"/>
                    <a:pt x="5" y="111"/>
                  </a:cubicBezTo>
                  <a:cubicBezTo>
                    <a:pt x="5" y="110"/>
                    <a:pt x="4" y="110"/>
                    <a:pt x="4" y="109"/>
                  </a:cubicBezTo>
                  <a:lnTo>
                    <a:pt x="4" y="107"/>
                  </a:lnTo>
                  <a:cubicBezTo>
                    <a:pt x="3" y="106"/>
                    <a:pt x="3" y="105"/>
                    <a:pt x="3" y="103"/>
                  </a:cubicBezTo>
                  <a:cubicBezTo>
                    <a:pt x="3" y="103"/>
                    <a:pt x="2" y="102"/>
                    <a:pt x="2" y="101"/>
                  </a:cubicBezTo>
                  <a:lnTo>
                    <a:pt x="2" y="99"/>
                  </a:lnTo>
                  <a:cubicBezTo>
                    <a:pt x="2" y="98"/>
                    <a:pt x="1" y="97"/>
                    <a:pt x="1" y="95"/>
                  </a:cubicBezTo>
                  <a:cubicBezTo>
                    <a:pt x="1" y="93"/>
                    <a:pt x="1" y="91"/>
                    <a:pt x="0" y="88"/>
                  </a:cubicBezTo>
                  <a:lnTo>
                    <a:pt x="0" y="86"/>
                  </a:lnTo>
                  <a:cubicBezTo>
                    <a:pt x="0" y="85"/>
                    <a:pt x="0" y="83"/>
                    <a:pt x="0" y="82"/>
                  </a:cubicBezTo>
                  <a:lnTo>
                    <a:pt x="0" y="81"/>
                  </a:lnTo>
                  <a:cubicBezTo>
                    <a:pt x="0" y="78"/>
                    <a:pt x="0" y="75"/>
                    <a:pt x="1" y="72"/>
                  </a:cubicBezTo>
                  <a:cubicBezTo>
                    <a:pt x="1" y="71"/>
                    <a:pt x="1" y="70"/>
                    <a:pt x="1" y="70"/>
                  </a:cubicBezTo>
                  <a:cubicBezTo>
                    <a:pt x="1" y="67"/>
                    <a:pt x="2" y="65"/>
                    <a:pt x="2" y="62"/>
                  </a:cubicBezTo>
                  <a:cubicBezTo>
                    <a:pt x="2" y="62"/>
                    <a:pt x="2" y="61"/>
                    <a:pt x="2" y="61"/>
                  </a:cubicBezTo>
                  <a:cubicBezTo>
                    <a:pt x="2" y="61"/>
                    <a:pt x="3" y="60"/>
                    <a:pt x="3" y="60"/>
                  </a:cubicBezTo>
                  <a:cubicBezTo>
                    <a:pt x="3" y="57"/>
                    <a:pt x="4" y="55"/>
                    <a:pt x="5" y="53"/>
                  </a:cubicBezTo>
                  <a:cubicBezTo>
                    <a:pt x="5" y="52"/>
                    <a:pt x="5" y="52"/>
                    <a:pt x="5" y="51"/>
                  </a:cubicBezTo>
                  <a:lnTo>
                    <a:pt x="6" y="50"/>
                  </a:lnTo>
                  <a:cubicBezTo>
                    <a:pt x="6" y="48"/>
                    <a:pt x="8" y="45"/>
                    <a:pt x="9" y="42"/>
                  </a:cubicBezTo>
                  <a:lnTo>
                    <a:pt x="9" y="41"/>
                  </a:lnTo>
                  <a:cubicBezTo>
                    <a:pt x="10" y="40"/>
                    <a:pt x="11" y="39"/>
                    <a:pt x="11" y="38"/>
                  </a:cubicBezTo>
                  <a:lnTo>
                    <a:pt x="18" y="40"/>
                  </a:lnTo>
                  <a:lnTo>
                    <a:pt x="12" y="37"/>
                  </a:lnTo>
                  <a:lnTo>
                    <a:pt x="12" y="36"/>
                  </a:lnTo>
                  <a:cubicBezTo>
                    <a:pt x="13" y="34"/>
                    <a:pt x="15" y="32"/>
                    <a:pt x="16" y="30"/>
                  </a:cubicBezTo>
                  <a:lnTo>
                    <a:pt x="17" y="29"/>
                  </a:lnTo>
                  <a:cubicBezTo>
                    <a:pt x="18" y="27"/>
                    <a:pt x="19" y="26"/>
                    <a:pt x="20" y="25"/>
                  </a:cubicBezTo>
                  <a:cubicBezTo>
                    <a:pt x="21" y="24"/>
                    <a:pt x="21" y="23"/>
                    <a:pt x="22" y="23"/>
                  </a:cubicBezTo>
                  <a:cubicBezTo>
                    <a:pt x="23" y="22"/>
                    <a:pt x="24" y="21"/>
                    <a:pt x="25" y="19"/>
                  </a:cubicBezTo>
                  <a:lnTo>
                    <a:pt x="27" y="18"/>
                  </a:lnTo>
                  <a:cubicBezTo>
                    <a:pt x="28" y="16"/>
                    <a:pt x="30" y="15"/>
                    <a:pt x="32" y="13"/>
                  </a:cubicBezTo>
                  <a:cubicBezTo>
                    <a:pt x="34" y="12"/>
                    <a:pt x="36" y="11"/>
                    <a:pt x="38" y="9"/>
                  </a:cubicBezTo>
                  <a:lnTo>
                    <a:pt x="39" y="9"/>
                  </a:lnTo>
                  <a:cubicBezTo>
                    <a:pt x="41" y="8"/>
                    <a:pt x="42" y="7"/>
                    <a:pt x="44" y="6"/>
                  </a:cubicBezTo>
                  <a:lnTo>
                    <a:pt x="45" y="5"/>
                  </a:lnTo>
                  <a:cubicBezTo>
                    <a:pt x="47" y="4"/>
                    <a:pt x="50" y="4"/>
                    <a:pt x="51" y="3"/>
                  </a:cubicBezTo>
                  <a:lnTo>
                    <a:pt x="52" y="3"/>
                  </a:lnTo>
                  <a:cubicBezTo>
                    <a:pt x="54" y="2"/>
                    <a:pt x="56" y="2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lnTo>
                    <a:pt x="59" y="1"/>
                  </a:lnTo>
                  <a:cubicBezTo>
                    <a:pt x="61" y="1"/>
                    <a:pt x="62" y="0"/>
                    <a:pt x="63" y="0"/>
                  </a:cubicBezTo>
                  <a:cubicBezTo>
                    <a:pt x="64" y="0"/>
                    <a:pt x="64" y="0"/>
                    <a:pt x="65" y="0"/>
                  </a:cubicBezTo>
                  <a:cubicBezTo>
                    <a:pt x="66" y="0"/>
                    <a:pt x="67" y="0"/>
                    <a:pt x="69" y="0"/>
                  </a:cubicBezTo>
                  <a:lnTo>
                    <a:pt x="70" y="0"/>
                  </a:lnTo>
                  <a:lnTo>
                    <a:pt x="72" y="0"/>
                  </a:lnTo>
                  <a:lnTo>
                    <a:pt x="339" y="2"/>
                  </a:lnTo>
                  <a:lnTo>
                    <a:pt x="339" y="2"/>
                  </a:lnTo>
                  <a:lnTo>
                    <a:pt x="339" y="16"/>
                  </a:lnTo>
                  <a:lnTo>
                    <a:pt x="337" y="16"/>
                  </a:lnTo>
                  <a:lnTo>
                    <a:pt x="336" y="16"/>
                  </a:lnTo>
                  <a:cubicBezTo>
                    <a:pt x="335" y="16"/>
                    <a:pt x="334" y="16"/>
                    <a:pt x="333" y="16"/>
                  </a:cubicBezTo>
                  <a:lnTo>
                    <a:pt x="332" y="16"/>
                  </a:lnTo>
                  <a:cubicBezTo>
                    <a:pt x="331" y="16"/>
                    <a:pt x="330" y="17"/>
                    <a:pt x="329" y="17"/>
                  </a:cubicBezTo>
                  <a:lnTo>
                    <a:pt x="327" y="17"/>
                  </a:lnTo>
                  <a:cubicBezTo>
                    <a:pt x="326" y="17"/>
                    <a:pt x="325" y="18"/>
                    <a:pt x="323" y="18"/>
                  </a:cubicBezTo>
                  <a:lnTo>
                    <a:pt x="323" y="18"/>
                  </a:lnTo>
                  <a:cubicBezTo>
                    <a:pt x="321" y="19"/>
                    <a:pt x="319" y="20"/>
                    <a:pt x="318" y="20"/>
                  </a:cubicBezTo>
                  <a:lnTo>
                    <a:pt x="317" y="21"/>
                  </a:lnTo>
                  <a:cubicBezTo>
                    <a:pt x="316" y="21"/>
                    <a:pt x="314" y="22"/>
                    <a:pt x="313" y="23"/>
                  </a:cubicBezTo>
                  <a:lnTo>
                    <a:pt x="312" y="23"/>
                  </a:lnTo>
                  <a:cubicBezTo>
                    <a:pt x="310" y="24"/>
                    <a:pt x="309" y="25"/>
                    <a:pt x="307" y="27"/>
                  </a:cubicBezTo>
                  <a:cubicBezTo>
                    <a:pt x="306" y="28"/>
                    <a:pt x="304" y="29"/>
                    <a:pt x="303" y="30"/>
                  </a:cubicBezTo>
                  <a:lnTo>
                    <a:pt x="302" y="31"/>
                  </a:lnTo>
                  <a:lnTo>
                    <a:pt x="299" y="34"/>
                  </a:lnTo>
                  <a:lnTo>
                    <a:pt x="298" y="36"/>
                  </a:lnTo>
                  <a:cubicBezTo>
                    <a:pt x="297" y="37"/>
                    <a:pt x="296" y="38"/>
                    <a:pt x="295" y="39"/>
                  </a:cubicBezTo>
                  <a:lnTo>
                    <a:pt x="294" y="40"/>
                  </a:lnTo>
                  <a:cubicBezTo>
                    <a:pt x="293" y="42"/>
                    <a:pt x="292" y="43"/>
                    <a:pt x="291" y="45"/>
                  </a:cubicBezTo>
                  <a:lnTo>
                    <a:pt x="290" y="46"/>
                  </a:lnTo>
                  <a:cubicBezTo>
                    <a:pt x="290" y="48"/>
                    <a:pt x="289" y="49"/>
                    <a:pt x="288" y="50"/>
                  </a:cubicBezTo>
                  <a:cubicBezTo>
                    <a:pt x="287" y="52"/>
                    <a:pt x="286" y="55"/>
                    <a:pt x="285" y="57"/>
                  </a:cubicBezTo>
                  <a:lnTo>
                    <a:pt x="285" y="59"/>
                  </a:lnTo>
                  <a:cubicBezTo>
                    <a:pt x="284" y="61"/>
                    <a:pt x="284" y="63"/>
                    <a:pt x="283" y="65"/>
                  </a:cubicBezTo>
                  <a:cubicBezTo>
                    <a:pt x="283" y="66"/>
                    <a:pt x="283" y="67"/>
                    <a:pt x="283" y="67"/>
                  </a:cubicBezTo>
                  <a:cubicBezTo>
                    <a:pt x="282" y="69"/>
                    <a:pt x="282" y="71"/>
                    <a:pt x="282" y="73"/>
                  </a:cubicBezTo>
                  <a:lnTo>
                    <a:pt x="281" y="75"/>
                  </a:lnTo>
                  <a:cubicBezTo>
                    <a:pt x="281" y="78"/>
                    <a:pt x="281" y="81"/>
                    <a:pt x="281" y="83"/>
                  </a:cubicBezTo>
                  <a:lnTo>
                    <a:pt x="281" y="88"/>
                  </a:lnTo>
                  <a:lnTo>
                    <a:pt x="281" y="89"/>
                  </a:lnTo>
                  <a:cubicBezTo>
                    <a:pt x="281" y="91"/>
                    <a:pt x="281" y="93"/>
                    <a:pt x="282" y="95"/>
                  </a:cubicBezTo>
                  <a:cubicBezTo>
                    <a:pt x="282" y="96"/>
                    <a:pt x="282" y="97"/>
                    <a:pt x="282" y="98"/>
                  </a:cubicBezTo>
                  <a:lnTo>
                    <a:pt x="283" y="101"/>
                  </a:lnTo>
                  <a:cubicBezTo>
                    <a:pt x="283" y="101"/>
                    <a:pt x="283" y="102"/>
                    <a:pt x="283" y="102"/>
                  </a:cubicBezTo>
                  <a:cubicBezTo>
                    <a:pt x="283" y="103"/>
                    <a:pt x="284" y="104"/>
                    <a:pt x="284" y="105"/>
                  </a:cubicBezTo>
                  <a:lnTo>
                    <a:pt x="284" y="107"/>
                  </a:lnTo>
                  <a:lnTo>
                    <a:pt x="285" y="109"/>
                  </a:lnTo>
                  <a:cubicBezTo>
                    <a:pt x="285" y="110"/>
                    <a:pt x="286" y="111"/>
                    <a:pt x="286" y="112"/>
                  </a:cubicBezTo>
                  <a:lnTo>
                    <a:pt x="287" y="115"/>
                  </a:lnTo>
                  <a:cubicBezTo>
                    <a:pt x="288" y="117"/>
                    <a:pt x="289" y="119"/>
                    <a:pt x="290" y="121"/>
                  </a:cubicBezTo>
                  <a:cubicBezTo>
                    <a:pt x="301" y="140"/>
                    <a:pt x="318" y="151"/>
                    <a:pt x="337" y="151"/>
                  </a:cubicBezTo>
                  <a:lnTo>
                    <a:pt x="337" y="151"/>
                  </a:lnTo>
                  <a:lnTo>
                    <a:pt x="337" y="165"/>
                  </a:lnTo>
                  <a:lnTo>
                    <a:pt x="337" y="166"/>
                  </a:lnTo>
                  <a:close/>
                  <a:moveTo>
                    <a:pt x="47" y="20"/>
                  </a:moveTo>
                  <a:cubicBezTo>
                    <a:pt x="47" y="20"/>
                    <a:pt x="46" y="21"/>
                    <a:pt x="46" y="21"/>
                  </a:cubicBezTo>
                  <a:lnTo>
                    <a:pt x="45" y="21"/>
                  </a:lnTo>
                  <a:cubicBezTo>
                    <a:pt x="43" y="22"/>
                    <a:pt x="42" y="23"/>
                    <a:pt x="40" y="24"/>
                  </a:cubicBezTo>
                  <a:cubicBezTo>
                    <a:pt x="39" y="26"/>
                    <a:pt x="37" y="27"/>
                    <a:pt x="36" y="28"/>
                  </a:cubicBezTo>
                  <a:lnTo>
                    <a:pt x="35" y="29"/>
                  </a:lnTo>
                  <a:cubicBezTo>
                    <a:pt x="34" y="30"/>
                    <a:pt x="33" y="31"/>
                    <a:pt x="32" y="32"/>
                  </a:cubicBezTo>
                  <a:lnTo>
                    <a:pt x="31" y="34"/>
                  </a:lnTo>
                  <a:cubicBezTo>
                    <a:pt x="30" y="35"/>
                    <a:pt x="29" y="36"/>
                    <a:pt x="28" y="37"/>
                  </a:cubicBezTo>
                  <a:lnTo>
                    <a:pt x="27" y="38"/>
                  </a:lnTo>
                  <a:cubicBezTo>
                    <a:pt x="26" y="40"/>
                    <a:pt x="25" y="41"/>
                    <a:pt x="24" y="43"/>
                  </a:cubicBezTo>
                  <a:lnTo>
                    <a:pt x="23" y="44"/>
                  </a:lnTo>
                  <a:cubicBezTo>
                    <a:pt x="23" y="46"/>
                    <a:pt x="22" y="46"/>
                    <a:pt x="22" y="47"/>
                  </a:cubicBezTo>
                  <a:cubicBezTo>
                    <a:pt x="20" y="50"/>
                    <a:pt x="19" y="53"/>
                    <a:pt x="18" y="55"/>
                  </a:cubicBezTo>
                  <a:lnTo>
                    <a:pt x="18" y="56"/>
                  </a:lnTo>
                  <a:cubicBezTo>
                    <a:pt x="18" y="56"/>
                    <a:pt x="18" y="57"/>
                    <a:pt x="18" y="57"/>
                  </a:cubicBezTo>
                  <a:cubicBezTo>
                    <a:pt x="17" y="59"/>
                    <a:pt x="17" y="61"/>
                    <a:pt x="16" y="63"/>
                  </a:cubicBezTo>
                  <a:lnTo>
                    <a:pt x="16" y="65"/>
                  </a:lnTo>
                  <a:cubicBezTo>
                    <a:pt x="16" y="67"/>
                    <a:pt x="15" y="69"/>
                    <a:pt x="15" y="71"/>
                  </a:cubicBezTo>
                  <a:lnTo>
                    <a:pt x="15" y="73"/>
                  </a:lnTo>
                  <a:cubicBezTo>
                    <a:pt x="14" y="76"/>
                    <a:pt x="14" y="79"/>
                    <a:pt x="14" y="81"/>
                  </a:cubicBezTo>
                  <a:lnTo>
                    <a:pt x="14" y="82"/>
                  </a:lnTo>
                  <a:lnTo>
                    <a:pt x="14" y="85"/>
                  </a:lnTo>
                  <a:lnTo>
                    <a:pt x="14" y="87"/>
                  </a:lnTo>
                  <a:cubicBezTo>
                    <a:pt x="15" y="89"/>
                    <a:pt x="15" y="91"/>
                    <a:pt x="15" y="93"/>
                  </a:cubicBezTo>
                  <a:cubicBezTo>
                    <a:pt x="15" y="94"/>
                    <a:pt x="15" y="95"/>
                    <a:pt x="15" y="96"/>
                  </a:cubicBezTo>
                  <a:lnTo>
                    <a:pt x="16" y="98"/>
                  </a:lnTo>
                  <a:cubicBezTo>
                    <a:pt x="16" y="98"/>
                    <a:pt x="16" y="100"/>
                    <a:pt x="16" y="100"/>
                  </a:cubicBezTo>
                  <a:cubicBezTo>
                    <a:pt x="17" y="101"/>
                    <a:pt x="17" y="102"/>
                    <a:pt x="17" y="103"/>
                  </a:cubicBezTo>
                  <a:lnTo>
                    <a:pt x="18" y="105"/>
                  </a:lnTo>
                  <a:lnTo>
                    <a:pt x="18" y="107"/>
                  </a:lnTo>
                  <a:cubicBezTo>
                    <a:pt x="18" y="108"/>
                    <a:pt x="19" y="109"/>
                    <a:pt x="19" y="110"/>
                  </a:cubicBezTo>
                  <a:lnTo>
                    <a:pt x="20" y="113"/>
                  </a:lnTo>
                  <a:cubicBezTo>
                    <a:pt x="21" y="115"/>
                    <a:pt x="22" y="117"/>
                    <a:pt x="23" y="119"/>
                  </a:cubicBezTo>
                  <a:cubicBezTo>
                    <a:pt x="34" y="138"/>
                    <a:pt x="52" y="149"/>
                    <a:pt x="71" y="149"/>
                  </a:cubicBezTo>
                  <a:lnTo>
                    <a:pt x="298" y="151"/>
                  </a:lnTo>
                  <a:cubicBezTo>
                    <a:pt x="290" y="145"/>
                    <a:pt x="283" y="137"/>
                    <a:pt x="278" y="128"/>
                  </a:cubicBezTo>
                  <a:cubicBezTo>
                    <a:pt x="277" y="126"/>
                    <a:pt x="276" y="123"/>
                    <a:pt x="275" y="121"/>
                  </a:cubicBezTo>
                  <a:cubicBezTo>
                    <a:pt x="274" y="120"/>
                    <a:pt x="274" y="120"/>
                    <a:pt x="274" y="119"/>
                  </a:cubicBezTo>
                  <a:lnTo>
                    <a:pt x="274" y="118"/>
                  </a:lnTo>
                  <a:lnTo>
                    <a:pt x="280" y="116"/>
                  </a:lnTo>
                  <a:lnTo>
                    <a:pt x="274" y="118"/>
                  </a:lnTo>
                  <a:lnTo>
                    <a:pt x="280" y="116"/>
                  </a:lnTo>
                  <a:lnTo>
                    <a:pt x="273" y="118"/>
                  </a:lnTo>
                  <a:cubicBezTo>
                    <a:pt x="273" y="116"/>
                    <a:pt x="272" y="115"/>
                    <a:pt x="272" y="113"/>
                  </a:cubicBezTo>
                  <a:cubicBezTo>
                    <a:pt x="271" y="113"/>
                    <a:pt x="271" y="112"/>
                    <a:pt x="271" y="111"/>
                  </a:cubicBezTo>
                  <a:lnTo>
                    <a:pt x="271" y="109"/>
                  </a:lnTo>
                  <a:cubicBezTo>
                    <a:pt x="270" y="108"/>
                    <a:pt x="270" y="107"/>
                    <a:pt x="270" y="106"/>
                  </a:cubicBezTo>
                  <a:cubicBezTo>
                    <a:pt x="269" y="105"/>
                    <a:pt x="269" y="104"/>
                    <a:pt x="269" y="103"/>
                  </a:cubicBezTo>
                  <a:lnTo>
                    <a:pt x="269" y="101"/>
                  </a:lnTo>
                  <a:cubicBezTo>
                    <a:pt x="268" y="100"/>
                    <a:pt x="268" y="99"/>
                    <a:pt x="268" y="98"/>
                  </a:cubicBezTo>
                  <a:cubicBezTo>
                    <a:pt x="268" y="95"/>
                    <a:pt x="268" y="93"/>
                    <a:pt x="267" y="91"/>
                  </a:cubicBezTo>
                  <a:lnTo>
                    <a:pt x="267" y="89"/>
                  </a:lnTo>
                  <a:cubicBezTo>
                    <a:pt x="267" y="87"/>
                    <a:pt x="267" y="85"/>
                    <a:pt x="267" y="84"/>
                  </a:cubicBezTo>
                  <a:cubicBezTo>
                    <a:pt x="267" y="80"/>
                    <a:pt x="267" y="77"/>
                    <a:pt x="268" y="74"/>
                  </a:cubicBezTo>
                  <a:cubicBezTo>
                    <a:pt x="268" y="74"/>
                    <a:pt x="268" y="73"/>
                    <a:pt x="268" y="73"/>
                  </a:cubicBezTo>
                  <a:cubicBezTo>
                    <a:pt x="268" y="70"/>
                    <a:pt x="269" y="67"/>
                    <a:pt x="269" y="65"/>
                  </a:cubicBezTo>
                  <a:cubicBezTo>
                    <a:pt x="269" y="64"/>
                    <a:pt x="270" y="63"/>
                    <a:pt x="270" y="62"/>
                  </a:cubicBezTo>
                  <a:cubicBezTo>
                    <a:pt x="270" y="60"/>
                    <a:pt x="271" y="57"/>
                    <a:pt x="272" y="55"/>
                  </a:cubicBezTo>
                  <a:lnTo>
                    <a:pt x="272" y="53"/>
                  </a:lnTo>
                  <a:cubicBezTo>
                    <a:pt x="273" y="50"/>
                    <a:pt x="274" y="47"/>
                    <a:pt x="276" y="44"/>
                  </a:cubicBezTo>
                  <a:cubicBezTo>
                    <a:pt x="277" y="43"/>
                    <a:pt x="277" y="41"/>
                    <a:pt x="278" y="40"/>
                  </a:cubicBezTo>
                  <a:lnTo>
                    <a:pt x="279" y="38"/>
                  </a:lnTo>
                  <a:cubicBezTo>
                    <a:pt x="280" y="36"/>
                    <a:pt x="281" y="34"/>
                    <a:pt x="283" y="32"/>
                  </a:cubicBezTo>
                  <a:lnTo>
                    <a:pt x="283" y="31"/>
                  </a:lnTo>
                  <a:cubicBezTo>
                    <a:pt x="285" y="30"/>
                    <a:pt x="286" y="28"/>
                    <a:pt x="287" y="27"/>
                  </a:cubicBezTo>
                  <a:lnTo>
                    <a:pt x="288" y="25"/>
                  </a:lnTo>
                  <a:cubicBezTo>
                    <a:pt x="290" y="24"/>
                    <a:pt x="291" y="23"/>
                    <a:pt x="292" y="22"/>
                  </a:cubicBezTo>
                  <a:lnTo>
                    <a:pt x="294" y="20"/>
                  </a:lnTo>
                  <a:cubicBezTo>
                    <a:pt x="295" y="18"/>
                    <a:pt x="297" y="17"/>
                    <a:pt x="299" y="16"/>
                  </a:cubicBezTo>
                  <a:lnTo>
                    <a:pt x="299" y="16"/>
                  </a:lnTo>
                  <a:lnTo>
                    <a:pt x="69" y="14"/>
                  </a:lnTo>
                  <a:cubicBezTo>
                    <a:pt x="68" y="14"/>
                    <a:pt x="67" y="14"/>
                    <a:pt x="67" y="14"/>
                  </a:cubicBezTo>
                  <a:lnTo>
                    <a:pt x="65" y="14"/>
                  </a:lnTo>
                  <a:cubicBezTo>
                    <a:pt x="64" y="14"/>
                    <a:pt x="63" y="14"/>
                    <a:pt x="62" y="14"/>
                  </a:cubicBezTo>
                  <a:lnTo>
                    <a:pt x="61" y="15"/>
                  </a:lnTo>
                  <a:cubicBezTo>
                    <a:pt x="59" y="15"/>
                    <a:pt x="58" y="15"/>
                    <a:pt x="56" y="16"/>
                  </a:cubicBezTo>
                  <a:lnTo>
                    <a:pt x="56" y="16"/>
                  </a:lnTo>
                  <a:cubicBezTo>
                    <a:pt x="54" y="17"/>
                    <a:pt x="52" y="17"/>
                    <a:pt x="51" y="18"/>
                  </a:cubicBezTo>
                  <a:lnTo>
                    <a:pt x="50" y="18"/>
                  </a:lnTo>
                  <a:cubicBezTo>
                    <a:pt x="49" y="19"/>
                    <a:pt x="48" y="20"/>
                    <a:pt x="47" y="2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67495F4-5D8F-E7FD-1D43-9A536AC88EFD}"/>
              </a:ext>
            </a:extLst>
          </p:cNvPr>
          <p:cNvGrpSpPr/>
          <p:nvPr/>
        </p:nvGrpSpPr>
        <p:grpSpPr>
          <a:xfrm>
            <a:off x="7338950" y="1262623"/>
            <a:ext cx="1199268" cy="599634"/>
            <a:chOff x="5638801" y="2709863"/>
            <a:chExt cx="495300" cy="247650"/>
          </a:xfrm>
        </p:grpSpPr>
        <p:sp>
          <p:nvSpPr>
            <p:cNvPr id="25" name="Freeform 175">
              <a:extLst>
                <a:ext uri="{FF2B5EF4-FFF2-40B4-BE49-F238E27FC236}">
                  <a16:creationId xmlns:a16="http://schemas.microsoft.com/office/drawing/2014/main" id="{5710D64F-8029-8C52-ADFF-50331AE60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6" name="Freeform 178">
              <a:extLst>
                <a:ext uri="{FF2B5EF4-FFF2-40B4-BE49-F238E27FC236}">
                  <a16:creationId xmlns:a16="http://schemas.microsoft.com/office/drawing/2014/main" id="{781C796F-941E-033E-0263-1B444879E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10" name="Elipse 9">
            <a:extLst>
              <a:ext uri="{FF2B5EF4-FFF2-40B4-BE49-F238E27FC236}">
                <a16:creationId xmlns:a16="http://schemas.microsoft.com/office/drawing/2014/main" id="{FA058B53-9615-A4DE-596E-F5992F10845B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3D31B7A-3AAE-B515-6A29-047FBF1E43ED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43C9FD81-F276-E808-3D85-98032A96D542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C2556A-E6F4-E5CC-1EA9-CEA4B69A1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717" y="1771348"/>
            <a:ext cx="4592566" cy="160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2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F1C3B-1949-682D-5E47-7EAB3A1AA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86">
            <a:extLst>
              <a:ext uri="{FF2B5EF4-FFF2-40B4-BE49-F238E27FC236}">
                <a16:creationId xmlns:a16="http://schemas.microsoft.com/office/drawing/2014/main" id="{1DDC4C01-924D-2F16-0614-73931380B08A}"/>
              </a:ext>
            </a:extLst>
          </p:cNvPr>
          <p:cNvSpPr>
            <a:spLocks/>
          </p:cNvSpPr>
          <p:nvPr/>
        </p:nvSpPr>
        <p:spPr bwMode="auto">
          <a:xfrm>
            <a:off x="1540606" y="1770507"/>
            <a:ext cx="1383484" cy="1394828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rgbClr val="BAA5FF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228600" dir="2700000" algn="tl" rotWithShape="0">
              <a:prstClr val="black"/>
            </a:outerShdw>
          </a:effectLst>
        </p:spPr>
        <p:txBody>
          <a:bodyPr vert="horz" wrap="square" lIns="91440" tIns="144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85FA01-6CCF-17D1-687C-D68B9A5D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803" y="1721060"/>
            <a:ext cx="4351688" cy="1327160"/>
          </a:xfrm>
        </p:spPr>
        <p:txBody>
          <a:bodyPr/>
          <a:lstStyle/>
          <a:p>
            <a:r>
              <a:rPr lang="es-ES" dirty="0"/>
              <a:t>Actividad Práctica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69FAE-7FA5-0D2D-386C-42E4BDFEF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Jean Paul</a:t>
            </a:r>
            <a:endParaRPr lang="en-US" dirty="0"/>
          </a:p>
        </p:txBody>
      </p:sp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BAFAA9B0-68D0-62B2-DFC6-047931A03658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s-ES" dirty="0"/>
              <a:t>03</a:t>
            </a:r>
          </a:p>
        </p:txBody>
      </p:sp>
      <p:sp>
        <p:nvSpPr>
          <p:cNvPr id="27" name="Freeform 298">
            <a:extLst>
              <a:ext uri="{FF2B5EF4-FFF2-40B4-BE49-F238E27FC236}">
                <a16:creationId xmlns:a16="http://schemas.microsoft.com/office/drawing/2014/main" id="{C320F799-A5CA-FF5F-FBB2-D481FFC76FDE}"/>
              </a:ext>
            </a:extLst>
          </p:cNvPr>
          <p:cNvSpPr>
            <a:spLocks/>
          </p:cNvSpPr>
          <p:nvPr/>
        </p:nvSpPr>
        <p:spPr bwMode="auto">
          <a:xfrm>
            <a:off x="4575658" y="4402694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302">
            <a:extLst>
              <a:ext uri="{FF2B5EF4-FFF2-40B4-BE49-F238E27FC236}">
                <a16:creationId xmlns:a16="http://schemas.microsoft.com/office/drawing/2014/main" id="{5B2A4B7F-2695-1AC7-E6DA-5C360110CB8E}"/>
              </a:ext>
            </a:extLst>
          </p:cNvPr>
          <p:cNvSpPr>
            <a:spLocks/>
          </p:cNvSpPr>
          <p:nvPr/>
        </p:nvSpPr>
        <p:spPr bwMode="auto">
          <a:xfrm>
            <a:off x="8454185" y="3793269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157">
            <a:extLst>
              <a:ext uri="{FF2B5EF4-FFF2-40B4-BE49-F238E27FC236}">
                <a16:creationId xmlns:a16="http://schemas.microsoft.com/office/drawing/2014/main" id="{5F4185BA-EB75-814A-335A-3A1F5DAB3C99}"/>
              </a:ext>
            </a:extLst>
          </p:cNvPr>
          <p:cNvSpPr>
            <a:spLocks noEditPoints="1"/>
          </p:cNvSpPr>
          <p:nvPr/>
        </p:nvSpPr>
        <p:spPr bwMode="auto">
          <a:xfrm>
            <a:off x="775079" y="4004908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0" name="Freeform 159">
            <a:extLst>
              <a:ext uri="{FF2B5EF4-FFF2-40B4-BE49-F238E27FC236}">
                <a16:creationId xmlns:a16="http://schemas.microsoft.com/office/drawing/2014/main" id="{014E8C6E-89C5-04A6-8CAB-C3E909842F0A}"/>
              </a:ext>
            </a:extLst>
          </p:cNvPr>
          <p:cNvSpPr>
            <a:spLocks noEditPoints="1"/>
          </p:cNvSpPr>
          <p:nvPr/>
        </p:nvSpPr>
        <p:spPr bwMode="auto">
          <a:xfrm>
            <a:off x="3699264" y="564104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B4115E46-D2D6-E151-5F88-400339BE4442}"/>
              </a:ext>
            </a:extLst>
          </p:cNvPr>
          <p:cNvSpPr>
            <a:spLocks noEditPoints="1"/>
          </p:cNvSpPr>
          <p:nvPr/>
        </p:nvSpPr>
        <p:spPr bwMode="auto">
          <a:xfrm>
            <a:off x="7174566" y="1398553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7671BF9B-6284-844F-2F4A-2C23E6DD876D}"/>
              </a:ext>
            </a:extLst>
          </p:cNvPr>
          <p:cNvGrpSpPr/>
          <p:nvPr/>
        </p:nvGrpSpPr>
        <p:grpSpPr>
          <a:xfrm>
            <a:off x="6293584" y="4050218"/>
            <a:ext cx="773659" cy="963355"/>
            <a:chOff x="6696077" y="2921001"/>
            <a:chExt cx="330200" cy="411163"/>
          </a:xfrm>
        </p:grpSpPr>
        <p:sp>
          <p:nvSpPr>
            <p:cNvPr id="59" name="Freeform 245">
              <a:extLst>
                <a:ext uri="{FF2B5EF4-FFF2-40B4-BE49-F238E27FC236}">
                  <a16:creationId xmlns:a16="http://schemas.microsoft.com/office/drawing/2014/main" id="{E0D1B085-F853-CB35-4786-69796E0B67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33F0F725-6019-415A-542F-4151D561C119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61" name="Grupo 60">
                <a:extLst>
                  <a:ext uri="{FF2B5EF4-FFF2-40B4-BE49-F238E27FC236}">
                    <a16:creationId xmlns:a16="http://schemas.microsoft.com/office/drawing/2014/main" id="{5E873FCB-0186-AF98-EAE4-866AFC02C4BA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64" name="Freeform 244">
                  <a:extLst>
                    <a:ext uri="{FF2B5EF4-FFF2-40B4-BE49-F238E27FC236}">
                      <a16:creationId xmlns:a16="http://schemas.microsoft.com/office/drawing/2014/main" id="{7E4D69D0-A5A6-1C06-4CEA-F58B8B8C5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5" name="Freeform 246">
                  <a:extLst>
                    <a:ext uri="{FF2B5EF4-FFF2-40B4-BE49-F238E27FC236}">
                      <a16:creationId xmlns:a16="http://schemas.microsoft.com/office/drawing/2014/main" id="{F830AAB7-4D15-0194-90CD-848A0C3DDE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6" name="Freeform 248">
                  <a:extLst>
                    <a:ext uri="{FF2B5EF4-FFF2-40B4-BE49-F238E27FC236}">
                      <a16:creationId xmlns:a16="http://schemas.microsoft.com/office/drawing/2014/main" id="{EAE6830E-A132-D316-6D74-B595401A4E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62" name="Freeform 249">
                <a:extLst>
                  <a:ext uri="{FF2B5EF4-FFF2-40B4-BE49-F238E27FC236}">
                    <a16:creationId xmlns:a16="http://schemas.microsoft.com/office/drawing/2014/main" id="{5EA228B4-1244-D790-E097-AFA45ECEA0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" name="Freeform 250">
                <a:extLst>
                  <a:ext uri="{FF2B5EF4-FFF2-40B4-BE49-F238E27FC236}">
                    <a16:creationId xmlns:a16="http://schemas.microsoft.com/office/drawing/2014/main" id="{AFCCCA07-AF01-3066-FF7E-6B9BA34991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68" name="Freeform 186">
            <a:extLst>
              <a:ext uri="{FF2B5EF4-FFF2-40B4-BE49-F238E27FC236}">
                <a16:creationId xmlns:a16="http://schemas.microsoft.com/office/drawing/2014/main" id="{91C0CEB4-D064-9889-B5CD-7D05E557BB86}"/>
              </a:ext>
            </a:extLst>
          </p:cNvPr>
          <p:cNvSpPr>
            <a:spLocks/>
          </p:cNvSpPr>
          <p:nvPr/>
        </p:nvSpPr>
        <p:spPr bwMode="auto">
          <a:xfrm>
            <a:off x="8301313" y="4316925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65672546-6F76-521C-CD5B-BF8565CBC158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C10596BD-A66B-B485-52FA-61C933CA8476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6D040669-B9C9-86EB-5D72-0588C2B9E0C5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3">
            <a:extLst>
              <a:ext uri="{FF2B5EF4-FFF2-40B4-BE49-F238E27FC236}">
                <a16:creationId xmlns:a16="http://schemas.microsoft.com/office/drawing/2014/main" id="{11AECB5A-37BB-8C45-0F7C-74F51DDBA545}"/>
              </a:ext>
            </a:extLst>
          </p:cNvPr>
          <p:cNvSpPr>
            <a:spLocks/>
          </p:cNvSpPr>
          <p:nvPr/>
        </p:nvSpPr>
        <p:spPr bwMode="auto">
          <a:xfrm>
            <a:off x="132134" y="4909156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" name="Freeform 235">
            <a:extLst>
              <a:ext uri="{FF2B5EF4-FFF2-40B4-BE49-F238E27FC236}">
                <a16:creationId xmlns:a16="http://schemas.microsoft.com/office/drawing/2014/main" id="{6057D48A-AFD4-3B0F-2614-805D38C97A20}"/>
              </a:ext>
            </a:extLst>
          </p:cNvPr>
          <p:cNvSpPr>
            <a:spLocks/>
          </p:cNvSpPr>
          <p:nvPr/>
        </p:nvSpPr>
        <p:spPr bwMode="auto">
          <a:xfrm>
            <a:off x="6876198" y="-18852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822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"/>
    </mc:Choice>
    <mc:Fallback xmlns="">
      <p:transition spd="slow" advTm="1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  <p:bldP spid="29" grpId="0" animBg="1"/>
      <p:bldP spid="31" grpId="0" animBg="1"/>
      <p:bldP spid="68" grpId="0" animBg="1"/>
      <p:bldP spid="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2C105-DA6E-1A4C-8055-DBB228529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D7CDF-AF8A-0A59-670A-E13113F2C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93631" y="2089611"/>
            <a:ext cx="5157536" cy="1099352"/>
          </a:xfrm>
        </p:spPr>
        <p:txBody>
          <a:bodyPr/>
          <a:lstStyle/>
          <a:p>
            <a:pPr algn="ctr"/>
            <a:r>
              <a:rPr lang="es-ES" sz="2800" dirty="0"/>
              <a:t>Crear una aplicación de lista de tareas (</a:t>
            </a:r>
            <a:r>
              <a:rPr lang="es-ES" sz="2800" dirty="0" err="1"/>
              <a:t>To</a:t>
            </a:r>
            <a:r>
              <a:rPr lang="es-ES" sz="2800" dirty="0"/>
              <a:t>-Do </a:t>
            </a:r>
            <a:r>
              <a:rPr lang="es-ES" sz="2800" dirty="0" err="1"/>
              <a:t>List</a:t>
            </a:r>
            <a:r>
              <a:rPr lang="es-ES" sz="2800" dirty="0"/>
              <a:t>) con ES Modules</a:t>
            </a:r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6F218D-66BE-2616-99A8-6ED9452F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Actividad Práctica</a:t>
            </a:r>
            <a:endParaRPr lang="en-U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8856584-7434-216F-21CF-4851322ED761}"/>
              </a:ext>
            </a:extLst>
          </p:cNvPr>
          <p:cNvGrpSpPr/>
          <p:nvPr/>
        </p:nvGrpSpPr>
        <p:grpSpPr>
          <a:xfrm>
            <a:off x="7737272" y="3036465"/>
            <a:ext cx="812385" cy="815360"/>
            <a:chOff x="2759075" y="2149476"/>
            <a:chExt cx="433388" cy="434975"/>
          </a:xfrm>
        </p:grpSpPr>
        <p:sp>
          <p:nvSpPr>
            <p:cNvPr id="8" name="Freeform 236">
              <a:extLst>
                <a:ext uri="{FF2B5EF4-FFF2-40B4-BE49-F238E27FC236}">
                  <a16:creationId xmlns:a16="http://schemas.microsoft.com/office/drawing/2014/main" id="{A1975662-5FCE-2417-EF60-B05E5111D4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" name="Freeform 230">
              <a:extLst>
                <a:ext uri="{FF2B5EF4-FFF2-40B4-BE49-F238E27FC236}">
                  <a16:creationId xmlns:a16="http://schemas.microsoft.com/office/drawing/2014/main" id="{86B36957-3842-B6A7-56A5-A5C90AC3E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10" name="Freeform 298">
            <a:extLst>
              <a:ext uri="{FF2B5EF4-FFF2-40B4-BE49-F238E27FC236}">
                <a16:creationId xmlns:a16="http://schemas.microsoft.com/office/drawing/2014/main" id="{95858385-57DB-43DF-C89F-FA8B81E8A16D}"/>
              </a:ext>
            </a:extLst>
          </p:cNvPr>
          <p:cNvSpPr>
            <a:spLocks/>
          </p:cNvSpPr>
          <p:nvPr/>
        </p:nvSpPr>
        <p:spPr bwMode="auto">
          <a:xfrm>
            <a:off x="5356427" y="4105838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302">
            <a:extLst>
              <a:ext uri="{FF2B5EF4-FFF2-40B4-BE49-F238E27FC236}">
                <a16:creationId xmlns:a16="http://schemas.microsoft.com/office/drawing/2014/main" id="{787C5060-C1A7-7E53-4B24-7714523074F3}"/>
              </a:ext>
            </a:extLst>
          </p:cNvPr>
          <p:cNvSpPr>
            <a:spLocks/>
          </p:cNvSpPr>
          <p:nvPr/>
        </p:nvSpPr>
        <p:spPr bwMode="auto">
          <a:xfrm>
            <a:off x="8420100" y="55245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1" name="Freeform 235">
            <a:extLst>
              <a:ext uri="{FF2B5EF4-FFF2-40B4-BE49-F238E27FC236}">
                <a16:creationId xmlns:a16="http://schemas.microsoft.com/office/drawing/2014/main" id="{2ABD4614-9B01-F84D-D5F3-EC79F0BEF6F1}"/>
              </a:ext>
            </a:extLst>
          </p:cNvPr>
          <p:cNvSpPr>
            <a:spLocks/>
          </p:cNvSpPr>
          <p:nvPr/>
        </p:nvSpPr>
        <p:spPr bwMode="auto">
          <a:xfrm>
            <a:off x="1938974" y="4229309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2" name="Freeform 157">
            <a:extLst>
              <a:ext uri="{FF2B5EF4-FFF2-40B4-BE49-F238E27FC236}">
                <a16:creationId xmlns:a16="http://schemas.microsoft.com/office/drawing/2014/main" id="{C49635F5-B820-4EC2-0AB0-C0C2CD14A9B3}"/>
              </a:ext>
            </a:extLst>
          </p:cNvPr>
          <p:cNvSpPr>
            <a:spLocks noEditPoints="1"/>
          </p:cNvSpPr>
          <p:nvPr/>
        </p:nvSpPr>
        <p:spPr bwMode="auto">
          <a:xfrm>
            <a:off x="6854069" y="1528799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3" name="Freeform 159">
            <a:extLst>
              <a:ext uri="{FF2B5EF4-FFF2-40B4-BE49-F238E27FC236}">
                <a16:creationId xmlns:a16="http://schemas.microsoft.com/office/drawing/2014/main" id="{465937A6-A277-02B2-8B12-4DFDD5086D9A}"/>
              </a:ext>
            </a:extLst>
          </p:cNvPr>
          <p:cNvSpPr>
            <a:spLocks noEditPoints="1"/>
          </p:cNvSpPr>
          <p:nvPr/>
        </p:nvSpPr>
        <p:spPr bwMode="auto">
          <a:xfrm>
            <a:off x="660959" y="1166593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4" name="Freeform 220">
            <a:extLst>
              <a:ext uri="{FF2B5EF4-FFF2-40B4-BE49-F238E27FC236}">
                <a16:creationId xmlns:a16="http://schemas.microsoft.com/office/drawing/2014/main" id="{77B710DA-F009-88D7-4B50-83BD8398C792}"/>
              </a:ext>
            </a:extLst>
          </p:cNvPr>
          <p:cNvSpPr>
            <a:spLocks/>
          </p:cNvSpPr>
          <p:nvPr/>
        </p:nvSpPr>
        <p:spPr bwMode="auto">
          <a:xfrm rot="5400000">
            <a:off x="7563552" y="1261772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19101C33-511B-DDB1-FED0-A09A60F5EE12}"/>
              </a:ext>
            </a:extLst>
          </p:cNvPr>
          <p:cNvGrpSpPr/>
          <p:nvPr/>
        </p:nvGrpSpPr>
        <p:grpSpPr>
          <a:xfrm>
            <a:off x="6283731" y="3696391"/>
            <a:ext cx="773659" cy="963355"/>
            <a:chOff x="6696077" y="2921001"/>
            <a:chExt cx="330200" cy="411163"/>
          </a:xfrm>
        </p:grpSpPr>
        <p:sp>
          <p:nvSpPr>
            <p:cNvPr id="37" name="Freeform 245">
              <a:extLst>
                <a:ext uri="{FF2B5EF4-FFF2-40B4-BE49-F238E27FC236}">
                  <a16:creationId xmlns:a16="http://schemas.microsoft.com/office/drawing/2014/main" id="{72458815-2B4D-E1BC-5056-7B38D703CB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21E95F54-5174-B254-C51F-E29C3CA41648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39" name="Grupo 38">
                <a:extLst>
                  <a:ext uri="{FF2B5EF4-FFF2-40B4-BE49-F238E27FC236}">
                    <a16:creationId xmlns:a16="http://schemas.microsoft.com/office/drawing/2014/main" id="{95D95C16-BB84-BB4B-9AC1-F90A64BACC27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42" name="Freeform 244">
                  <a:extLst>
                    <a:ext uri="{FF2B5EF4-FFF2-40B4-BE49-F238E27FC236}">
                      <a16:creationId xmlns:a16="http://schemas.microsoft.com/office/drawing/2014/main" id="{4A48C7F7-E0B5-F480-5E08-4424161918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3" name="Freeform 246">
                  <a:extLst>
                    <a:ext uri="{FF2B5EF4-FFF2-40B4-BE49-F238E27FC236}">
                      <a16:creationId xmlns:a16="http://schemas.microsoft.com/office/drawing/2014/main" id="{A43DADA2-BC7F-B819-0AD8-4E4CF0772C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4" name="Freeform 248">
                  <a:extLst>
                    <a:ext uri="{FF2B5EF4-FFF2-40B4-BE49-F238E27FC236}">
                      <a16:creationId xmlns:a16="http://schemas.microsoft.com/office/drawing/2014/main" id="{F49C5A94-A765-FF88-F0A3-C7FC27352F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40" name="Freeform 249">
                <a:extLst>
                  <a:ext uri="{FF2B5EF4-FFF2-40B4-BE49-F238E27FC236}">
                    <a16:creationId xmlns:a16="http://schemas.microsoft.com/office/drawing/2014/main" id="{BB7586EB-0B11-9729-3F0B-9DEAEBEB68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" name="Freeform 250">
                <a:extLst>
                  <a:ext uri="{FF2B5EF4-FFF2-40B4-BE49-F238E27FC236}">
                    <a16:creationId xmlns:a16="http://schemas.microsoft.com/office/drawing/2014/main" id="{5FF2AC2B-CEDE-6095-F55E-3D2CCAE100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49" name="Elipse 48">
            <a:extLst>
              <a:ext uri="{FF2B5EF4-FFF2-40B4-BE49-F238E27FC236}">
                <a16:creationId xmlns:a16="http://schemas.microsoft.com/office/drawing/2014/main" id="{46001CF2-0A6F-14B6-3305-1C75AC1F63F4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9A05AA0-90E3-63BE-26EC-7F9E1FA8FEE8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BBF089B3-E6BB-6E18-9C61-F8843680D415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5">
            <a:extLst>
              <a:ext uri="{FF2B5EF4-FFF2-40B4-BE49-F238E27FC236}">
                <a16:creationId xmlns:a16="http://schemas.microsoft.com/office/drawing/2014/main" id="{6BC222D4-D176-AC4F-88A8-B6DCB999021A}"/>
              </a:ext>
            </a:extLst>
          </p:cNvPr>
          <p:cNvSpPr>
            <a:spLocks/>
          </p:cNvSpPr>
          <p:nvPr/>
        </p:nvSpPr>
        <p:spPr bwMode="auto">
          <a:xfrm>
            <a:off x="7151167" y="5008119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F70C6B8-9E19-74B8-F1EC-99F3754C460A}"/>
              </a:ext>
            </a:extLst>
          </p:cNvPr>
          <p:cNvGrpSpPr/>
          <p:nvPr/>
        </p:nvGrpSpPr>
        <p:grpSpPr>
          <a:xfrm>
            <a:off x="977085" y="4908455"/>
            <a:ext cx="1199268" cy="599634"/>
            <a:chOff x="5638801" y="2709863"/>
            <a:chExt cx="495300" cy="247650"/>
          </a:xfrm>
        </p:grpSpPr>
        <p:sp>
          <p:nvSpPr>
            <p:cNvPr id="5" name="Freeform 175">
              <a:extLst>
                <a:ext uri="{FF2B5EF4-FFF2-40B4-BE49-F238E27FC236}">
                  <a16:creationId xmlns:a16="http://schemas.microsoft.com/office/drawing/2014/main" id="{EEF4BC8E-B388-47FF-62D4-05E971C5D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178">
              <a:extLst>
                <a:ext uri="{FF2B5EF4-FFF2-40B4-BE49-F238E27FC236}">
                  <a16:creationId xmlns:a16="http://schemas.microsoft.com/office/drawing/2014/main" id="{A4FEE257-C18B-F16D-717F-1C6B26CA4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84373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 animBg="1"/>
      <p:bldP spid="22" grpId="0" animBg="1"/>
      <p:bldP spid="24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B6BCE-A60D-058A-2597-46C92164B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1CB00000-A846-9A59-3C92-23233F7B4566}"/>
              </a:ext>
            </a:extLst>
          </p:cNvPr>
          <p:cNvGrpSpPr/>
          <p:nvPr/>
        </p:nvGrpSpPr>
        <p:grpSpPr>
          <a:xfrm>
            <a:off x="6767758" y="1186280"/>
            <a:ext cx="1199268" cy="599634"/>
            <a:chOff x="5638801" y="2709863"/>
            <a:chExt cx="495300" cy="247650"/>
          </a:xfrm>
        </p:grpSpPr>
        <p:sp>
          <p:nvSpPr>
            <p:cNvPr id="11" name="Freeform 175">
              <a:extLst>
                <a:ext uri="{FF2B5EF4-FFF2-40B4-BE49-F238E27FC236}">
                  <a16:creationId xmlns:a16="http://schemas.microsoft.com/office/drawing/2014/main" id="{1CD30263-77BE-63B6-3541-6EF013B7E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178">
              <a:extLst>
                <a:ext uri="{FF2B5EF4-FFF2-40B4-BE49-F238E27FC236}">
                  <a16:creationId xmlns:a16="http://schemas.microsoft.com/office/drawing/2014/main" id="{25889737-8266-206E-D8F4-2F996BFB2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E6521B3A-2315-3DC7-7574-1FE58124A18F}"/>
              </a:ext>
            </a:extLst>
          </p:cNvPr>
          <p:cNvGrpSpPr/>
          <p:nvPr/>
        </p:nvGrpSpPr>
        <p:grpSpPr>
          <a:xfrm rot="16200000">
            <a:off x="6198816" y="3780286"/>
            <a:ext cx="951858" cy="380744"/>
            <a:chOff x="5486401" y="3944938"/>
            <a:chExt cx="246062" cy="98425"/>
          </a:xfrm>
        </p:grpSpPr>
        <p:sp>
          <p:nvSpPr>
            <p:cNvPr id="8" name="Freeform 155">
              <a:extLst>
                <a:ext uri="{FF2B5EF4-FFF2-40B4-BE49-F238E27FC236}">
                  <a16:creationId xmlns:a16="http://schemas.microsoft.com/office/drawing/2014/main" id="{8257A34F-D7DC-258E-ED17-4FCB58D03D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7213" y="3944938"/>
              <a:ext cx="95250" cy="98425"/>
            </a:xfrm>
            <a:custGeom>
              <a:avLst/>
              <a:gdLst>
                <a:gd name="T0" fmla="*/ 112 w 161"/>
                <a:gd name="T1" fmla="*/ 157 h 167"/>
                <a:gd name="T2" fmla="*/ 68 w 161"/>
                <a:gd name="T3" fmla="*/ 164 h 167"/>
                <a:gd name="T4" fmla="*/ 21 w 161"/>
                <a:gd name="T5" fmla="*/ 128 h 167"/>
                <a:gd name="T6" fmla="*/ 42 w 161"/>
                <a:gd name="T7" fmla="*/ 16 h 167"/>
                <a:gd name="T8" fmla="*/ 42 w 161"/>
                <a:gd name="T9" fmla="*/ 16 h 167"/>
                <a:gd name="T10" fmla="*/ 94 w 161"/>
                <a:gd name="T11" fmla="*/ 4 h 167"/>
                <a:gd name="T12" fmla="*/ 141 w 161"/>
                <a:gd name="T13" fmla="*/ 40 h 167"/>
                <a:gd name="T14" fmla="*/ 120 w 161"/>
                <a:gd name="T15" fmla="*/ 152 h 167"/>
                <a:gd name="T16" fmla="*/ 112 w 161"/>
                <a:gd name="T17" fmla="*/ 157 h 167"/>
                <a:gd name="T18" fmla="*/ 50 w 161"/>
                <a:gd name="T19" fmla="*/ 27 h 167"/>
                <a:gd name="T20" fmla="*/ 33 w 161"/>
                <a:gd name="T21" fmla="*/ 121 h 167"/>
                <a:gd name="T22" fmla="*/ 71 w 161"/>
                <a:gd name="T23" fmla="*/ 151 h 167"/>
                <a:gd name="T24" fmla="*/ 112 w 161"/>
                <a:gd name="T25" fmla="*/ 141 h 167"/>
                <a:gd name="T26" fmla="*/ 129 w 161"/>
                <a:gd name="T27" fmla="*/ 46 h 167"/>
                <a:gd name="T28" fmla="*/ 91 w 161"/>
                <a:gd name="T29" fmla="*/ 17 h 167"/>
                <a:gd name="T30" fmla="*/ 50 w 161"/>
                <a:gd name="T31" fmla="*/ 27 h 167"/>
                <a:gd name="T32" fmla="*/ 50 w 161"/>
                <a:gd name="T33" fmla="*/ 2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1" h="167">
                  <a:moveTo>
                    <a:pt x="112" y="157"/>
                  </a:moveTo>
                  <a:cubicBezTo>
                    <a:pt x="98" y="165"/>
                    <a:pt x="83" y="167"/>
                    <a:pt x="68" y="164"/>
                  </a:cubicBezTo>
                  <a:cubicBezTo>
                    <a:pt x="49" y="160"/>
                    <a:pt x="32" y="147"/>
                    <a:pt x="21" y="128"/>
                  </a:cubicBezTo>
                  <a:cubicBezTo>
                    <a:pt x="0" y="91"/>
                    <a:pt x="10" y="40"/>
                    <a:pt x="42" y="16"/>
                  </a:cubicBezTo>
                  <a:lnTo>
                    <a:pt x="42" y="16"/>
                  </a:lnTo>
                  <a:cubicBezTo>
                    <a:pt x="57" y="4"/>
                    <a:pt x="76" y="0"/>
                    <a:pt x="94" y="4"/>
                  </a:cubicBezTo>
                  <a:cubicBezTo>
                    <a:pt x="113" y="8"/>
                    <a:pt x="130" y="21"/>
                    <a:pt x="141" y="40"/>
                  </a:cubicBezTo>
                  <a:cubicBezTo>
                    <a:pt x="161" y="77"/>
                    <a:pt x="152" y="127"/>
                    <a:pt x="120" y="152"/>
                  </a:cubicBezTo>
                  <a:cubicBezTo>
                    <a:pt x="117" y="154"/>
                    <a:pt x="115" y="156"/>
                    <a:pt x="112" y="157"/>
                  </a:cubicBezTo>
                  <a:close/>
                  <a:moveTo>
                    <a:pt x="50" y="27"/>
                  </a:moveTo>
                  <a:cubicBezTo>
                    <a:pt x="23" y="47"/>
                    <a:pt x="16" y="90"/>
                    <a:pt x="33" y="121"/>
                  </a:cubicBezTo>
                  <a:cubicBezTo>
                    <a:pt x="42" y="137"/>
                    <a:pt x="55" y="147"/>
                    <a:pt x="71" y="151"/>
                  </a:cubicBezTo>
                  <a:cubicBezTo>
                    <a:pt x="85" y="154"/>
                    <a:pt x="99" y="150"/>
                    <a:pt x="112" y="141"/>
                  </a:cubicBezTo>
                  <a:cubicBezTo>
                    <a:pt x="139" y="120"/>
                    <a:pt x="146" y="78"/>
                    <a:pt x="129" y="46"/>
                  </a:cubicBezTo>
                  <a:cubicBezTo>
                    <a:pt x="120" y="31"/>
                    <a:pt x="106" y="20"/>
                    <a:pt x="91" y="17"/>
                  </a:cubicBezTo>
                  <a:cubicBezTo>
                    <a:pt x="77" y="14"/>
                    <a:pt x="62" y="18"/>
                    <a:pt x="50" y="27"/>
                  </a:cubicBezTo>
                  <a:lnTo>
                    <a:pt x="50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" name="Freeform 156">
              <a:extLst>
                <a:ext uri="{FF2B5EF4-FFF2-40B4-BE49-F238E27FC236}">
                  <a16:creationId xmlns:a16="http://schemas.microsoft.com/office/drawing/2014/main" id="{417021D4-E1C8-EC13-E85F-CB53E33435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6401" y="3944938"/>
              <a:ext cx="200025" cy="98425"/>
            </a:xfrm>
            <a:custGeom>
              <a:avLst/>
              <a:gdLst>
                <a:gd name="T0" fmla="*/ 70 w 339"/>
                <a:gd name="T1" fmla="*/ 163 h 166"/>
                <a:gd name="T2" fmla="*/ 7 w 339"/>
                <a:gd name="T3" fmla="*/ 117 h 166"/>
                <a:gd name="T4" fmla="*/ 4 w 339"/>
                <a:gd name="T5" fmla="*/ 109 h 166"/>
                <a:gd name="T6" fmla="*/ 2 w 339"/>
                <a:gd name="T7" fmla="*/ 101 h 166"/>
                <a:gd name="T8" fmla="*/ 0 w 339"/>
                <a:gd name="T9" fmla="*/ 88 h 166"/>
                <a:gd name="T10" fmla="*/ 0 w 339"/>
                <a:gd name="T11" fmla="*/ 81 h 166"/>
                <a:gd name="T12" fmla="*/ 2 w 339"/>
                <a:gd name="T13" fmla="*/ 62 h 166"/>
                <a:gd name="T14" fmla="*/ 5 w 339"/>
                <a:gd name="T15" fmla="*/ 53 h 166"/>
                <a:gd name="T16" fmla="*/ 9 w 339"/>
                <a:gd name="T17" fmla="*/ 42 h 166"/>
                <a:gd name="T18" fmla="*/ 18 w 339"/>
                <a:gd name="T19" fmla="*/ 40 h 166"/>
                <a:gd name="T20" fmla="*/ 16 w 339"/>
                <a:gd name="T21" fmla="*/ 30 h 166"/>
                <a:gd name="T22" fmla="*/ 22 w 339"/>
                <a:gd name="T23" fmla="*/ 23 h 166"/>
                <a:gd name="T24" fmla="*/ 32 w 339"/>
                <a:gd name="T25" fmla="*/ 13 h 166"/>
                <a:gd name="T26" fmla="*/ 44 w 339"/>
                <a:gd name="T27" fmla="*/ 6 h 166"/>
                <a:gd name="T28" fmla="*/ 52 w 339"/>
                <a:gd name="T29" fmla="*/ 3 h 166"/>
                <a:gd name="T30" fmla="*/ 59 w 339"/>
                <a:gd name="T31" fmla="*/ 1 h 166"/>
                <a:gd name="T32" fmla="*/ 69 w 339"/>
                <a:gd name="T33" fmla="*/ 0 h 166"/>
                <a:gd name="T34" fmla="*/ 339 w 339"/>
                <a:gd name="T35" fmla="*/ 2 h 166"/>
                <a:gd name="T36" fmla="*/ 337 w 339"/>
                <a:gd name="T37" fmla="*/ 16 h 166"/>
                <a:gd name="T38" fmla="*/ 332 w 339"/>
                <a:gd name="T39" fmla="*/ 16 h 166"/>
                <a:gd name="T40" fmla="*/ 323 w 339"/>
                <a:gd name="T41" fmla="*/ 18 h 166"/>
                <a:gd name="T42" fmla="*/ 317 w 339"/>
                <a:gd name="T43" fmla="*/ 21 h 166"/>
                <a:gd name="T44" fmla="*/ 307 w 339"/>
                <a:gd name="T45" fmla="*/ 27 h 166"/>
                <a:gd name="T46" fmla="*/ 299 w 339"/>
                <a:gd name="T47" fmla="*/ 34 h 166"/>
                <a:gd name="T48" fmla="*/ 294 w 339"/>
                <a:gd name="T49" fmla="*/ 40 h 166"/>
                <a:gd name="T50" fmla="*/ 288 w 339"/>
                <a:gd name="T51" fmla="*/ 50 h 166"/>
                <a:gd name="T52" fmla="*/ 283 w 339"/>
                <a:gd name="T53" fmla="*/ 65 h 166"/>
                <a:gd name="T54" fmla="*/ 281 w 339"/>
                <a:gd name="T55" fmla="*/ 75 h 166"/>
                <a:gd name="T56" fmla="*/ 281 w 339"/>
                <a:gd name="T57" fmla="*/ 89 h 166"/>
                <a:gd name="T58" fmla="*/ 283 w 339"/>
                <a:gd name="T59" fmla="*/ 101 h 166"/>
                <a:gd name="T60" fmla="*/ 284 w 339"/>
                <a:gd name="T61" fmla="*/ 107 h 166"/>
                <a:gd name="T62" fmla="*/ 287 w 339"/>
                <a:gd name="T63" fmla="*/ 115 h 166"/>
                <a:gd name="T64" fmla="*/ 337 w 339"/>
                <a:gd name="T65" fmla="*/ 151 h 166"/>
                <a:gd name="T66" fmla="*/ 47 w 339"/>
                <a:gd name="T67" fmla="*/ 20 h 166"/>
                <a:gd name="T68" fmla="*/ 40 w 339"/>
                <a:gd name="T69" fmla="*/ 24 h 166"/>
                <a:gd name="T70" fmla="*/ 32 w 339"/>
                <a:gd name="T71" fmla="*/ 32 h 166"/>
                <a:gd name="T72" fmla="*/ 27 w 339"/>
                <a:gd name="T73" fmla="*/ 38 h 166"/>
                <a:gd name="T74" fmla="*/ 22 w 339"/>
                <a:gd name="T75" fmla="*/ 47 h 166"/>
                <a:gd name="T76" fmla="*/ 18 w 339"/>
                <a:gd name="T77" fmla="*/ 57 h 166"/>
                <a:gd name="T78" fmla="*/ 15 w 339"/>
                <a:gd name="T79" fmla="*/ 71 h 166"/>
                <a:gd name="T80" fmla="*/ 14 w 339"/>
                <a:gd name="T81" fmla="*/ 82 h 166"/>
                <a:gd name="T82" fmla="*/ 15 w 339"/>
                <a:gd name="T83" fmla="*/ 93 h 166"/>
                <a:gd name="T84" fmla="*/ 16 w 339"/>
                <a:gd name="T85" fmla="*/ 100 h 166"/>
                <a:gd name="T86" fmla="*/ 18 w 339"/>
                <a:gd name="T87" fmla="*/ 107 h 166"/>
                <a:gd name="T88" fmla="*/ 23 w 339"/>
                <a:gd name="T89" fmla="*/ 119 h 166"/>
                <a:gd name="T90" fmla="*/ 278 w 339"/>
                <a:gd name="T91" fmla="*/ 128 h 166"/>
                <a:gd name="T92" fmla="*/ 274 w 339"/>
                <a:gd name="T93" fmla="*/ 118 h 166"/>
                <a:gd name="T94" fmla="*/ 280 w 339"/>
                <a:gd name="T95" fmla="*/ 116 h 166"/>
                <a:gd name="T96" fmla="*/ 271 w 339"/>
                <a:gd name="T97" fmla="*/ 111 h 166"/>
                <a:gd name="T98" fmla="*/ 269 w 339"/>
                <a:gd name="T99" fmla="*/ 103 h 166"/>
                <a:gd name="T100" fmla="*/ 267 w 339"/>
                <a:gd name="T101" fmla="*/ 91 h 166"/>
                <a:gd name="T102" fmla="*/ 268 w 339"/>
                <a:gd name="T103" fmla="*/ 74 h 166"/>
                <a:gd name="T104" fmla="*/ 270 w 339"/>
                <a:gd name="T105" fmla="*/ 62 h 166"/>
                <a:gd name="T106" fmla="*/ 276 w 339"/>
                <a:gd name="T107" fmla="*/ 44 h 166"/>
                <a:gd name="T108" fmla="*/ 283 w 339"/>
                <a:gd name="T109" fmla="*/ 32 h 166"/>
                <a:gd name="T110" fmla="*/ 288 w 339"/>
                <a:gd name="T111" fmla="*/ 25 h 166"/>
                <a:gd name="T112" fmla="*/ 299 w 339"/>
                <a:gd name="T113" fmla="*/ 16 h 166"/>
                <a:gd name="T114" fmla="*/ 67 w 339"/>
                <a:gd name="T115" fmla="*/ 14 h 166"/>
                <a:gd name="T116" fmla="*/ 61 w 339"/>
                <a:gd name="T117" fmla="*/ 15 h 166"/>
                <a:gd name="T118" fmla="*/ 51 w 339"/>
                <a:gd name="T119" fmla="*/ 1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9" h="166">
                  <a:moveTo>
                    <a:pt x="337" y="166"/>
                  </a:moveTo>
                  <a:lnTo>
                    <a:pt x="337" y="166"/>
                  </a:lnTo>
                  <a:lnTo>
                    <a:pt x="70" y="163"/>
                  </a:lnTo>
                  <a:cubicBezTo>
                    <a:pt x="46" y="163"/>
                    <a:pt x="24" y="149"/>
                    <a:pt x="11" y="126"/>
                  </a:cubicBezTo>
                  <a:cubicBezTo>
                    <a:pt x="10" y="123"/>
                    <a:pt x="9" y="121"/>
                    <a:pt x="7" y="119"/>
                  </a:cubicBezTo>
                  <a:cubicBezTo>
                    <a:pt x="7" y="118"/>
                    <a:pt x="7" y="117"/>
                    <a:pt x="7" y="117"/>
                  </a:cubicBezTo>
                  <a:lnTo>
                    <a:pt x="6" y="115"/>
                  </a:lnTo>
                  <a:cubicBezTo>
                    <a:pt x="6" y="114"/>
                    <a:pt x="5" y="113"/>
                    <a:pt x="5" y="111"/>
                  </a:cubicBezTo>
                  <a:cubicBezTo>
                    <a:pt x="5" y="110"/>
                    <a:pt x="4" y="110"/>
                    <a:pt x="4" y="109"/>
                  </a:cubicBezTo>
                  <a:lnTo>
                    <a:pt x="4" y="107"/>
                  </a:lnTo>
                  <a:cubicBezTo>
                    <a:pt x="3" y="106"/>
                    <a:pt x="3" y="105"/>
                    <a:pt x="3" y="103"/>
                  </a:cubicBezTo>
                  <a:cubicBezTo>
                    <a:pt x="3" y="103"/>
                    <a:pt x="2" y="102"/>
                    <a:pt x="2" y="101"/>
                  </a:cubicBezTo>
                  <a:lnTo>
                    <a:pt x="2" y="99"/>
                  </a:lnTo>
                  <a:cubicBezTo>
                    <a:pt x="2" y="98"/>
                    <a:pt x="1" y="97"/>
                    <a:pt x="1" y="95"/>
                  </a:cubicBezTo>
                  <a:cubicBezTo>
                    <a:pt x="1" y="93"/>
                    <a:pt x="1" y="91"/>
                    <a:pt x="0" y="88"/>
                  </a:cubicBezTo>
                  <a:lnTo>
                    <a:pt x="0" y="86"/>
                  </a:lnTo>
                  <a:cubicBezTo>
                    <a:pt x="0" y="85"/>
                    <a:pt x="0" y="83"/>
                    <a:pt x="0" y="82"/>
                  </a:cubicBezTo>
                  <a:lnTo>
                    <a:pt x="0" y="81"/>
                  </a:lnTo>
                  <a:cubicBezTo>
                    <a:pt x="0" y="78"/>
                    <a:pt x="0" y="75"/>
                    <a:pt x="1" y="72"/>
                  </a:cubicBezTo>
                  <a:cubicBezTo>
                    <a:pt x="1" y="71"/>
                    <a:pt x="1" y="70"/>
                    <a:pt x="1" y="70"/>
                  </a:cubicBezTo>
                  <a:cubicBezTo>
                    <a:pt x="1" y="67"/>
                    <a:pt x="2" y="65"/>
                    <a:pt x="2" y="62"/>
                  </a:cubicBezTo>
                  <a:cubicBezTo>
                    <a:pt x="2" y="62"/>
                    <a:pt x="2" y="61"/>
                    <a:pt x="2" y="61"/>
                  </a:cubicBezTo>
                  <a:cubicBezTo>
                    <a:pt x="2" y="61"/>
                    <a:pt x="3" y="60"/>
                    <a:pt x="3" y="60"/>
                  </a:cubicBezTo>
                  <a:cubicBezTo>
                    <a:pt x="3" y="57"/>
                    <a:pt x="4" y="55"/>
                    <a:pt x="5" y="53"/>
                  </a:cubicBezTo>
                  <a:cubicBezTo>
                    <a:pt x="5" y="52"/>
                    <a:pt x="5" y="52"/>
                    <a:pt x="5" y="51"/>
                  </a:cubicBezTo>
                  <a:lnTo>
                    <a:pt x="6" y="50"/>
                  </a:lnTo>
                  <a:cubicBezTo>
                    <a:pt x="6" y="48"/>
                    <a:pt x="8" y="45"/>
                    <a:pt x="9" y="42"/>
                  </a:cubicBezTo>
                  <a:lnTo>
                    <a:pt x="9" y="41"/>
                  </a:lnTo>
                  <a:cubicBezTo>
                    <a:pt x="10" y="40"/>
                    <a:pt x="11" y="39"/>
                    <a:pt x="11" y="38"/>
                  </a:cubicBezTo>
                  <a:lnTo>
                    <a:pt x="18" y="40"/>
                  </a:lnTo>
                  <a:lnTo>
                    <a:pt x="12" y="37"/>
                  </a:lnTo>
                  <a:lnTo>
                    <a:pt x="12" y="36"/>
                  </a:lnTo>
                  <a:cubicBezTo>
                    <a:pt x="13" y="34"/>
                    <a:pt x="15" y="32"/>
                    <a:pt x="16" y="30"/>
                  </a:cubicBezTo>
                  <a:lnTo>
                    <a:pt x="17" y="29"/>
                  </a:lnTo>
                  <a:cubicBezTo>
                    <a:pt x="18" y="27"/>
                    <a:pt x="19" y="26"/>
                    <a:pt x="20" y="25"/>
                  </a:cubicBezTo>
                  <a:cubicBezTo>
                    <a:pt x="21" y="24"/>
                    <a:pt x="21" y="23"/>
                    <a:pt x="22" y="23"/>
                  </a:cubicBezTo>
                  <a:cubicBezTo>
                    <a:pt x="23" y="22"/>
                    <a:pt x="24" y="21"/>
                    <a:pt x="25" y="19"/>
                  </a:cubicBezTo>
                  <a:lnTo>
                    <a:pt x="27" y="18"/>
                  </a:lnTo>
                  <a:cubicBezTo>
                    <a:pt x="28" y="16"/>
                    <a:pt x="30" y="15"/>
                    <a:pt x="32" y="13"/>
                  </a:cubicBezTo>
                  <a:cubicBezTo>
                    <a:pt x="34" y="12"/>
                    <a:pt x="36" y="11"/>
                    <a:pt x="38" y="9"/>
                  </a:cubicBezTo>
                  <a:lnTo>
                    <a:pt x="39" y="9"/>
                  </a:lnTo>
                  <a:cubicBezTo>
                    <a:pt x="41" y="8"/>
                    <a:pt x="42" y="7"/>
                    <a:pt x="44" y="6"/>
                  </a:cubicBezTo>
                  <a:lnTo>
                    <a:pt x="45" y="5"/>
                  </a:lnTo>
                  <a:cubicBezTo>
                    <a:pt x="47" y="4"/>
                    <a:pt x="50" y="4"/>
                    <a:pt x="51" y="3"/>
                  </a:cubicBezTo>
                  <a:lnTo>
                    <a:pt x="52" y="3"/>
                  </a:lnTo>
                  <a:cubicBezTo>
                    <a:pt x="54" y="2"/>
                    <a:pt x="56" y="2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lnTo>
                    <a:pt x="59" y="1"/>
                  </a:lnTo>
                  <a:cubicBezTo>
                    <a:pt x="61" y="1"/>
                    <a:pt x="62" y="0"/>
                    <a:pt x="63" y="0"/>
                  </a:cubicBezTo>
                  <a:cubicBezTo>
                    <a:pt x="64" y="0"/>
                    <a:pt x="64" y="0"/>
                    <a:pt x="65" y="0"/>
                  </a:cubicBezTo>
                  <a:cubicBezTo>
                    <a:pt x="66" y="0"/>
                    <a:pt x="67" y="0"/>
                    <a:pt x="69" y="0"/>
                  </a:cubicBezTo>
                  <a:lnTo>
                    <a:pt x="70" y="0"/>
                  </a:lnTo>
                  <a:lnTo>
                    <a:pt x="72" y="0"/>
                  </a:lnTo>
                  <a:lnTo>
                    <a:pt x="339" y="2"/>
                  </a:lnTo>
                  <a:lnTo>
                    <a:pt x="339" y="2"/>
                  </a:lnTo>
                  <a:lnTo>
                    <a:pt x="339" y="16"/>
                  </a:lnTo>
                  <a:lnTo>
                    <a:pt x="337" y="16"/>
                  </a:lnTo>
                  <a:lnTo>
                    <a:pt x="336" y="16"/>
                  </a:lnTo>
                  <a:cubicBezTo>
                    <a:pt x="335" y="16"/>
                    <a:pt x="334" y="16"/>
                    <a:pt x="333" y="16"/>
                  </a:cubicBezTo>
                  <a:lnTo>
                    <a:pt x="332" y="16"/>
                  </a:lnTo>
                  <a:cubicBezTo>
                    <a:pt x="331" y="16"/>
                    <a:pt x="330" y="17"/>
                    <a:pt x="329" y="17"/>
                  </a:cubicBezTo>
                  <a:lnTo>
                    <a:pt x="327" y="17"/>
                  </a:lnTo>
                  <a:cubicBezTo>
                    <a:pt x="326" y="17"/>
                    <a:pt x="325" y="18"/>
                    <a:pt x="323" y="18"/>
                  </a:cubicBezTo>
                  <a:lnTo>
                    <a:pt x="323" y="18"/>
                  </a:lnTo>
                  <a:cubicBezTo>
                    <a:pt x="321" y="19"/>
                    <a:pt x="319" y="20"/>
                    <a:pt x="318" y="20"/>
                  </a:cubicBezTo>
                  <a:lnTo>
                    <a:pt x="317" y="21"/>
                  </a:lnTo>
                  <a:cubicBezTo>
                    <a:pt x="316" y="21"/>
                    <a:pt x="314" y="22"/>
                    <a:pt x="313" y="23"/>
                  </a:cubicBezTo>
                  <a:lnTo>
                    <a:pt x="312" y="23"/>
                  </a:lnTo>
                  <a:cubicBezTo>
                    <a:pt x="310" y="24"/>
                    <a:pt x="309" y="25"/>
                    <a:pt x="307" y="27"/>
                  </a:cubicBezTo>
                  <a:cubicBezTo>
                    <a:pt x="306" y="28"/>
                    <a:pt x="304" y="29"/>
                    <a:pt x="303" y="30"/>
                  </a:cubicBezTo>
                  <a:lnTo>
                    <a:pt x="302" y="31"/>
                  </a:lnTo>
                  <a:lnTo>
                    <a:pt x="299" y="34"/>
                  </a:lnTo>
                  <a:lnTo>
                    <a:pt x="298" y="36"/>
                  </a:lnTo>
                  <a:cubicBezTo>
                    <a:pt x="297" y="37"/>
                    <a:pt x="296" y="38"/>
                    <a:pt x="295" y="39"/>
                  </a:cubicBezTo>
                  <a:lnTo>
                    <a:pt x="294" y="40"/>
                  </a:lnTo>
                  <a:cubicBezTo>
                    <a:pt x="293" y="42"/>
                    <a:pt x="292" y="43"/>
                    <a:pt x="291" y="45"/>
                  </a:cubicBezTo>
                  <a:lnTo>
                    <a:pt x="290" y="46"/>
                  </a:lnTo>
                  <a:cubicBezTo>
                    <a:pt x="290" y="48"/>
                    <a:pt x="289" y="49"/>
                    <a:pt x="288" y="50"/>
                  </a:cubicBezTo>
                  <a:cubicBezTo>
                    <a:pt x="287" y="52"/>
                    <a:pt x="286" y="55"/>
                    <a:pt x="285" y="57"/>
                  </a:cubicBezTo>
                  <a:lnTo>
                    <a:pt x="285" y="59"/>
                  </a:lnTo>
                  <a:cubicBezTo>
                    <a:pt x="284" y="61"/>
                    <a:pt x="284" y="63"/>
                    <a:pt x="283" y="65"/>
                  </a:cubicBezTo>
                  <a:cubicBezTo>
                    <a:pt x="283" y="66"/>
                    <a:pt x="283" y="67"/>
                    <a:pt x="283" y="67"/>
                  </a:cubicBezTo>
                  <a:cubicBezTo>
                    <a:pt x="282" y="69"/>
                    <a:pt x="282" y="71"/>
                    <a:pt x="282" y="73"/>
                  </a:cubicBezTo>
                  <a:lnTo>
                    <a:pt x="281" y="75"/>
                  </a:lnTo>
                  <a:cubicBezTo>
                    <a:pt x="281" y="78"/>
                    <a:pt x="281" y="81"/>
                    <a:pt x="281" y="83"/>
                  </a:cubicBezTo>
                  <a:lnTo>
                    <a:pt x="281" y="88"/>
                  </a:lnTo>
                  <a:lnTo>
                    <a:pt x="281" y="89"/>
                  </a:lnTo>
                  <a:cubicBezTo>
                    <a:pt x="281" y="91"/>
                    <a:pt x="281" y="93"/>
                    <a:pt x="282" y="95"/>
                  </a:cubicBezTo>
                  <a:cubicBezTo>
                    <a:pt x="282" y="96"/>
                    <a:pt x="282" y="97"/>
                    <a:pt x="282" y="98"/>
                  </a:cubicBezTo>
                  <a:lnTo>
                    <a:pt x="283" y="101"/>
                  </a:lnTo>
                  <a:cubicBezTo>
                    <a:pt x="283" y="101"/>
                    <a:pt x="283" y="102"/>
                    <a:pt x="283" y="102"/>
                  </a:cubicBezTo>
                  <a:cubicBezTo>
                    <a:pt x="283" y="103"/>
                    <a:pt x="284" y="104"/>
                    <a:pt x="284" y="105"/>
                  </a:cubicBezTo>
                  <a:lnTo>
                    <a:pt x="284" y="107"/>
                  </a:lnTo>
                  <a:lnTo>
                    <a:pt x="285" y="109"/>
                  </a:lnTo>
                  <a:cubicBezTo>
                    <a:pt x="285" y="110"/>
                    <a:pt x="286" y="111"/>
                    <a:pt x="286" y="112"/>
                  </a:cubicBezTo>
                  <a:lnTo>
                    <a:pt x="287" y="115"/>
                  </a:lnTo>
                  <a:cubicBezTo>
                    <a:pt x="288" y="117"/>
                    <a:pt x="289" y="119"/>
                    <a:pt x="290" y="121"/>
                  </a:cubicBezTo>
                  <a:cubicBezTo>
                    <a:pt x="301" y="140"/>
                    <a:pt x="318" y="151"/>
                    <a:pt x="337" y="151"/>
                  </a:cubicBezTo>
                  <a:lnTo>
                    <a:pt x="337" y="151"/>
                  </a:lnTo>
                  <a:lnTo>
                    <a:pt x="337" y="165"/>
                  </a:lnTo>
                  <a:lnTo>
                    <a:pt x="337" y="166"/>
                  </a:lnTo>
                  <a:close/>
                  <a:moveTo>
                    <a:pt x="47" y="20"/>
                  </a:moveTo>
                  <a:cubicBezTo>
                    <a:pt x="47" y="20"/>
                    <a:pt x="46" y="21"/>
                    <a:pt x="46" y="21"/>
                  </a:cubicBezTo>
                  <a:lnTo>
                    <a:pt x="45" y="21"/>
                  </a:lnTo>
                  <a:cubicBezTo>
                    <a:pt x="43" y="22"/>
                    <a:pt x="42" y="23"/>
                    <a:pt x="40" y="24"/>
                  </a:cubicBezTo>
                  <a:cubicBezTo>
                    <a:pt x="39" y="26"/>
                    <a:pt x="37" y="27"/>
                    <a:pt x="36" y="28"/>
                  </a:cubicBezTo>
                  <a:lnTo>
                    <a:pt x="35" y="29"/>
                  </a:lnTo>
                  <a:cubicBezTo>
                    <a:pt x="34" y="30"/>
                    <a:pt x="33" y="31"/>
                    <a:pt x="32" y="32"/>
                  </a:cubicBezTo>
                  <a:lnTo>
                    <a:pt x="31" y="34"/>
                  </a:lnTo>
                  <a:cubicBezTo>
                    <a:pt x="30" y="35"/>
                    <a:pt x="29" y="36"/>
                    <a:pt x="28" y="37"/>
                  </a:cubicBezTo>
                  <a:lnTo>
                    <a:pt x="27" y="38"/>
                  </a:lnTo>
                  <a:cubicBezTo>
                    <a:pt x="26" y="40"/>
                    <a:pt x="25" y="41"/>
                    <a:pt x="24" y="43"/>
                  </a:cubicBezTo>
                  <a:lnTo>
                    <a:pt x="23" y="44"/>
                  </a:lnTo>
                  <a:cubicBezTo>
                    <a:pt x="23" y="46"/>
                    <a:pt x="22" y="46"/>
                    <a:pt x="22" y="47"/>
                  </a:cubicBezTo>
                  <a:cubicBezTo>
                    <a:pt x="20" y="50"/>
                    <a:pt x="19" y="53"/>
                    <a:pt x="18" y="55"/>
                  </a:cubicBezTo>
                  <a:lnTo>
                    <a:pt x="18" y="56"/>
                  </a:lnTo>
                  <a:cubicBezTo>
                    <a:pt x="18" y="56"/>
                    <a:pt x="18" y="57"/>
                    <a:pt x="18" y="57"/>
                  </a:cubicBezTo>
                  <a:cubicBezTo>
                    <a:pt x="17" y="59"/>
                    <a:pt x="17" y="61"/>
                    <a:pt x="16" y="63"/>
                  </a:cubicBezTo>
                  <a:lnTo>
                    <a:pt x="16" y="65"/>
                  </a:lnTo>
                  <a:cubicBezTo>
                    <a:pt x="16" y="67"/>
                    <a:pt x="15" y="69"/>
                    <a:pt x="15" y="71"/>
                  </a:cubicBezTo>
                  <a:lnTo>
                    <a:pt x="15" y="73"/>
                  </a:lnTo>
                  <a:cubicBezTo>
                    <a:pt x="14" y="76"/>
                    <a:pt x="14" y="79"/>
                    <a:pt x="14" y="81"/>
                  </a:cubicBezTo>
                  <a:lnTo>
                    <a:pt x="14" y="82"/>
                  </a:lnTo>
                  <a:lnTo>
                    <a:pt x="14" y="85"/>
                  </a:lnTo>
                  <a:lnTo>
                    <a:pt x="14" y="87"/>
                  </a:lnTo>
                  <a:cubicBezTo>
                    <a:pt x="15" y="89"/>
                    <a:pt x="15" y="91"/>
                    <a:pt x="15" y="93"/>
                  </a:cubicBezTo>
                  <a:cubicBezTo>
                    <a:pt x="15" y="94"/>
                    <a:pt x="15" y="95"/>
                    <a:pt x="15" y="96"/>
                  </a:cubicBezTo>
                  <a:lnTo>
                    <a:pt x="16" y="98"/>
                  </a:lnTo>
                  <a:cubicBezTo>
                    <a:pt x="16" y="98"/>
                    <a:pt x="16" y="100"/>
                    <a:pt x="16" y="100"/>
                  </a:cubicBezTo>
                  <a:cubicBezTo>
                    <a:pt x="17" y="101"/>
                    <a:pt x="17" y="102"/>
                    <a:pt x="17" y="103"/>
                  </a:cubicBezTo>
                  <a:lnTo>
                    <a:pt x="18" y="105"/>
                  </a:lnTo>
                  <a:lnTo>
                    <a:pt x="18" y="107"/>
                  </a:lnTo>
                  <a:cubicBezTo>
                    <a:pt x="18" y="108"/>
                    <a:pt x="19" y="109"/>
                    <a:pt x="19" y="110"/>
                  </a:cubicBezTo>
                  <a:lnTo>
                    <a:pt x="20" y="113"/>
                  </a:lnTo>
                  <a:cubicBezTo>
                    <a:pt x="21" y="115"/>
                    <a:pt x="22" y="117"/>
                    <a:pt x="23" y="119"/>
                  </a:cubicBezTo>
                  <a:cubicBezTo>
                    <a:pt x="34" y="138"/>
                    <a:pt x="52" y="149"/>
                    <a:pt x="71" y="149"/>
                  </a:cubicBezTo>
                  <a:lnTo>
                    <a:pt x="298" y="151"/>
                  </a:lnTo>
                  <a:cubicBezTo>
                    <a:pt x="290" y="145"/>
                    <a:pt x="283" y="137"/>
                    <a:pt x="278" y="128"/>
                  </a:cubicBezTo>
                  <a:cubicBezTo>
                    <a:pt x="277" y="126"/>
                    <a:pt x="276" y="123"/>
                    <a:pt x="275" y="121"/>
                  </a:cubicBezTo>
                  <a:cubicBezTo>
                    <a:pt x="274" y="120"/>
                    <a:pt x="274" y="120"/>
                    <a:pt x="274" y="119"/>
                  </a:cubicBezTo>
                  <a:lnTo>
                    <a:pt x="274" y="118"/>
                  </a:lnTo>
                  <a:lnTo>
                    <a:pt x="280" y="116"/>
                  </a:lnTo>
                  <a:lnTo>
                    <a:pt x="274" y="118"/>
                  </a:lnTo>
                  <a:lnTo>
                    <a:pt x="280" y="116"/>
                  </a:lnTo>
                  <a:lnTo>
                    <a:pt x="273" y="118"/>
                  </a:lnTo>
                  <a:cubicBezTo>
                    <a:pt x="273" y="116"/>
                    <a:pt x="272" y="115"/>
                    <a:pt x="272" y="113"/>
                  </a:cubicBezTo>
                  <a:cubicBezTo>
                    <a:pt x="271" y="113"/>
                    <a:pt x="271" y="112"/>
                    <a:pt x="271" y="111"/>
                  </a:cubicBezTo>
                  <a:lnTo>
                    <a:pt x="271" y="109"/>
                  </a:lnTo>
                  <a:cubicBezTo>
                    <a:pt x="270" y="108"/>
                    <a:pt x="270" y="107"/>
                    <a:pt x="270" y="106"/>
                  </a:cubicBezTo>
                  <a:cubicBezTo>
                    <a:pt x="269" y="105"/>
                    <a:pt x="269" y="104"/>
                    <a:pt x="269" y="103"/>
                  </a:cubicBezTo>
                  <a:lnTo>
                    <a:pt x="269" y="101"/>
                  </a:lnTo>
                  <a:cubicBezTo>
                    <a:pt x="268" y="100"/>
                    <a:pt x="268" y="99"/>
                    <a:pt x="268" y="98"/>
                  </a:cubicBezTo>
                  <a:cubicBezTo>
                    <a:pt x="268" y="95"/>
                    <a:pt x="268" y="93"/>
                    <a:pt x="267" y="91"/>
                  </a:cubicBezTo>
                  <a:lnTo>
                    <a:pt x="267" y="89"/>
                  </a:lnTo>
                  <a:cubicBezTo>
                    <a:pt x="267" y="87"/>
                    <a:pt x="267" y="85"/>
                    <a:pt x="267" y="84"/>
                  </a:cubicBezTo>
                  <a:cubicBezTo>
                    <a:pt x="267" y="80"/>
                    <a:pt x="267" y="77"/>
                    <a:pt x="268" y="74"/>
                  </a:cubicBezTo>
                  <a:cubicBezTo>
                    <a:pt x="268" y="74"/>
                    <a:pt x="268" y="73"/>
                    <a:pt x="268" y="73"/>
                  </a:cubicBezTo>
                  <a:cubicBezTo>
                    <a:pt x="268" y="70"/>
                    <a:pt x="269" y="67"/>
                    <a:pt x="269" y="65"/>
                  </a:cubicBezTo>
                  <a:cubicBezTo>
                    <a:pt x="269" y="64"/>
                    <a:pt x="270" y="63"/>
                    <a:pt x="270" y="62"/>
                  </a:cubicBezTo>
                  <a:cubicBezTo>
                    <a:pt x="270" y="60"/>
                    <a:pt x="271" y="57"/>
                    <a:pt x="272" y="55"/>
                  </a:cubicBezTo>
                  <a:lnTo>
                    <a:pt x="272" y="53"/>
                  </a:lnTo>
                  <a:cubicBezTo>
                    <a:pt x="273" y="50"/>
                    <a:pt x="274" y="47"/>
                    <a:pt x="276" y="44"/>
                  </a:cubicBezTo>
                  <a:cubicBezTo>
                    <a:pt x="277" y="43"/>
                    <a:pt x="277" y="41"/>
                    <a:pt x="278" y="40"/>
                  </a:cubicBezTo>
                  <a:lnTo>
                    <a:pt x="279" y="38"/>
                  </a:lnTo>
                  <a:cubicBezTo>
                    <a:pt x="280" y="36"/>
                    <a:pt x="281" y="34"/>
                    <a:pt x="283" y="32"/>
                  </a:cubicBezTo>
                  <a:lnTo>
                    <a:pt x="283" y="31"/>
                  </a:lnTo>
                  <a:cubicBezTo>
                    <a:pt x="285" y="30"/>
                    <a:pt x="286" y="28"/>
                    <a:pt x="287" y="27"/>
                  </a:cubicBezTo>
                  <a:lnTo>
                    <a:pt x="288" y="25"/>
                  </a:lnTo>
                  <a:cubicBezTo>
                    <a:pt x="290" y="24"/>
                    <a:pt x="291" y="23"/>
                    <a:pt x="292" y="22"/>
                  </a:cubicBezTo>
                  <a:lnTo>
                    <a:pt x="294" y="20"/>
                  </a:lnTo>
                  <a:cubicBezTo>
                    <a:pt x="295" y="18"/>
                    <a:pt x="297" y="17"/>
                    <a:pt x="299" y="16"/>
                  </a:cubicBezTo>
                  <a:lnTo>
                    <a:pt x="299" y="16"/>
                  </a:lnTo>
                  <a:lnTo>
                    <a:pt x="69" y="14"/>
                  </a:lnTo>
                  <a:cubicBezTo>
                    <a:pt x="68" y="14"/>
                    <a:pt x="67" y="14"/>
                    <a:pt x="67" y="14"/>
                  </a:cubicBezTo>
                  <a:lnTo>
                    <a:pt x="65" y="14"/>
                  </a:lnTo>
                  <a:cubicBezTo>
                    <a:pt x="64" y="14"/>
                    <a:pt x="63" y="14"/>
                    <a:pt x="62" y="14"/>
                  </a:cubicBezTo>
                  <a:lnTo>
                    <a:pt x="61" y="15"/>
                  </a:lnTo>
                  <a:cubicBezTo>
                    <a:pt x="59" y="15"/>
                    <a:pt x="58" y="15"/>
                    <a:pt x="56" y="16"/>
                  </a:cubicBezTo>
                  <a:lnTo>
                    <a:pt x="56" y="16"/>
                  </a:lnTo>
                  <a:cubicBezTo>
                    <a:pt x="54" y="17"/>
                    <a:pt x="52" y="17"/>
                    <a:pt x="51" y="18"/>
                  </a:cubicBezTo>
                  <a:lnTo>
                    <a:pt x="50" y="18"/>
                  </a:lnTo>
                  <a:cubicBezTo>
                    <a:pt x="49" y="19"/>
                    <a:pt x="48" y="20"/>
                    <a:pt x="4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22" name="Freeform 235">
            <a:extLst>
              <a:ext uri="{FF2B5EF4-FFF2-40B4-BE49-F238E27FC236}">
                <a16:creationId xmlns:a16="http://schemas.microsoft.com/office/drawing/2014/main" id="{9334C529-A54E-43F9-D1F5-C99B1897B945}"/>
              </a:ext>
            </a:extLst>
          </p:cNvPr>
          <p:cNvSpPr>
            <a:spLocks/>
          </p:cNvSpPr>
          <p:nvPr/>
        </p:nvSpPr>
        <p:spPr bwMode="auto">
          <a:xfrm>
            <a:off x="4459748" y="374120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6" name="Freeform 220">
            <a:extLst>
              <a:ext uri="{FF2B5EF4-FFF2-40B4-BE49-F238E27FC236}">
                <a16:creationId xmlns:a16="http://schemas.microsoft.com/office/drawing/2014/main" id="{4A12639C-B6FB-32D2-2FB7-C4F6F794C07C}"/>
              </a:ext>
            </a:extLst>
          </p:cNvPr>
          <p:cNvSpPr>
            <a:spLocks/>
          </p:cNvSpPr>
          <p:nvPr/>
        </p:nvSpPr>
        <p:spPr bwMode="auto">
          <a:xfrm rot="5400000">
            <a:off x="-134141" y="4695154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7" name="Freeform 233">
            <a:extLst>
              <a:ext uri="{FF2B5EF4-FFF2-40B4-BE49-F238E27FC236}">
                <a16:creationId xmlns:a16="http://schemas.microsoft.com/office/drawing/2014/main" id="{41872E95-E920-6671-38CF-64B2F6D1F1EB}"/>
              </a:ext>
            </a:extLst>
          </p:cNvPr>
          <p:cNvSpPr>
            <a:spLocks/>
          </p:cNvSpPr>
          <p:nvPr/>
        </p:nvSpPr>
        <p:spPr bwMode="auto">
          <a:xfrm>
            <a:off x="6469376" y="4985007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298">
            <a:extLst>
              <a:ext uri="{FF2B5EF4-FFF2-40B4-BE49-F238E27FC236}">
                <a16:creationId xmlns:a16="http://schemas.microsoft.com/office/drawing/2014/main" id="{76CE9782-8450-8711-0C1D-EF8D61624308}"/>
              </a:ext>
            </a:extLst>
          </p:cNvPr>
          <p:cNvSpPr>
            <a:spLocks/>
          </p:cNvSpPr>
          <p:nvPr/>
        </p:nvSpPr>
        <p:spPr bwMode="auto">
          <a:xfrm>
            <a:off x="2360579" y="4446587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302">
            <a:extLst>
              <a:ext uri="{FF2B5EF4-FFF2-40B4-BE49-F238E27FC236}">
                <a16:creationId xmlns:a16="http://schemas.microsoft.com/office/drawing/2014/main" id="{DB986B9B-7668-33EF-804A-C087CBD19169}"/>
              </a:ext>
            </a:extLst>
          </p:cNvPr>
          <p:cNvSpPr>
            <a:spLocks/>
          </p:cNvSpPr>
          <p:nvPr/>
        </p:nvSpPr>
        <p:spPr bwMode="auto">
          <a:xfrm>
            <a:off x="8086538" y="1115068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0" name="Freeform 159">
            <a:extLst>
              <a:ext uri="{FF2B5EF4-FFF2-40B4-BE49-F238E27FC236}">
                <a16:creationId xmlns:a16="http://schemas.microsoft.com/office/drawing/2014/main" id="{13F664DF-A57D-E7C9-C09C-3626538121B8}"/>
              </a:ext>
            </a:extLst>
          </p:cNvPr>
          <p:cNvSpPr>
            <a:spLocks noEditPoints="1"/>
          </p:cNvSpPr>
          <p:nvPr/>
        </p:nvSpPr>
        <p:spPr bwMode="auto">
          <a:xfrm>
            <a:off x="2342656" y="1352957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75A3DCCC-A816-1CA6-D7B0-F2EFD4EAAA65}"/>
              </a:ext>
            </a:extLst>
          </p:cNvPr>
          <p:cNvSpPr>
            <a:spLocks noEditPoints="1"/>
          </p:cNvSpPr>
          <p:nvPr/>
        </p:nvSpPr>
        <p:spPr bwMode="auto">
          <a:xfrm>
            <a:off x="8133627" y="4126905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36E4A252-3CCF-0783-351C-D009864BF611}"/>
              </a:ext>
            </a:extLst>
          </p:cNvPr>
          <p:cNvGrpSpPr/>
          <p:nvPr/>
        </p:nvGrpSpPr>
        <p:grpSpPr>
          <a:xfrm>
            <a:off x="7746797" y="2362494"/>
            <a:ext cx="773659" cy="963355"/>
            <a:chOff x="6696077" y="2921001"/>
            <a:chExt cx="330200" cy="411163"/>
          </a:xfrm>
        </p:grpSpPr>
        <p:sp>
          <p:nvSpPr>
            <p:cNvPr id="39" name="Freeform 245">
              <a:extLst>
                <a:ext uri="{FF2B5EF4-FFF2-40B4-BE49-F238E27FC236}">
                  <a16:creationId xmlns:a16="http://schemas.microsoft.com/office/drawing/2014/main" id="{6AA5554D-A653-A461-C3C6-0AF252A4D7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67331542-43E9-F7C2-6D9A-83D1EF3FFBE0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41" name="Grupo 40">
                <a:extLst>
                  <a:ext uri="{FF2B5EF4-FFF2-40B4-BE49-F238E27FC236}">
                    <a16:creationId xmlns:a16="http://schemas.microsoft.com/office/drawing/2014/main" id="{381406A8-F85B-C169-CF11-D5AC80BFC506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44" name="Freeform 244">
                  <a:extLst>
                    <a:ext uri="{FF2B5EF4-FFF2-40B4-BE49-F238E27FC236}">
                      <a16:creationId xmlns:a16="http://schemas.microsoft.com/office/drawing/2014/main" id="{0D2A3162-5D54-4B01-FD57-457E45F3FC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5" name="Freeform 246">
                  <a:extLst>
                    <a:ext uri="{FF2B5EF4-FFF2-40B4-BE49-F238E27FC236}">
                      <a16:creationId xmlns:a16="http://schemas.microsoft.com/office/drawing/2014/main" id="{8E2758D4-18AA-AA5E-ED64-34AE763CC0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6" name="Freeform 248">
                  <a:extLst>
                    <a:ext uri="{FF2B5EF4-FFF2-40B4-BE49-F238E27FC236}">
                      <a16:creationId xmlns:a16="http://schemas.microsoft.com/office/drawing/2014/main" id="{A14272DC-3DF3-D64D-381C-0CF66CF01D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42" name="Freeform 249">
                <a:extLst>
                  <a:ext uri="{FF2B5EF4-FFF2-40B4-BE49-F238E27FC236}">
                    <a16:creationId xmlns:a16="http://schemas.microsoft.com/office/drawing/2014/main" id="{E8212285-5706-E792-73BF-42F1FB2391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" name="Freeform 250">
                <a:extLst>
                  <a:ext uri="{FF2B5EF4-FFF2-40B4-BE49-F238E27FC236}">
                    <a16:creationId xmlns:a16="http://schemas.microsoft.com/office/drawing/2014/main" id="{5C1DB875-0977-971F-B990-679702898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51" name="Elipse 50">
            <a:extLst>
              <a:ext uri="{FF2B5EF4-FFF2-40B4-BE49-F238E27FC236}">
                <a16:creationId xmlns:a16="http://schemas.microsoft.com/office/drawing/2014/main" id="{8A6551E6-5A1F-CB32-1E85-FAEDF61DF858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681F099-41D8-7160-51B2-A25425F31D0F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29B27DDE-A2C2-E453-3DD5-CC90D065CA80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C1D352-EE90-AB74-BAF4-868F8C5CAD39}"/>
              </a:ext>
            </a:extLst>
          </p:cNvPr>
          <p:cNvSpPr txBox="1"/>
          <p:nvPr/>
        </p:nvSpPr>
        <p:spPr>
          <a:xfrm>
            <a:off x="1511397" y="235796"/>
            <a:ext cx="2787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3600" b="1" dirty="0" err="1">
                <a:latin typeface="+mj-lt"/>
              </a:rPr>
              <a:t>To</a:t>
            </a:r>
            <a:r>
              <a:rPr lang="es-DO" sz="3600" b="1" dirty="0">
                <a:latin typeface="+mj-lt"/>
              </a:rPr>
              <a:t>-Do </a:t>
            </a:r>
            <a:r>
              <a:rPr lang="es-DO" sz="3600" b="1" dirty="0" err="1">
                <a:latin typeface="+mj-lt"/>
              </a:rPr>
              <a:t>List</a:t>
            </a:r>
            <a:endParaRPr lang="en-US" sz="3600" b="1" dirty="0">
              <a:latin typeface="+mj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6F6FBB2-4CBA-F3CC-C8C9-D549D06A0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964" y="1115068"/>
            <a:ext cx="5266072" cy="315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7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5852D6-A72B-4156-AF23-4EF48A92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¡GRACIAS!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57C05E-251A-466A-9E8F-A46125157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000" y="2117462"/>
            <a:ext cx="4572000" cy="11164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¿TIENES ALGUNA PREGUNTA?</a:t>
            </a:r>
          </a:p>
        </p:txBody>
      </p:sp>
      <p:sp>
        <p:nvSpPr>
          <p:cNvPr id="2" name="Freeform 298">
            <a:extLst>
              <a:ext uri="{FF2B5EF4-FFF2-40B4-BE49-F238E27FC236}">
                <a16:creationId xmlns:a16="http://schemas.microsoft.com/office/drawing/2014/main" id="{9A2A44A3-ADA5-2FC0-EC4D-7D8A844BCEAA}"/>
              </a:ext>
            </a:extLst>
          </p:cNvPr>
          <p:cNvSpPr>
            <a:spLocks/>
          </p:cNvSpPr>
          <p:nvPr/>
        </p:nvSpPr>
        <p:spPr bwMode="auto">
          <a:xfrm>
            <a:off x="750430" y="1480189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" name="Freeform 302">
            <a:extLst>
              <a:ext uri="{FF2B5EF4-FFF2-40B4-BE49-F238E27FC236}">
                <a16:creationId xmlns:a16="http://schemas.microsoft.com/office/drawing/2014/main" id="{C5B47DF9-0860-8B63-5ACB-0790887E5316}"/>
              </a:ext>
            </a:extLst>
          </p:cNvPr>
          <p:cNvSpPr>
            <a:spLocks/>
          </p:cNvSpPr>
          <p:nvPr/>
        </p:nvSpPr>
        <p:spPr bwMode="auto">
          <a:xfrm>
            <a:off x="685651" y="3871154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" name="Freeform 235">
            <a:extLst>
              <a:ext uri="{FF2B5EF4-FFF2-40B4-BE49-F238E27FC236}">
                <a16:creationId xmlns:a16="http://schemas.microsoft.com/office/drawing/2014/main" id="{0B76B6EF-1494-DF58-9C8E-3DA5C826C8D9}"/>
              </a:ext>
            </a:extLst>
          </p:cNvPr>
          <p:cNvSpPr>
            <a:spLocks/>
          </p:cNvSpPr>
          <p:nvPr/>
        </p:nvSpPr>
        <p:spPr bwMode="auto">
          <a:xfrm>
            <a:off x="543796" y="2705736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" name="Freeform 157">
            <a:extLst>
              <a:ext uri="{FF2B5EF4-FFF2-40B4-BE49-F238E27FC236}">
                <a16:creationId xmlns:a16="http://schemas.microsoft.com/office/drawing/2014/main" id="{4F3E91AB-28BF-DCEF-5742-0D9B121BA8B6}"/>
              </a:ext>
            </a:extLst>
          </p:cNvPr>
          <p:cNvSpPr>
            <a:spLocks noEditPoints="1"/>
          </p:cNvSpPr>
          <p:nvPr/>
        </p:nvSpPr>
        <p:spPr bwMode="auto">
          <a:xfrm>
            <a:off x="8017419" y="2796201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9" name="Freeform 159">
            <a:extLst>
              <a:ext uri="{FF2B5EF4-FFF2-40B4-BE49-F238E27FC236}">
                <a16:creationId xmlns:a16="http://schemas.microsoft.com/office/drawing/2014/main" id="{3B469000-06C5-7A0C-195B-316FF92B0E1A}"/>
              </a:ext>
            </a:extLst>
          </p:cNvPr>
          <p:cNvSpPr>
            <a:spLocks noEditPoints="1"/>
          </p:cNvSpPr>
          <p:nvPr/>
        </p:nvSpPr>
        <p:spPr bwMode="auto">
          <a:xfrm>
            <a:off x="8371772" y="502026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8" name="Freeform 235">
            <a:extLst>
              <a:ext uri="{FF2B5EF4-FFF2-40B4-BE49-F238E27FC236}">
                <a16:creationId xmlns:a16="http://schemas.microsoft.com/office/drawing/2014/main" id="{6D3A8B04-CD57-5531-77F1-6BE8386471D6}"/>
              </a:ext>
            </a:extLst>
          </p:cNvPr>
          <p:cNvSpPr>
            <a:spLocks/>
          </p:cNvSpPr>
          <p:nvPr/>
        </p:nvSpPr>
        <p:spPr bwMode="auto">
          <a:xfrm>
            <a:off x="7743221" y="4171152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4CDC447-D82E-052F-8B98-2C9B86987289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C034A3A-1F97-D060-192E-3140E99731A1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CF79BCE-0E5A-16F2-E4B3-2AC06EBFC536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083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3" grpId="0" animBg="1"/>
      <p:bldP spid="5" grpId="0" animBg="1"/>
      <p:bldP spid="8" grpId="0" animBg="1"/>
      <p:bldP spid="9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186">
            <a:extLst>
              <a:ext uri="{FF2B5EF4-FFF2-40B4-BE49-F238E27FC236}">
                <a16:creationId xmlns:a16="http://schemas.microsoft.com/office/drawing/2014/main" id="{FC1C10D4-2B9B-C3C9-1814-9F0B97E1A3FC}"/>
              </a:ext>
            </a:extLst>
          </p:cNvPr>
          <p:cNvSpPr>
            <a:spLocks/>
          </p:cNvSpPr>
          <p:nvPr/>
        </p:nvSpPr>
        <p:spPr bwMode="auto">
          <a:xfrm>
            <a:off x="805572" y="1584178"/>
            <a:ext cx="824232" cy="825135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180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71" name="Freeform 186">
            <a:extLst>
              <a:ext uri="{FF2B5EF4-FFF2-40B4-BE49-F238E27FC236}">
                <a16:creationId xmlns:a16="http://schemas.microsoft.com/office/drawing/2014/main" id="{B0C8C4F6-714C-1495-266A-71D59F3DAD43}"/>
              </a:ext>
            </a:extLst>
          </p:cNvPr>
          <p:cNvSpPr>
            <a:spLocks/>
          </p:cNvSpPr>
          <p:nvPr/>
        </p:nvSpPr>
        <p:spPr bwMode="auto">
          <a:xfrm>
            <a:off x="805572" y="3351383"/>
            <a:ext cx="824232" cy="825135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180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74" name="Freeform 186">
            <a:extLst>
              <a:ext uri="{FF2B5EF4-FFF2-40B4-BE49-F238E27FC236}">
                <a16:creationId xmlns:a16="http://schemas.microsoft.com/office/drawing/2014/main" id="{6CC11315-5E65-FC6F-0828-E155A5499253}"/>
              </a:ext>
            </a:extLst>
          </p:cNvPr>
          <p:cNvSpPr>
            <a:spLocks/>
          </p:cNvSpPr>
          <p:nvPr/>
        </p:nvSpPr>
        <p:spPr bwMode="auto">
          <a:xfrm>
            <a:off x="4671177" y="1590040"/>
            <a:ext cx="818424" cy="825135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144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8DC3EEF-5017-41A6-A727-D5A4F5DABB3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s-ES" dirty="0"/>
              <a:t>Explicación Teórica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4AD8DF-7D23-45C7-BCC3-90B63A7C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70B8658B-FC1A-4DEB-B0F3-1CB0A218819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543725" y="1613487"/>
            <a:ext cx="3035504" cy="589106"/>
          </a:xfrm>
        </p:spPr>
        <p:txBody>
          <a:bodyPr/>
          <a:lstStyle/>
          <a:p>
            <a:r>
              <a:rPr lang="es-ES" dirty="0"/>
              <a:t>Actividad Práctica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0A171DFE-86FE-453B-8CFB-147D3AD4C7EB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r>
              <a:rPr lang="es-ES" dirty="0"/>
              <a:t>Demostración Pr</a:t>
            </a:r>
            <a:r>
              <a:rPr lang="es-DO" dirty="0"/>
              <a:t>á</a:t>
            </a:r>
            <a:r>
              <a:rPr lang="es-ES" dirty="0" err="1"/>
              <a:t>ctica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C7B21923-805C-2DF3-F9A7-4E8506AC0541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s-ES" dirty="0"/>
              <a:t>01</a:t>
            </a:r>
          </a:p>
        </p:txBody>
      </p:sp>
      <p:sp>
        <p:nvSpPr>
          <p:cNvPr id="52" name="Marcador de texto 51">
            <a:extLst>
              <a:ext uri="{FF2B5EF4-FFF2-40B4-BE49-F238E27FC236}">
                <a16:creationId xmlns:a16="http://schemas.microsoft.com/office/drawing/2014/main" id="{C00C30B1-379A-4320-1638-3CBB72B402D2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r>
              <a:rPr lang="es-ES" dirty="0"/>
              <a:t>03</a:t>
            </a:r>
          </a:p>
        </p:txBody>
      </p:sp>
      <p:sp>
        <p:nvSpPr>
          <p:cNvPr id="53" name="Marcador de texto 52">
            <a:extLst>
              <a:ext uri="{FF2B5EF4-FFF2-40B4-BE49-F238E27FC236}">
                <a16:creationId xmlns:a16="http://schemas.microsoft.com/office/drawing/2014/main" id="{73297A7F-2CA4-ED9A-622B-180C40D991E0}"/>
              </a:ext>
            </a:extLst>
          </p:cNvPr>
          <p:cNvSpPr>
            <a:spLocks noGrp="1"/>
          </p:cNvSpPr>
          <p:nvPr>
            <p:ph type="body" idx="26"/>
          </p:nvPr>
        </p:nvSpPr>
        <p:spPr/>
        <p:txBody>
          <a:bodyPr/>
          <a:lstStyle/>
          <a:p>
            <a:r>
              <a:rPr lang="es-ES" dirty="0"/>
              <a:t>02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5F4F2C3-D71D-4ED5-9EB8-3CE2E0210A29}"/>
              </a:ext>
            </a:extLst>
          </p:cNvPr>
          <p:cNvSpPr>
            <a:spLocks noGrp="1"/>
          </p:cNvSpPr>
          <p:nvPr>
            <p:ph type="body" idx="28"/>
          </p:nvPr>
        </p:nvSpPr>
        <p:spPr/>
        <p:txBody>
          <a:bodyPr/>
          <a:lstStyle/>
          <a:p>
            <a:r>
              <a:rPr lang="es-ES" dirty="0"/>
              <a:t>Jesús Santiago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C7B880B-F91A-4FC9-86C5-670D9EB16706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565210" y="1996745"/>
            <a:ext cx="2791796" cy="392482"/>
          </a:xfrm>
        </p:spPr>
        <p:txBody>
          <a:bodyPr/>
          <a:lstStyle/>
          <a:p>
            <a:r>
              <a:rPr lang="es-DO" dirty="0"/>
              <a:t>Jean Paul</a:t>
            </a:r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70A3006-9C5B-4807-BEEB-2E881D2BF404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697021" y="3958694"/>
            <a:ext cx="2791795" cy="392482"/>
          </a:xfrm>
        </p:spPr>
        <p:txBody>
          <a:bodyPr/>
          <a:lstStyle/>
          <a:p>
            <a:r>
              <a:rPr lang="es-DO" dirty="0"/>
              <a:t>Fabian Ismael</a:t>
            </a:r>
            <a:endParaRPr lang="en-US" dirty="0"/>
          </a:p>
        </p:txBody>
      </p:sp>
      <p:sp>
        <p:nvSpPr>
          <p:cNvPr id="61" name="Freeform 298">
            <a:extLst>
              <a:ext uri="{FF2B5EF4-FFF2-40B4-BE49-F238E27FC236}">
                <a16:creationId xmlns:a16="http://schemas.microsoft.com/office/drawing/2014/main" id="{2235A267-24CD-76AF-671E-8880B6133121}"/>
              </a:ext>
            </a:extLst>
          </p:cNvPr>
          <p:cNvSpPr>
            <a:spLocks/>
          </p:cNvSpPr>
          <p:nvPr/>
        </p:nvSpPr>
        <p:spPr bwMode="auto">
          <a:xfrm>
            <a:off x="4303679" y="4409158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2" name="Freeform 302">
            <a:extLst>
              <a:ext uri="{FF2B5EF4-FFF2-40B4-BE49-F238E27FC236}">
                <a16:creationId xmlns:a16="http://schemas.microsoft.com/office/drawing/2014/main" id="{642BFBF1-3950-0B62-FB19-1A44657FEFF6}"/>
              </a:ext>
            </a:extLst>
          </p:cNvPr>
          <p:cNvSpPr>
            <a:spLocks/>
          </p:cNvSpPr>
          <p:nvPr/>
        </p:nvSpPr>
        <p:spPr bwMode="auto">
          <a:xfrm>
            <a:off x="8501376" y="1080469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3" name="Freeform 157">
            <a:extLst>
              <a:ext uri="{FF2B5EF4-FFF2-40B4-BE49-F238E27FC236}">
                <a16:creationId xmlns:a16="http://schemas.microsoft.com/office/drawing/2014/main" id="{00CECDE6-052D-CEF4-37C3-65218AD3CB08}"/>
              </a:ext>
            </a:extLst>
          </p:cNvPr>
          <p:cNvSpPr>
            <a:spLocks noEditPoints="1"/>
          </p:cNvSpPr>
          <p:nvPr/>
        </p:nvSpPr>
        <p:spPr bwMode="auto">
          <a:xfrm>
            <a:off x="7127193" y="570046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4" name="Freeform 159">
            <a:extLst>
              <a:ext uri="{FF2B5EF4-FFF2-40B4-BE49-F238E27FC236}">
                <a16:creationId xmlns:a16="http://schemas.microsoft.com/office/drawing/2014/main" id="{00D964C2-CB7A-BA3E-5814-75A21DC7B200}"/>
              </a:ext>
            </a:extLst>
          </p:cNvPr>
          <p:cNvSpPr>
            <a:spLocks noEditPoints="1"/>
          </p:cNvSpPr>
          <p:nvPr/>
        </p:nvSpPr>
        <p:spPr bwMode="auto">
          <a:xfrm>
            <a:off x="4267833" y="2733150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5" name="Freeform 310">
            <a:extLst>
              <a:ext uri="{FF2B5EF4-FFF2-40B4-BE49-F238E27FC236}">
                <a16:creationId xmlns:a16="http://schemas.microsoft.com/office/drawing/2014/main" id="{D850CCDF-0EC6-E619-DA25-CE82F13BB7CB}"/>
              </a:ext>
            </a:extLst>
          </p:cNvPr>
          <p:cNvSpPr>
            <a:spLocks noEditPoints="1"/>
          </p:cNvSpPr>
          <p:nvPr/>
        </p:nvSpPr>
        <p:spPr bwMode="auto">
          <a:xfrm>
            <a:off x="2885065" y="1050771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67" name="Grupo 66">
            <a:extLst>
              <a:ext uri="{FF2B5EF4-FFF2-40B4-BE49-F238E27FC236}">
                <a16:creationId xmlns:a16="http://schemas.microsoft.com/office/drawing/2014/main" id="{192D3AD5-1BBE-7B29-E641-6632B12C79E8}"/>
              </a:ext>
            </a:extLst>
          </p:cNvPr>
          <p:cNvGrpSpPr/>
          <p:nvPr/>
        </p:nvGrpSpPr>
        <p:grpSpPr>
          <a:xfrm>
            <a:off x="14726" y="4310815"/>
            <a:ext cx="773659" cy="963355"/>
            <a:chOff x="6696077" y="2921001"/>
            <a:chExt cx="330200" cy="411163"/>
          </a:xfrm>
        </p:grpSpPr>
        <p:sp>
          <p:nvSpPr>
            <p:cNvPr id="68" name="Freeform 245">
              <a:extLst>
                <a:ext uri="{FF2B5EF4-FFF2-40B4-BE49-F238E27FC236}">
                  <a16:creationId xmlns:a16="http://schemas.microsoft.com/office/drawing/2014/main" id="{AB81B503-3A79-60A8-9FA6-2DAA43497C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C94F7530-32F8-342D-6C72-27E90620624C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79" name="Grupo 78">
                <a:extLst>
                  <a:ext uri="{FF2B5EF4-FFF2-40B4-BE49-F238E27FC236}">
                    <a16:creationId xmlns:a16="http://schemas.microsoft.com/office/drawing/2014/main" id="{1E81D17A-8717-4678-6368-D8B605136785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82" name="Freeform 244">
                  <a:extLst>
                    <a:ext uri="{FF2B5EF4-FFF2-40B4-BE49-F238E27FC236}">
                      <a16:creationId xmlns:a16="http://schemas.microsoft.com/office/drawing/2014/main" id="{C84FFBDB-E625-7E2E-21BF-20F56EC08A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83" name="Freeform 246">
                  <a:extLst>
                    <a:ext uri="{FF2B5EF4-FFF2-40B4-BE49-F238E27FC236}">
                      <a16:creationId xmlns:a16="http://schemas.microsoft.com/office/drawing/2014/main" id="{72FAE697-741C-6B72-78D5-0D9119FCA1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84" name="Freeform 248">
                  <a:extLst>
                    <a:ext uri="{FF2B5EF4-FFF2-40B4-BE49-F238E27FC236}">
                      <a16:creationId xmlns:a16="http://schemas.microsoft.com/office/drawing/2014/main" id="{67DB2076-1FD5-AC61-9A90-485CB3AE73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80" name="Freeform 249">
                <a:extLst>
                  <a:ext uri="{FF2B5EF4-FFF2-40B4-BE49-F238E27FC236}">
                    <a16:creationId xmlns:a16="http://schemas.microsoft.com/office/drawing/2014/main" id="{A6676432-6CA5-E359-E9AF-94D4B836E6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1" name="Freeform 250">
                <a:extLst>
                  <a:ext uri="{FF2B5EF4-FFF2-40B4-BE49-F238E27FC236}">
                    <a16:creationId xmlns:a16="http://schemas.microsoft.com/office/drawing/2014/main" id="{5D484041-0D0C-F5B1-A1EC-8BD857F07E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15" name="Elipse 14">
            <a:extLst>
              <a:ext uri="{FF2B5EF4-FFF2-40B4-BE49-F238E27FC236}">
                <a16:creationId xmlns:a16="http://schemas.microsoft.com/office/drawing/2014/main" id="{BEF2AE4D-2991-0BBA-C06B-27A6397693F6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6BBE736-8D01-D47F-0916-1A60FCB1A4F8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9E1D80E-9246-E0A2-F5F7-A86EC3E376A6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5">
            <a:extLst>
              <a:ext uri="{FF2B5EF4-FFF2-40B4-BE49-F238E27FC236}">
                <a16:creationId xmlns:a16="http://schemas.microsoft.com/office/drawing/2014/main" id="{DCEFA975-EBDB-3CED-4C11-2D44D8656BD9}"/>
              </a:ext>
            </a:extLst>
          </p:cNvPr>
          <p:cNvSpPr>
            <a:spLocks/>
          </p:cNvSpPr>
          <p:nvPr/>
        </p:nvSpPr>
        <p:spPr bwMode="auto">
          <a:xfrm>
            <a:off x="5727337" y="-12447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490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1" grpId="0" animBg="1"/>
      <p:bldP spid="74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86">
            <a:extLst>
              <a:ext uri="{FF2B5EF4-FFF2-40B4-BE49-F238E27FC236}">
                <a16:creationId xmlns:a16="http://schemas.microsoft.com/office/drawing/2014/main" id="{803B4B2F-682B-2934-AD6F-D30B9228E442}"/>
              </a:ext>
            </a:extLst>
          </p:cNvPr>
          <p:cNvSpPr>
            <a:spLocks/>
          </p:cNvSpPr>
          <p:nvPr/>
        </p:nvSpPr>
        <p:spPr bwMode="auto">
          <a:xfrm>
            <a:off x="1540606" y="1770507"/>
            <a:ext cx="1383484" cy="1394828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228600" dir="2700000" algn="tl" rotWithShape="0">
              <a:prstClr val="black"/>
            </a:outerShdw>
          </a:effectLst>
        </p:spPr>
        <p:txBody>
          <a:bodyPr vert="horz" wrap="square" lIns="91440" tIns="144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Explicación Teórica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Jesús Santiago</a:t>
            </a:r>
            <a:endParaRPr lang="en-US" dirty="0"/>
          </a:p>
        </p:txBody>
      </p:sp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4EB904FE-D344-A580-71AD-744B249AC81B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s-ES" dirty="0"/>
              <a:t>01</a:t>
            </a:r>
          </a:p>
        </p:txBody>
      </p:sp>
      <p:sp>
        <p:nvSpPr>
          <p:cNvPr id="27" name="Freeform 298">
            <a:extLst>
              <a:ext uri="{FF2B5EF4-FFF2-40B4-BE49-F238E27FC236}">
                <a16:creationId xmlns:a16="http://schemas.microsoft.com/office/drawing/2014/main" id="{9E3C171D-2DC7-4D8C-70B2-8F2C6523F011}"/>
              </a:ext>
            </a:extLst>
          </p:cNvPr>
          <p:cNvSpPr>
            <a:spLocks/>
          </p:cNvSpPr>
          <p:nvPr/>
        </p:nvSpPr>
        <p:spPr bwMode="auto">
          <a:xfrm>
            <a:off x="4575658" y="4402694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302">
            <a:extLst>
              <a:ext uri="{FF2B5EF4-FFF2-40B4-BE49-F238E27FC236}">
                <a16:creationId xmlns:a16="http://schemas.microsoft.com/office/drawing/2014/main" id="{03B17A83-0C94-E052-EC43-D24AF9B8366D}"/>
              </a:ext>
            </a:extLst>
          </p:cNvPr>
          <p:cNvSpPr>
            <a:spLocks/>
          </p:cNvSpPr>
          <p:nvPr/>
        </p:nvSpPr>
        <p:spPr bwMode="auto">
          <a:xfrm>
            <a:off x="8454185" y="3793269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157">
            <a:extLst>
              <a:ext uri="{FF2B5EF4-FFF2-40B4-BE49-F238E27FC236}">
                <a16:creationId xmlns:a16="http://schemas.microsoft.com/office/drawing/2014/main" id="{A7229990-9016-2960-8690-5FA6CEA8A671}"/>
              </a:ext>
            </a:extLst>
          </p:cNvPr>
          <p:cNvSpPr>
            <a:spLocks noEditPoints="1"/>
          </p:cNvSpPr>
          <p:nvPr/>
        </p:nvSpPr>
        <p:spPr bwMode="auto">
          <a:xfrm>
            <a:off x="775079" y="4004908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0" name="Freeform 159">
            <a:extLst>
              <a:ext uri="{FF2B5EF4-FFF2-40B4-BE49-F238E27FC236}">
                <a16:creationId xmlns:a16="http://schemas.microsoft.com/office/drawing/2014/main" id="{F6CE67D6-0348-BAC9-4B29-C860B3E25B9F}"/>
              </a:ext>
            </a:extLst>
          </p:cNvPr>
          <p:cNvSpPr>
            <a:spLocks noEditPoints="1"/>
          </p:cNvSpPr>
          <p:nvPr/>
        </p:nvSpPr>
        <p:spPr bwMode="auto">
          <a:xfrm>
            <a:off x="3699264" y="564104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15E7B6E4-AFF1-1E0E-B148-E74DE74E0AFB}"/>
              </a:ext>
            </a:extLst>
          </p:cNvPr>
          <p:cNvSpPr>
            <a:spLocks noEditPoints="1"/>
          </p:cNvSpPr>
          <p:nvPr/>
        </p:nvSpPr>
        <p:spPr bwMode="auto">
          <a:xfrm>
            <a:off x="7174566" y="1398553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123E30B8-6011-4205-8EAE-2EBE73BEFDFF}"/>
              </a:ext>
            </a:extLst>
          </p:cNvPr>
          <p:cNvGrpSpPr/>
          <p:nvPr/>
        </p:nvGrpSpPr>
        <p:grpSpPr>
          <a:xfrm>
            <a:off x="6293584" y="4050218"/>
            <a:ext cx="773659" cy="963355"/>
            <a:chOff x="6696077" y="2921001"/>
            <a:chExt cx="330200" cy="411163"/>
          </a:xfrm>
        </p:grpSpPr>
        <p:sp>
          <p:nvSpPr>
            <p:cNvPr id="59" name="Freeform 245">
              <a:extLst>
                <a:ext uri="{FF2B5EF4-FFF2-40B4-BE49-F238E27FC236}">
                  <a16:creationId xmlns:a16="http://schemas.microsoft.com/office/drawing/2014/main" id="{B96650D3-7D53-E5C6-3491-F978C491FA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E83D68C9-B6E2-2C0F-427B-A56B7CF63197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61" name="Grupo 60">
                <a:extLst>
                  <a:ext uri="{FF2B5EF4-FFF2-40B4-BE49-F238E27FC236}">
                    <a16:creationId xmlns:a16="http://schemas.microsoft.com/office/drawing/2014/main" id="{16B7F383-5B88-BB2B-DEA9-0BE31EDB03C1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64" name="Freeform 244">
                  <a:extLst>
                    <a:ext uri="{FF2B5EF4-FFF2-40B4-BE49-F238E27FC236}">
                      <a16:creationId xmlns:a16="http://schemas.microsoft.com/office/drawing/2014/main" id="{3E691A2C-AB9B-1D0A-FA7D-57FAA72CB8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5" name="Freeform 246">
                  <a:extLst>
                    <a:ext uri="{FF2B5EF4-FFF2-40B4-BE49-F238E27FC236}">
                      <a16:creationId xmlns:a16="http://schemas.microsoft.com/office/drawing/2014/main" id="{285D4C80-8686-E8E3-2A1C-BDE62D4E5A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6" name="Freeform 248">
                  <a:extLst>
                    <a:ext uri="{FF2B5EF4-FFF2-40B4-BE49-F238E27FC236}">
                      <a16:creationId xmlns:a16="http://schemas.microsoft.com/office/drawing/2014/main" id="{2B30224C-8230-C5ED-E760-2903823441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62" name="Freeform 249">
                <a:extLst>
                  <a:ext uri="{FF2B5EF4-FFF2-40B4-BE49-F238E27FC236}">
                    <a16:creationId xmlns:a16="http://schemas.microsoft.com/office/drawing/2014/main" id="{471DB5D0-0AFF-63BB-09F3-656FFE426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" name="Freeform 250">
                <a:extLst>
                  <a:ext uri="{FF2B5EF4-FFF2-40B4-BE49-F238E27FC236}">
                    <a16:creationId xmlns:a16="http://schemas.microsoft.com/office/drawing/2014/main" id="{0195BF33-2D4D-2DF4-6EE9-AFCCE41CF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68" name="Freeform 186">
            <a:extLst>
              <a:ext uri="{FF2B5EF4-FFF2-40B4-BE49-F238E27FC236}">
                <a16:creationId xmlns:a16="http://schemas.microsoft.com/office/drawing/2014/main" id="{5F1E9CD3-BE49-0B63-0AFB-C8ABB526A614}"/>
              </a:ext>
            </a:extLst>
          </p:cNvPr>
          <p:cNvSpPr>
            <a:spLocks/>
          </p:cNvSpPr>
          <p:nvPr/>
        </p:nvSpPr>
        <p:spPr bwMode="auto">
          <a:xfrm>
            <a:off x="8301313" y="4316925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8B8F7A7E-7F5B-8661-7F6F-07007470317F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774A71D6-F2DF-80F0-D5CF-0173ECB5D1BD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DAFB6806-7AD6-B3C4-B764-31BD6E497AB7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3">
            <a:extLst>
              <a:ext uri="{FF2B5EF4-FFF2-40B4-BE49-F238E27FC236}">
                <a16:creationId xmlns:a16="http://schemas.microsoft.com/office/drawing/2014/main" id="{41DF4908-3F87-B8CE-158E-73BDD51B7786}"/>
              </a:ext>
            </a:extLst>
          </p:cNvPr>
          <p:cNvSpPr>
            <a:spLocks/>
          </p:cNvSpPr>
          <p:nvPr/>
        </p:nvSpPr>
        <p:spPr bwMode="auto">
          <a:xfrm>
            <a:off x="132134" y="4909156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" name="Freeform 235">
            <a:extLst>
              <a:ext uri="{FF2B5EF4-FFF2-40B4-BE49-F238E27FC236}">
                <a16:creationId xmlns:a16="http://schemas.microsoft.com/office/drawing/2014/main" id="{E77BC358-E5CA-7CAC-A0AE-5F7398EB9E43}"/>
              </a:ext>
            </a:extLst>
          </p:cNvPr>
          <p:cNvSpPr>
            <a:spLocks/>
          </p:cNvSpPr>
          <p:nvPr/>
        </p:nvSpPr>
        <p:spPr bwMode="auto">
          <a:xfrm>
            <a:off x="6876198" y="-18852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964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"/>
    </mc:Choice>
    <mc:Fallback xmlns="">
      <p:transition spd="slow" advTm="1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  <p:bldP spid="29" grpId="0" animBg="1"/>
      <p:bldP spid="31" grpId="0" animBg="1"/>
      <p:bldP spid="68" grpId="0" animBg="1"/>
      <p:bldP spid="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5792E-BEB6-420E-8DA4-EB674E429E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Los ES Modules (ECMAScript Modules) son el sistema de módulos oficial de JavaScript, introducido en ECMAScript 2015 (ES6). Permiten dividir el código en módulos reutilizables, mejorando la organización y mantenibilidad de las aplicaciones. Los ES Modules utilizan las palabras clave </a:t>
            </a:r>
            <a:r>
              <a:rPr lang="es-ES" dirty="0" err="1"/>
              <a:t>import</a:t>
            </a:r>
            <a:r>
              <a:rPr lang="es-ES" dirty="0"/>
              <a:t> y </a:t>
            </a:r>
            <a:r>
              <a:rPr lang="es-ES" dirty="0" err="1"/>
              <a:t>export</a:t>
            </a:r>
            <a:r>
              <a:rPr lang="es-ES" dirty="0"/>
              <a:t> para definir y utilizar módulos. Este sistema permite una carga eficiente y segura del código en navegadores y entornos como Node.js.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53A5D8-3B98-4BE7-8334-478BB8EE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Qué son los ES Modules</a:t>
            </a:r>
            <a:endParaRPr lang="en-U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B1FF415D-6B51-139E-EAB9-6D08A5B3ECDE}"/>
              </a:ext>
            </a:extLst>
          </p:cNvPr>
          <p:cNvGrpSpPr/>
          <p:nvPr/>
        </p:nvGrpSpPr>
        <p:grpSpPr>
          <a:xfrm>
            <a:off x="6942677" y="3294151"/>
            <a:ext cx="812385" cy="815360"/>
            <a:chOff x="2759075" y="2149476"/>
            <a:chExt cx="433388" cy="434975"/>
          </a:xfrm>
        </p:grpSpPr>
        <p:sp>
          <p:nvSpPr>
            <p:cNvPr id="8" name="Freeform 236">
              <a:extLst>
                <a:ext uri="{FF2B5EF4-FFF2-40B4-BE49-F238E27FC236}">
                  <a16:creationId xmlns:a16="http://schemas.microsoft.com/office/drawing/2014/main" id="{6864C124-F52A-8843-9CB6-2BA748CB6C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" name="Freeform 230">
              <a:extLst>
                <a:ext uri="{FF2B5EF4-FFF2-40B4-BE49-F238E27FC236}">
                  <a16:creationId xmlns:a16="http://schemas.microsoft.com/office/drawing/2014/main" id="{4B852CAC-8857-30F4-B300-866F8C6E9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10" name="Freeform 298">
            <a:extLst>
              <a:ext uri="{FF2B5EF4-FFF2-40B4-BE49-F238E27FC236}">
                <a16:creationId xmlns:a16="http://schemas.microsoft.com/office/drawing/2014/main" id="{23219761-45D3-8745-D6DA-CBFE3AEF0AD5}"/>
              </a:ext>
            </a:extLst>
          </p:cNvPr>
          <p:cNvSpPr>
            <a:spLocks/>
          </p:cNvSpPr>
          <p:nvPr/>
        </p:nvSpPr>
        <p:spPr bwMode="auto">
          <a:xfrm>
            <a:off x="5356427" y="4105838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302">
            <a:extLst>
              <a:ext uri="{FF2B5EF4-FFF2-40B4-BE49-F238E27FC236}">
                <a16:creationId xmlns:a16="http://schemas.microsoft.com/office/drawing/2014/main" id="{3BC543D7-A1BF-0190-00A5-56E468C35C86}"/>
              </a:ext>
            </a:extLst>
          </p:cNvPr>
          <p:cNvSpPr>
            <a:spLocks/>
          </p:cNvSpPr>
          <p:nvPr/>
        </p:nvSpPr>
        <p:spPr bwMode="auto">
          <a:xfrm>
            <a:off x="8420100" y="55245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1" name="Freeform 235">
            <a:extLst>
              <a:ext uri="{FF2B5EF4-FFF2-40B4-BE49-F238E27FC236}">
                <a16:creationId xmlns:a16="http://schemas.microsoft.com/office/drawing/2014/main" id="{BC173A41-6745-FDE9-55D7-7EAE31857C53}"/>
              </a:ext>
            </a:extLst>
          </p:cNvPr>
          <p:cNvSpPr>
            <a:spLocks/>
          </p:cNvSpPr>
          <p:nvPr/>
        </p:nvSpPr>
        <p:spPr bwMode="auto">
          <a:xfrm>
            <a:off x="1938974" y="4229309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2" name="Freeform 157">
            <a:extLst>
              <a:ext uri="{FF2B5EF4-FFF2-40B4-BE49-F238E27FC236}">
                <a16:creationId xmlns:a16="http://schemas.microsoft.com/office/drawing/2014/main" id="{FE3EF524-27BB-BCA9-2586-61C089AB0AFD}"/>
              </a:ext>
            </a:extLst>
          </p:cNvPr>
          <p:cNvSpPr>
            <a:spLocks noEditPoints="1"/>
          </p:cNvSpPr>
          <p:nvPr/>
        </p:nvSpPr>
        <p:spPr bwMode="auto">
          <a:xfrm>
            <a:off x="6854069" y="1528799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3" name="Freeform 159">
            <a:extLst>
              <a:ext uri="{FF2B5EF4-FFF2-40B4-BE49-F238E27FC236}">
                <a16:creationId xmlns:a16="http://schemas.microsoft.com/office/drawing/2014/main" id="{B6C3100E-A9D7-C98B-C0AA-C27EC533F98E}"/>
              </a:ext>
            </a:extLst>
          </p:cNvPr>
          <p:cNvSpPr>
            <a:spLocks noEditPoints="1"/>
          </p:cNvSpPr>
          <p:nvPr/>
        </p:nvSpPr>
        <p:spPr bwMode="auto">
          <a:xfrm>
            <a:off x="660959" y="1166593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4" name="Freeform 220">
            <a:extLst>
              <a:ext uri="{FF2B5EF4-FFF2-40B4-BE49-F238E27FC236}">
                <a16:creationId xmlns:a16="http://schemas.microsoft.com/office/drawing/2014/main" id="{81E5ACD7-EA35-74D3-AB30-689068EC0018}"/>
              </a:ext>
            </a:extLst>
          </p:cNvPr>
          <p:cNvSpPr>
            <a:spLocks/>
          </p:cNvSpPr>
          <p:nvPr/>
        </p:nvSpPr>
        <p:spPr bwMode="auto">
          <a:xfrm rot="5400000">
            <a:off x="7563552" y="1261772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8336D679-C810-0C5A-49E4-274E2806676D}"/>
              </a:ext>
            </a:extLst>
          </p:cNvPr>
          <p:cNvGrpSpPr/>
          <p:nvPr/>
        </p:nvGrpSpPr>
        <p:grpSpPr>
          <a:xfrm>
            <a:off x="5638780" y="2242438"/>
            <a:ext cx="773659" cy="963355"/>
            <a:chOff x="6696077" y="2921001"/>
            <a:chExt cx="330200" cy="411163"/>
          </a:xfrm>
        </p:grpSpPr>
        <p:sp>
          <p:nvSpPr>
            <p:cNvPr id="37" name="Freeform 245">
              <a:extLst>
                <a:ext uri="{FF2B5EF4-FFF2-40B4-BE49-F238E27FC236}">
                  <a16:creationId xmlns:a16="http://schemas.microsoft.com/office/drawing/2014/main" id="{F8EF70C2-F45C-7040-B89F-CAFCE12138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2D29E9C6-9A03-6FCC-AFBA-CEE664187942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39" name="Grupo 38">
                <a:extLst>
                  <a:ext uri="{FF2B5EF4-FFF2-40B4-BE49-F238E27FC236}">
                    <a16:creationId xmlns:a16="http://schemas.microsoft.com/office/drawing/2014/main" id="{A34D645C-913D-C3A3-080B-0776EE3138D5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42" name="Freeform 244">
                  <a:extLst>
                    <a:ext uri="{FF2B5EF4-FFF2-40B4-BE49-F238E27FC236}">
                      <a16:creationId xmlns:a16="http://schemas.microsoft.com/office/drawing/2014/main" id="{66EA2742-67C6-7168-180A-73C2994CBC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3" name="Freeform 246">
                  <a:extLst>
                    <a:ext uri="{FF2B5EF4-FFF2-40B4-BE49-F238E27FC236}">
                      <a16:creationId xmlns:a16="http://schemas.microsoft.com/office/drawing/2014/main" id="{FEF39471-D38A-FD39-AA86-7669E32507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4" name="Freeform 248">
                  <a:extLst>
                    <a:ext uri="{FF2B5EF4-FFF2-40B4-BE49-F238E27FC236}">
                      <a16:creationId xmlns:a16="http://schemas.microsoft.com/office/drawing/2014/main" id="{58FDE739-26B8-6A4A-AFFA-B95EE782A1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40" name="Freeform 249">
                <a:extLst>
                  <a:ext uri="{FF2B5EF4-FFF2-40B4-BE49-F238E27FC236}">
                    <a16:creationId xmlns:a16="http://schemas.microsoft.com/office/drawing/2014/main" id="{7B235159-CD0A-D1A1-5E13-17F4F2E13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" name="Freeform 250">
                <a:extLst>
                  <a:ext uri="{FF2B5EF4-FFF2-40B4-BE49-F238E27FC236}">
                    <a16:creationId xmlns:a16="http://schemas.microsoft.com/office/drawing/2014/main" id="{D24B6286-2EC6-32FD-82DD-A128C210CA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49" name="Elipse 48">
            <a:extLst>
              <a:ext uri="{FF2B5EF4-FFF2-40B4-BE49-F238E27FC236}">
                <a16:creationId xmlns:a16="http://schemas.microsoft.com/office/drawing/2014/main" id="{39085117-12D0-E3B0-CA73-C30EBE33C653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F4B830CD-58D1-B63C-C891-6A4D0CF7757F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AF46087D-D3D1-6234-1854-3591D19C9C4B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5">
            <a:extLst>
              <a:ext uri="{FF2B5EF4-FFF2-40B4-BE49-F238E27FC236}">
                <a16:creationId xmlns:a16="http://schemas.microsoft.com/office/drawing/2014/main" id="{F020D93C-4070-7E16-A30D-9565086D3A0A}"/>
              </a:ext>
            </a:extLst>
          </p:cNvPr>
          <p:cNvSpPr>
            <a:spLocks/>
          </p:cNvSpPr>
          <p:nvPr/>
        </p:nvSpPr>
        <p:spPr bwMode="auto">
          <a:xfrm>
            <a:off x="7151167" y="5008119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F7FA592-70E0-3EC5-D4EA-86771EA2F39B}"/>
              </a:ext>
            </a:extLst>
          </p:cNvPr>
          <p:cNvGrpSpPr/>
          <p:nvPr/>
        </p:nvGrpSpPr>
        <p:grpSpPr>
          <a:xfrm>
            <a:off x="977085" y="4908455"/>
            <a:ext cx="1199268" cy="599634"/>
            <a:chOff x="5638801" y="2709863"/>
            <a:chExt cx="495300" cy="247650"/>
          </a:xfrm>
        </p:grpSpPr>
        <p:sp>
          <p:nvSpPr>
            <p:cNvPr id="5" name="Freeform 175">
              <a:extLst>
                <a:ext uri="{FF2B5EF4-FFF2-40B4-BE49-F238E27FC236}">
                  <a16:creationId xmlns:a16="http://schemas.microsoft.com/office/drawing/2014/main" id="{1128C148-1311-E83D-1A20-D5DE7A5C3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178">
              <a:extLst>
                <a:ext uri="{FF2B5EF4-FFF2-40B4-BE49-F238E27FC236}">
                  <a16:creationId xmlns:a16="http://schemas.microsoft.com/office/drawing/2014/main" id="{19061FEC-0BEB-310A-573A-6A509C1D0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pic>
        <p:nvPicPr>
          <p:cNvPr id="1026" name="Picture 2" descr="Exploring the Possibilities of ES Modules for Browser &amp; React">
            <a:extLst>
              <a:ext uri="{FF2B5EF4-FFF2-40B4-BE49-F238E27FC236}">
                <a16:creationId xmlns:a16="http://schemas.microsoft.com/office/drawing/2014/main" id="{3C91B52A-F14E-5DC2-C21D-BCD214D28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000" y="1956682"/>
            <a:ext cx="3252138" cy="153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88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 animBg="1"/>
      <p:bldP spid="22" grpId="0" animBg="1"/>
      <p:bldP spid="24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2B024B6-DEC7-B8C1-140F-E93BA351C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Comparado con otros sistemas de módulos, ES Modules ofrecen varias </a:t>
            </a:r>
            <a:r>
              <a:rPr lang="es-ES" dirty="0" err="1"/>
              <a:t>ventajas:Soporte</a:t>
            </a:r>
            <a:r>
              <a:rPr lang="es-ES" dirty="0"/>
              <a:t> nativo en navegadores sin necesidad de herramientas </a:t>
            </a:r>
            <a:r>
              <a:rPr lang="es-ES" dirty="0" err="1"/>
              <a:t>externas.Carga</a:t>
            </a:r>
            <a:r>
              <a:rPr lang="es-ES" dirty="0"/>
              <a:t> diferida y optimizada, mejorando el </a:t>
            </a:r>
            <a:r>
              <a:rPr lang="es-ES" dirty="0" err="1"/>
              <a:t>rendimiento.Manejo</a:t>
            </a:r>
            <a:r>
              <a:rPr lang="es-ES" dirty="0"/>
              <a:t> explícito de dependencias con </a:t>
            </a:r>
            <a:r>
              <a:rPr lang="es-ES" dirty="0" err="1"/>
              <a:t>import</a:t>
            </a:r>
            <a:r>
              <a:rPr lang="es-ES" dirty="0"/>
              <a:t> y </a:t>
            </a:r>
            <a:r>
              <a:rPr lang="es-ES" dirty="0" err="1"/>
              <a:t>export.Scope</a:t>
            </a:r>
            <a:r>
              <a:rPr lang="es-ES" dirty="0"/>
              <a:t> de módulo: las variables declaradas en un módulo no afectan el ámbito </a:t>
            </a:r>
            <a:r>
              <a:rPr lang="es-ES" dirty="0" err="1"/>
              <a:t>global.Compatibilidad</a:t>
            </a:r>
            <a:r>
              <a:rPr lang="es-ES" dirty="0"/>
              <a:t> con herramientas modernas como </a:t>
            </a:r>
            <a:r>
              <a:rPr lang="es-ES" dirty="0" err="1"/>
              <a:t>Webpack</a:t>
            </a:r>
            <a:r>
              <a:rPr lang="es-ES" dirty="0"/>
              <a:t>, </a:t>
            </a:r>
            <a:r>
              <a:rPr lang="es-ES" dirty="0" err="1"/>
              <a:t>Rollup</a:t>
            </a:r>
            <a:r>
              <a:rPr lang="es-ES" dirty="0"/>
              <a:t> y </a:t>
            </a:r>
            <a:r>
              <a:rPr lang="es-ES" dirty="0" err="1"/>
              <a:t>Parcel</a:t>
            </a:r>
            <a:r>
              <a:rPr lang="es-ES" dirty="0"/>
              <a:t>.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F496770-990A-A10A-D872-BAD498C0A9F4}"/>
              </a:ext>
            </a:extLst>
          </p:cNvPr>
          <p:cNvGrpSpPr/>
          <p:nvPr/>
        </p:nvGrpSpPr>
        <p:grpSpPr>
          <a:xfrm>
            <a:off x="6767758" y="1186280"/>
            <a:ext cx="1199268" cy="599634"/>
            <a:chOff x="5638801" y="2709863"/>
            <a:chExt cx="495300" cy="247650"/>
          </a:xfrm>
        </p:grpSpPr>
        <p:sp>
          <p:nvSpPr>
            <p:cNvPr id="11" name="Freeform 175">
              <a:extLst>
                <a:ext uri="{FF2B5EF4-FFF2-40B4-BE49-F238E27FC236}">
                  <a16:creationId xmlns:a16="http://schemas.microsoft.com/office/drawing/2014/main" id="{5CAE25FB-2EC1-DDA0-4EC0-43D7D24B8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178">
              <a:extLst>
                <a:ext uri="{FF2B5EF4-FFF2-40B4-BE49-F238E27FC236}">
                  <a16:creationId xmlns:a16="http://schemas.microsoft.com/office/drawing/2014/main" id="{A3206DD2-A9F9-4BC4-1DA8-CB4CA2C4E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3021C8-A7B7-3BDB-1BE3-5452CCE49DA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93441" y="1699298"/>
            <a:ext cx="5971676" cy="723354"/>
          </a:xfrm>
        </p:spPr>
        <p:txBody>
          <a:bodyPr/>
          <a:lstStyle/>
          <a:p>
            <a:r>
              <a:rPr lang="es-ES" dirty="0"/>
              <a:t>2. Ventajas  de usar ES Modules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88090A57-83BC-41FC-6D86-96C8550C83E0}"/>
              </a:ext>
            </a:extLst>
          </p:cNvPr>
          <p:cNvGrpSpPr/>
          <p:nvPr/>
        </p:nvGrpSpPr>
        <p:grpSpPr>
          <a:xfrm rot="16200000">
            <a:off x="6198816" y="3780286"/>
            <a:ext cx="951858" cy="380744"/>
            <a:chOff x="5486401" y="3944938"/>
            <a:chExt cx="246062" cy="98425"/>
          </a:xfrm>
        </p:grpSpPr>
        <p:sp>
          <p:nvSpPr>
            <p:cNvPr id="8" name="Freeform 155">
              <a:extLst>
                <a:ext uri="{FF2B5EF4-FFF2-40B4-BE49-F238E27FC236}">
                  <a16:creationId xmlns:a16="http://schemas.microsoft.com/office/drawing/2014/main" id="{F3CD30A0-8479-8880-E6FF-3A4E598915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7213" y="3944938"/>
              <a:ext cx="95250" cy="98425"/>
            </a:xfrm>
            <a:custGeom>
              <a:avLst/>
              <a:gdLst>
                <a:gd name="T0" fmla="*/ 112 w 161"/>
                <a:gd name="T1" fmla="*/ 157 h 167"/>
                <a:gd name="T2" fmla="*/ 68 w 161"/>
                <a:gd name="T3" fmla="*/ 164 h 167"/>
                <a:gd name="T4" fmla="*/ 21 w 161"/>
                <a:gd name="T5" fmla="*/ 128 h 167"/>
                <a:gd name="T6" fmla="*/ 42 w 161"/>
                <a:gd name="T7" fmla="*/ 16 h 167"/>
                <a:gd name="T8" fmla="*/ 42 w 161"/>
                <a:gd name="T9" fmla="*/ 16 h 167"/>
                <a:gd name="T10" fmla="*/ 94 w 161"/>
                <a:gd name="T11" fmla="*/ 4 h 167"/>
                <a:gd name="T12" fmla="*/ 141 w 161"/>
                <a:gd name="T13" fmla="*/ 40 h 167"/>
                <a:gd name="T14" fmla="*/ 120 w 161"/>
                <a:gd name="T15" fmla="*/ 152 h 167"/>
                <a:gd name="T16" fmla="*/ 112 w 161"/>
                <a:gd name="T17" fmla="*/ 157 h 167"/>
                <a:gd name="T18" fmla="*/ 50 w 161"/>
                <a:gd name="T19" fmla="*/ 27 h 167"/>
                <a:gd name="T20" fmla="*/ 33 w 161"/>
                <a:gd name="T21" fmla="*/ 121 h 167"/>
                <a:gd name="T22" fmla="*/ 71 w 161"/>
                <a:gd name="T23" fmla="*/ 151 h 167"/>
                <a:gd name="T24" fmla="*/ 112 w 161"/>
                <a:gd name="T25" fmla="*/ 141 h 167"/>
                <a:gd name="T26" fmla="*/ 129 w 161"/>
                <a:gd name="T27" fmla="*/ 46 h 167"/>
                <a:gd name="T28" fmla="*/ 91 w 161"/>
                <a:gd name="T29" fmla="*/ 17 h 167"/>
                <a:gd name="T30" fmla="*/ 50 w 161"/>
                <a:gd name="T31" fmla="*/ 27 h 167"/>
                <a:gd name="T32" fmla="*/ 50 w 161"/>
                <a:gd name="T33" fmla="*/ 2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1" h="167">
                  <a:moveTo>
                    <a:pt x="112" y="157"/>
                  </a:moveTo>
                  <a:cubicBezTo>
                    <a:pt x="98" y="165"/>
                    <a:pt x="83" y="167"/>
                    <a:pt x="68" y="164"/>
                  </a:cubicBezTo>
                  <a:cubicBezTo>
                    <a:pt x="49" y="160"/>
                    <a:pt x="32" y="147"/>
                    <a:pt x="21" y="128"/>
                  </a:cubicBezTo>
                  <a:cubicBezTo>
                    <a:pt x="0" y="91"/>
                    <a:pt x="10" y="40"/>
                    <a:pt x="42" y="16"/>
                  </a:cubicBezTo>
                  <a:lnTo>
                    <a:pt x="42" y="16"/>
                  </a:lnTo>
                  <a:cubicBezTo>
                    <a:pt x="57" y="4"/>
                    <a:pt x="76" y="0"/>
                    <a:pt x="94" y="4"/>
                  </a:cubicBezTo>
                  <a:cubicBezTo>
                    <a:pt x="113" y="8"/>
                    <a:pt x="130" y="21"/>
                    <a:pt x="141" y="40"/>
                  </a:cubicBezTo>
                  <a:cubicBezTo>
                    <a:pt x="161" y="77"/>
                    <a:pt x="152" y="127"/>
                    <a:pt x="120" y="152"/>
                  </a:cubicBezTo>
                  <a:cubicBezTo>
                    <a:pt x="117" y="154"/>
                    <a:pt x="115" y="156"/>
                    <a:pt x="112" y="157"/>
                  </a:cubicBezTo>
                  <a:close/>
                  <a:moveTo>
                    <a:pt x="50" y="27"/>
                  </a:moveTo>
                  <a:cubicBezTo>
                    <a:pt x="23" y="47"/>
                    <a:pt x="16" y="90"/>
                    <a:pt x="33" y="121"/>
                  </a:cubicBezTo>
                  <a:cubicBezTo>
                    <a:pt x="42" y="137"/>
                    <a:pt x="55" y="147"/>
                    <a:pt x="71" y="151"/>
                  </a:cubicBezTo>
                  <a:cubicBezTo>
                    <a:pt x="85" y="154"/>
                    <a:pt x="99" y="150"/>
                    <a:pt x="112" y="141"/>
                  </a:cubicBezTo>
                  <a:cubicBezTo>
                    <a:pt x="139" y="120"/>
                    <a:pt x="146" y="78"/>
                    <a:pt x="129" y="46"/>
                  </a:cubicBezTo>
                  <a:cubicBezTo>
                    <a:pt x="120" y="31"/>
                    <a:pt x="106" y="20"/>
                    <a:pt x="91" y="17"/>
                  </a:cubicBezTo>
                  <a:cubicBezTo>
                    <a:pt x="77" y="14"/>
                    <a:pt x="62" y="18"/>
                    <a:pt x="50" y="27"/>
                  </a:cubicBezTo>
                  <a:lnTo>
                    <a:pt x="50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" name="Freeform 156">
              <a:extLst>
                <a:ext uri="{FF2B5EF4-FFF2-40B4-BE49-F238E27FC236}">
                  <a16:creationId xmlns:a16="http://schemas.microsoft.com/office/drawing/2014/main" id="{8BED2429-19BA-1138-763A-D08047B23B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6401" y="3944938"/>
              <a:ext cx="200025" cy="98425"/>
            </a:xfrm>
            <a:custGeom>
              <a:avLst/>
              <a:gdLst>
                <a:gd name="T0" fmla="*/ 70 w 339"/>
                <a:gd name="T1" fmla="*/ 163 h 166"/>
                <a:gd name="T2" fmla="*/ 7 w 339"/>
                <a:gd name="T3" fmla="*/ 117 h 166"/>
                <a:gd name="T4" fmla="*/ 4 w 339"/>
                <a:gd name="T5" fmla="*/ 109 h 166"/>
                <a:gd name="T6" fmla="*/ 2 w 339"/>
                <a:gd name="T7" fmla="*/ 101 h 166"/>
                <a:gd name="T8" fmla="*/ 0 w 339"/>
                <a:gd name="T9" fmla="*/ 88 h 166"/>
                <a:gd name="T10" fmla="*/ 0 w 339"/>
                <a:gd name="T11" fmla="*/ 81 h 166"/>
                <a:gd name="T12" fmla="*/ 2 w 339"/>
                <a:gd name="T13" fmla="*/ 62 h 166"/>
                <a:gd name="T14" fmla="*/ 5 w 339"/>
                <a:gd name="T15" fmla="*/ 53 h 166"/>
                <a:gd name="T16" fmla="*/ 9 w 339"/>
                <a:gd name="T17" fmla="*/ 42 h 166"/>
                <a:gd name="T18" fmla="*/ 18 w 339"/>
                <a:gd name="T19" fmla="*/ 40 h 166"/>
                <a:gd name="T20" fmla="*/ 16 w 339"/>
                <a:gd name="T21" fmla="*/ 30 h 166"/>
                <a:gd name="T22" fmla="*/ 22 w 339"/>
                <a:gd name="T23" fmla="*/ 23 h 166"/>
                <a:gd name="T24" fmla="*/ 32 w 339"/>
                <a:gd name="T25" fmla="*/ 13 h 166"/>
                <a:gd name="T26" fmla="*/ 44 w 339"/>
                <a:gd name="T27" fmla="*/ 6 h 166"/>
                <a:gd name="T28" fmla="*/ 52 w 339"/>
                <a:gd name="T29" fmla="*/ 3 h 166"/>
                <a:gd name="T30" fmla="*/ 59 w 339"/>
                <a:gd name="T31" fmla="*/ 1 h 166"/>
                <a:gd name="T32" fmla="*/ 69 w 339"/>
                <a:gd name="T33" fmla="*/ 0 h 166"/>
                <a:gd name="T34" fmla="*/ 339 w 339"/>
                <a:gd name="T35" fmla="*/ 2 h 166"/>
                <a:gd name="T36" fmla="*/ 337 w 339"/>
                <a:gd name="T37" fmla="*/ 16 h 166"/>
                <a:gd name="T38" fmla="*/ 332 w 339"/>
                <a:gd name="T39" fmla="*/ 16 h 166"/>
                <a:gd name="T40" fmla="*/ 323 w 339"/>
                <a:gd name="T41" fmla="*/ 18 h 166"/>
                <a:gd name="T42" fmla="*/ 317 w 339"/>
                <a:gd name="T43" fmla="*/ 21 h 166"/>
                <a:gd name="T44" fmla="*/ 307 w 339"/>
                <a:gd name="T45" fmla="*/ 27 h 166"/>
                <a:gd name="T46" fmla="*/ 299 w 339"/>
                <a:gd name="T47" fmla="*/ 34 h 166"/>
                <a:gd name="T48" fmla="*/ 294 w 339"/>
                <a:gd name="T49" fmla="*/ 40 h 166"/>
                <a:gd name="T50" fmla="*/ 288 w 339"/>
                <a:gd name="T51" fmla="*/ 50 h 166"/>
                <a:gd name="T52" fmla="*/ 283 w 339"/>
                <a:gd name="T53" fmla="*/ 65 h 166"/>
                <a:gd name="T54" fmla="*/ 281 w 339"/>
                <a:gd name="T55" fmla="*/ 75 h 166"/>
                <a:gd name="T56" fmla="*/ 281 w 339"/>
                <a:gd name="T57" fmla="*/ 89 h 166"/>
                <a:gd name="T58" fmla="*/ 283 w 339"/>
                <a:gd name="T59" fmla="*/ 101 h 166"/>
                <a:gd name="T60" fmla="*/ 284 w 339"/>
                <a:gd name="T61" fmla="*/ 107 h 166"/>
                <a:gd name="T62" fmla="*/ 287 w 339"/>
                <a:gd name="T63" fmla="*/ 115 h 166"/>
                <a:gd name="T64" fmla="*/ 337 w 339"/>
                <a:gd name="T65" fmla="*/ 151 h 166"/>
                <a:gd name="T66" fmla="*/ 47 w 339"/>
                <a:gd name="T67" fmla="*/ 20 h 166"/>
                <a:gd name="T68" fmla="*/ 40 w 339"/>
                <a:gd name="T69" fmla="*/ 24 h 166"/>
                <a:gd name="T70" fmla="*/ 32 w 339"/>
                <a:gd name="T71" fmla="*/ 32 h 166"/>
                <a:gd name="T72" fmla="*/ 27 w 339"/>
                <a:gd name="T73" fmla="*/ 38 h 166"/>
                <a:gd name="T74" fmla="*/ 22 w 339"/>
                <a:gd name="T75" fmla="*/ 47 h 166"/>
                <a:gd name="T76" fmla="*/ 18 w 339"/>
                <a:gd name="T77" fmla="*/ 57 h 166"/>
                <a:gd name="T78" fmla="*/ 15 w 339"/>
                <a:gd name="T79" fmla="*/ 71 h 166"/>
                <a:gd name="T80" fmla="*/ 14 w 339"/>
                <a:gd name="T81" fmla="*/ 82 h 166"/>
                <a:gd name="T82" fmla="*/ 15 w 339"/>
                <a:gd name="T83" fmla="*/ 93 h 166"/>
                <a:gd name="T84" fmla="*/ 16 w 339"/>
                <a:gd name="T85" fmla="*/ 100 h 166"/>
                <a:gd name="T86" fmla="*/ 18 w 339"/>
                <a:gd name="T87" fmla="*/ 107 h 166"/>
                <a:gd name="T88" fmla="*/ 23 w 339"/>
                <a:gd name="T89" fmla="*/ 119 h 166"/>
                <a:gd name="T90" fmla="*/ 278 w 339"/>
                <a:gd name="T91" fmla="*/ 128 h 166"/>
                <a:gd name="T92" fmla="*/ 274 w 339"/>
                <a:gd name="T93" fmla="*/ 118 h 166"/>
                <a:gd name="T94" fmla="*/ 280 w 339"/>
                <a:gd name="T95" fmla="*/ 116 h 166"/>
                <a:gd name="T96" fmla="*/ 271 w 339"/>
                <a:gd name="T97" fmla="*/ 111 h 166"/>
                <a:gd name="T98" fmla="*/ 269 w 339"/>
                <a:gd name="T99" fmla="*/ 103 h 166"/>
                <a:gd name="T100" fmla="*/ 267 w 339"/>
                <a:gd name="T101" fmla="*/ 91 h 166"/>
                <a:gd name="T102" fmla="*/ 268 w 339"/>
                <a:gd name="T103" fmla="*/ 74 h 166"/>
                <a:gd name="T104" fmla="*/ 270 w 339"/>
                <a:gd name="T105" fmla="*/ 62 h 166"/>
                <a:gd name="T106" fmla="*/ 276 w 339"/>
                <a:gd name="T107" fmla="*/ 44 h 166"/>
                <a:gd name="T108" fmla="*/ 283 w 339"/>
                <a:gd name="T109" fmla="*/ 32 h 166"/>
                <a:gd name="T110" fmla="*/ 288 w 339"/>
                <a:gd name="T111" fmla="*/ 25 h 166"/>
                <a:gd name="T112" fmla="*/ 299 w 339"/>
                <a:gd name="T113" fmla="*/ 16 h 166"/>
                <a:gd name="T114" fmla="*/ 67 w 339"/>
                <a:gd name="T115" fmla="*/ 14 h 166"/>
                <a:gd name="T116" fmla="*/ 61 w 339"/>
                <a:gd name="T117" fmla="*/ 15 h 166"/>
                <a:gd name="T118" fmla="*/ 51 w 339"/>
                <a:gd name="T119" fmla="*/ 1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9" h="166">
                  <a:moveTo>
                    <a:pt x="337" y="166"/>
                  </a:moveTo>
                  <a:lnTo>
                    <a:pt x="337" y="166"/>
                  </a:lnTo>
                  <a:lnTo>
                    <a:pt x="70" y="163"/>
                  </a:lnTo>
                  <a:cubicBezTo>
                    <a:pt x="46" y="163"/>
                    <a:pt x="24" y="149"/>
                    <a:pt x="11" y="126"/>
                  </a:cubicBezTo>
                  <a:cubicBezTo>
                    <a:pt x="10" y="123"/>
                    <a:pt x="9" y="121"/>
                    <a:pt x="7" y="119"/>
                  </a:cubicBezTo>
                  <a:cubicBezTo>
                    <a:pt x="7" y="118"/>
                    <a:pt x="7" y="117"/>
                    <a:pt x="7" y="117"/>
                  </a:cubicBezTo>
                  <a:lnTo>
                    <a:pt x="6" y="115"/>
                  </a:lnTo>
                  <a:cubicBezTo>
                    <a:pt x="6" y="114"/>
                    <a:pt x="5" y="113"/>
                    <a:pt x="5" y="111"/>
                  </a:cubicBezTo>
                  <a:cubicBezTo>
                    <a:pt x="5" y="110"/>
                    <a:pt x="4" y="110"/>
                    <a:pt x="4" y="109"/>
                  </a:cubicBezTo>
                  <a:lnTo>
                    <a:pt x="4" y="107"/>
                  </a:lnTo>
                  <a:cubicBezTo>
                    <a:pt x="3" y="106"/>
                    <a:pt x="3" y="105"/>
                    <a:pt x="3" y="103"/>
                  </a:cubicBezTo>
                  <a:cubicBezTo>
                    <a:pt x="3" y="103"/>
                    <a:pt x="2" y="102"/>
                    <a:pt x="2" y="101"/>
                  </a:cubicBezTo>
                  <a:lnTo>
                    <a:pt x="2" y="99"/>
                  </a:lnTo>
                  <a:cubicBezTo>
                    <a:pt x="2" y="98"/>
                    <a:pt x="1" y="97"/>
                    <a:pt x="1" y="95"/>
                  </a:cubicBezTo>
                  <a:cubicBezTo>
                    <a:pt x="1" y="93"/>
                    <a:pt x="1" y="91"/>
                    <a:pt x="0" y="88"/>
                  </a:cubicBezTo>
                  <a:lnTo>
                    <a:pt x="0" y="86"/>
                  </a:lnTo>
                  <a:cubicBezTo>
                    <a:pt x="0" y="85"/>
                    <a:pt x="0" y="83"/>
                    <a:pt x="0" y="82"/>
                  </a:cubicBezTo>
                  <a:lnTo>
                    <a:pt x="0" y="81"/>
                  </a:lnTo>
                  <a:cubicBezTo>
                    <a:pt x="0" y="78"/>
                    <a:pt x="0" y="75"/>
                    <a:pt x="1" y="72"/>
                  </a:cubicBezTo>
                  <a:cubicBezTo>
                    <a:pt x="1" y="71"/>
                    <a:pt x="1" y="70"/>
                    <a:pt x="1" y="70"/>
                  </a:cubicBezTo>
                  <a:cubicBezTo>
                    <a:pt x="1" y="67"/>
                    <a:pt x="2" y="65"/>
                    <a:pt x="2" y="62"/>
                  </a:cubicBezTo>
                  <a:cubicBezTo>
                    <a:pt x="2" y="62"/>
                    <a:pt x="2" y="61"/>
                    <a:pt x="2" y="61"/>
                  </a:cubicBezTo>
                  <a:cubicBezTo>
                    <a:pt x="2" y="61"/>
                    <a:pt x="3" y="60"/>
                    <a:pt x="3" y="60"/>
                  </a:cubicBezTo>
                  <a:cubicBezTo>
                    <a:pt x="3" y="57"/>
                    <a:pt x="4" y="55"/>
                    <a:pt x="5" y="53"/>
                  </a:cubicBezTo>
                  <a:cubicBezTo>
                    <a:pt x="5" y="52"/>
                    <a:pt x="5" y="52"/>
                    <a:pt x="5" y="51"/>
                  </a:cubicBezTo>
                  <a:lnTo>
                    <a:pt x="6" y="50"/>
                  </a:lnTo>
                  <a:cubicBezTo>
                    <a:pt x="6" y="48"/>
                    <a:pt x="8" y="45"/>
                    <a:pt x="9" y="42"/>
                  </a:cubicBezTo>
                  <a:lnTo>
                    <a:pt x="9" y="41"/>
                  </a:lnTo>
                  <a:cubicBezTo>
                    <a:pt x="10" y="40"/>
                    <a:pt x="11" y="39"/>
                    <a:pt x="11" y="38"/>
                  </a:cubicBezTo>
                  <a:lnTo>
                    <a:pt x="18" y="40"/>
                  </a:lnTo>
                  <a:lnTo>
                    <a:pt x="12" y="37"/>
                  </a:lnTo>
                  <a:lnTo>
                    <a:pt x="12" y="36"/>
                  </a:lnTo>
                  <a:cubicBezTo>
                    <a:pt x="13" y="34"/>
                    <a:pt x="15" y="32"/>
                    <a:pt x="16" y="30"/>
                  </a:cubicBezTo>
                  <a:lnTo>
                    <a:pt x="17" y="29"/>
                  </a:lnTo>
                  <a:cubicBezTo>
                    <a:pt x="18" y="27"/>
                    <a:pt x="19" y="26"/>
                    <a:pt x="20" y="25"/>
                  </a:cubicBezTo>
                  <a:cubicBezTo>
                    <a:pt x="21" y="24"/>
                    <a:pt x="21" y="23"/>
                    <a:pt x="22" y="23"/>
                  </a:cubicBezTo>
                  <a:cubicBezTo>
                    <a:pt x="23" y="22"/>
                    <a:pt x="24" y="21"/>
                    <a:pt x="25" y="19"/>
                  </a:cubicBezTo>
                  <a:lnTo>
                    <a:pt x="27" y="18"/>
                  </a:lnTo>
                  <a:cubicBezTo>
                    <a:pt x="28" y="16"/>
                    <a:pt x="30" y="15"/>
                    <a:pt x="32" y="13"/>
                  </a:cubicBezTo>
                  <a:cubicBezTo>
                    <a:pt x="34" y="12"/>
                    <a:pt x="36" y="11"/>
                    <a:pt x="38" y="9"/>
                  </a:cubicBezTo>
                  <a:lnTo>
                    <a:pt x="39" y="9"/>
                  </a:lnTo>
                  <a:cubicBezTo>
                    <a:pt x="41" y="8"/>
                    <a:pt x="42" y="7"/>
                    <a:pt x="44" y="6"/>
                  </a:cubicBezTo>
                  <a:lnTo>
                    <a:pt x="45" y="5"/>
                  </a:lnTo>
                  <a:cubicBezTo>
                    <a:pt x="47" y="4"/>
                    <a:pt x="50" y="4"/>
                    <a:pt x="51" y="3"/>
                  </a:cubicBezTo>
                  <a:lnTo>
                    <a:pt x="52" y="3"/>
                  </a:lnTo>
                  <a:cubicBezTo>
                    <a:pt x="54" y="2"/>
                    <a:pt x="56" y="2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lnTo>
                    <a:pt x="59" y="1"/>
                  </a:lnTo>
                  <a:cubicBezTo>
                    <a:pt x="61" y="1"/>
                    <a:pt x="62" y="0"/>
                    <a:pt x="63" y="0"/>
                  </a:cubicBezTo>
                  <a:cubicBezTo>
                    <a:pt x="64" y="0"/>
                    <a:pt x="64" y="0"/>
                    <a:pt x="65" y="0"/>
                  </a:cubicBezTo>
                  <a:cubicBezTo>
                    <a:pt x="66" y="0"/>
                    <a:pt x="67" y="0"/>
                    <a:pt x="69" y="0"/>
                  </a:cubicBezTo>
                  <a:lnTo>
                    <a:pt x="70" y="0"/>
                  </a:lnTo>
                  <a:lnTo>
                    <a:pt x="72" y="0"/>
                  </a:lnTo>
                  <a:lnTo>
                    <a:pt x="339" y="2"/>
                  </a:lnTo>
                  <a:lnTo>
                    <a:pt x="339" y="2"/>
                  </a:lnTo>
                  <a:lnTo>
                    <a:pt x="339" y="16"/>
                  </a:lnTo>
                  <a:lnTo>
                    <a:pt x="337" y="16"/>
                  </a:lnTo>
                  <a:lnTo>
                    <a:pt x="336" y="16"/>
                  </a:lnTo>
                  <a:cubicBezTo>
                    <a:pt x="335" y="16"/>
                    <a:pt x="334" y="16"/>
                    <a:pt x="333" y="16"/>
                  </a:cubicBezTo>
                  <a:lnTo>
                    <a:pt x="332" y="16"/>
                  </a:lnTo>
                  <a:cubicBezTo>
                    <a:pt x="331" y="16"/>
                    <a:pt x="330" y="17"/>
                    <a:pt x="329" y="17"/>
                  </a:cubicBezTo>
                  <a:lnTo>
                    <a:pt x="327" y="17"/>
                  </a:lnTo>
                  <a:cubicBezTo>
                    <a:pt x="326" y="17"/>
                    <a:pt x="325" y="18"/>
                    <a:pt x="323" y="18"/>
                  </a:cubicBezTo>
                  <a:lnTo>
                    <a:pt x="323" y="18"/>
                  </a:lnTo>
                  <a:cubicBezTo>
                    <a:pt x="321" y="19"/>
                    <a:pt x="319" y="20"/>
                    <a:pt x="318" y="20"/>
                  </a:cubicBezTo>
                  <a:lnTo>
                    <a:pt x="317" y="21"/>
                  </a:lnTo>
                  <a:cubicBezTo>
                    <a:pt x="316" y="21"/>
                    <a:pt x="314" y="22"/>
                    <a:pt x="313" y="23"/>
                  </a:cubicBezTo>
                  <a:lnTo>
                    <a:pt x="312" y="23"/>
                  </a:lnTo>
                  <a:cubicBezTo>
                    <a:pt x="310" y="24"/>
                    <a:pt x="309" y="25"/>
                    <a:pt x="307" y="27"/>
                  </a:cubicBezTo>
                  <a:cubicBezTo>
                    <a:pt x="306" y="28"/>
                    <a:pt x="304" y="29"/>
                    <a:pt x="303" y="30"/>
                  </a:cubicBezTo>
                  <a:lnTo>
                    <a:pt x="302" y="31"/>
                  </a:lnTo>
                  <a:lnTo>
                    <a:pt x="299" y="34"/>
                  </a:lnTo>
                  <a:lnTo>
                    <a:pt x="298" y="36"/>
                  </a:lnTo>
                  <a:cubicBezTo>
                    <a:pt x="297" y="37"/>
                    <a:pt x="296" y="38"/>
                    <a:pt x="295" y="39"/>
                  </a:cubicBezTo>
                  <a:lnTo>
                    <a:pt x="294" y="40"/>
                  </a:lnTo>
                  <a:cubicBezTo>
                    <a:pt x="293" y="42"/>
                    <a:pt x="292" y="43"/>
                    <a:pt x="291" y="45"/>
                  </a:cubicBezTo>
                  <a:lnTo>
                    <a:pt x="290" y="46"/>
                  </a:lnTo>
                  <a:cubicBezTo>
                    <a:pt x="290" y="48"/>
                    <a:pt x="289" y="49"/>
                    <a:pt x="288" y="50"/>
                  </a:cubicBezTo>
                  <a:cubicBezTo>
                    <a:pt x="287" y="52"/>
                    <a:pt x="286" y="55"/>
                    <a:pt x="285" y="57"/>
                  </a:cubicBezTo>
                  <a:lnTo>
                    <a:pt x="285" y="59"/>
                  </a:lnTo>
                  <a:cubicBezTo>
                    <a:pt x="284" y="61"/>
                    <a:pt x="284" y="63"/>
                    <a:pt x="283" y="65"/>
                  </a:cubicBezTo>
                  <a:cubicBezTo>
                    <a:pt x="283" y="66"/>
                    <a:pt x="283" y="67"/>
                    <a:pt x="283" y="67"/>
                  </a:cubicBezTo>
                  <a:cubicBezTo>
                    <a:pt x="282" y="69"/>
                    <a:pt x="282" y="71"/>
                    <a:pt x="282" y="73"/>
                  </a:cubicBezTo>
                  <a:lnTo>
                    <a:pt x="281" y="75"/>
                  </a:lnTo>
                  <a:cubicBezTo>
                    <a:pt x="281" y="78"/>
                    <a:pt x="281" y="81"/>
                    <a:pt x="281" y="83"/>
                  </a:cubicBezTo>
                  <a:lnTo>
                    <a:pt x="281" y="88"/>
                  </a:lnTo>
                  <a:lnTo>
                    <a:pt x="281" y="89"/>
                  </a:lnTo>
                  <a:cubicBezTo>
                    <a:pt x="281" y="91"/>
                    <a:pt x="281" y="93"/>
                    <a:pt x="282" y="95"/>
                  </a:cubicBezTo>
                  <a:cubicBezTo>
                    <a:pt x="282" y="96"/>
                    <a:pt x="282" y="97"/>
                    <a:pt x="282" y="98"/>
                  </a:cubicBezTo>
                  <a:lnTo>
                    <a:pt x="283" y="101"/>
                  </a:lnTo>
                  <a:cubicBezTo>
                    <a:pt x="283" y="101"/>
                    <a:pt x="283" y="102"/>
                    <a:pt x="283" y="102"/>
                  </a:cubicBezTo>
                  <a:cubicBezTo>
                    <a:pt x="283" y="103"/>
                    <a:pt x="284" y="104"/>
                    <a:pt x="284" y="105"/>
                  </a:cubicBezTo>
                  <a:lnTo>
                    <a:pt x="284" y="107"/>
                  </a:lnTo>
                  <a:lnTo>
                    <a:pt x="285" y="109"/>
                  </a:lnTo>
                  <a:cubicBezTo>
                    <a:pt x="285" y="110"/>
                    <a:pt x="286" y="111"/>
                    <a:pt x="286" y="112"/>
                  </a:cubicBezTo>
                  <a:lnTo>
                    <a:pt x="287" y="115"/>
                  </a:lnTo>
                  <a:cubicBezTo>
                    <a:pt x="288" y="117"/>
                    <a:pt x="289" y="119"/>
                    <a:pt x="290" y="121"/>
                  </a:cubicBezTo>
                  <a:cubicBezTo>
                    <a:pt x="301" y="140"/>
                    <a:pt x="318" y="151"/>
                    <a:pt x="337" y="151"/>
                  </a:cubicBezTo>
                  <a:lnTo>
                    <a:pt x="337" y="151"/>
                  </a:lnTo>
                  <a:lnTo>
                    <a:pt x="337" y="165"/>
                  </a:lnTo>
                  <a:lnTo>
                    <a:pt x="337" y="166"/>
                  </a:lnTo>
                  <a:close/>
                  <a:moveTo>
                    <a:pt x="47" y="20"/>
                  </a:moveTo>
                  <a:cubicBezTo>
                    <a:pt x="47" y="20"/>
                    <a:pt x="46" y="21"/>
                    <a:pt x="46" y="21"/>
                  </a:cubicBezTo>
                  <a:lnTo>
                    <a:pt x="45" y="21"/>
                  </a:lnTo>
                  <a:cubicBezTo>
                    <a:pt x="43" y="22"/>
                    <a:pt x="42" y="23"/>
                    <a:pt x="40" y="24"/>
                  </a:cubicBezTo>
                  <a:cubicBezTo>
                    <a:pt x="39" y="26"/>
                    <a:pt x="37" y="27"/>
                    <a:pt x="36" y="28"/>
                  </a:cubicBezTo>
                  <a:lnTo>
                    <a:pt x="35" y="29"/>
                  </a:lnTo>
                  <a:cubicBezTo>
                    <a:pt x="34" y="30"/>
                    <a:pt x="33" y="31"/>
                    <a:pt x="32" y="32"/>
                  </a:cubicBezTo>
                  <a:lnTo>
                    <a:pt x="31" y="34"/>
                  </a:lnTo>
                  <a:cubicBezTo>
                    <a:pt x="30" y="35"/>
                    <a:pt x="29" y="36"/>
                    <a:pt x="28" y="37"/>
                  </a:cubicBezTo>
                  <a:lnTo>
                    <a:pt x="27" y="38"/>
                  </a:lnTo>
                  <a:cubicBezTo>
                    <a:pt x="26" y="40"/>
                    <a:pt x="25" y="41"/>
                    <a:pt x="24" y="43"/>
                  </a:cubicBezTo>
                  <a:lnTo>
                    <a:pt x="23" y="44"/>
                  </a:lnTo>
                  <a:cubicBezTo>
                    <a:pt x="23" y="46"/>
                    <a:pt x="22" y="46"/>
                    <a:pt x="22" y="47"/>
                  </a:cubicBezTo>
                  <a:cubicBezTo>
                    <a:pt x="20" y="50"/>
                    <a:pt x="19" y="53"/>
                    <a:pt x="18" y="55"/>
                  </a:cubicBezTo>
                  <a:lnTo>
                    <a:pt x="18" y="56"/>
                  </a:lnTo>
                  <a:cubicBezTo>
                    <a:pt x="18" y="56"/>
                    <a:pt x="18" y="57"/>
                    <a:pt x="18" y="57"/>
                  </a:cubicBezTo>
                  <a:cubicBezTo>
                    <a:pt x="17" y="59"/>
                    <a:pt x="17" y="61"/>
                    <a:pt x="16" y="63"/>
                  </a:cubicBezTo>
                  <a:lnTo>
                    <a:pt x="16" y="65"/>
                  </a:lnTo>
                  <a:cubicBezTo>
                    <a:pt x="16" y="67"/>
                    <a:pt x="15" y="69"/>
                    <a:pt x="15" y="71"/>
                  </a:cubicBezTo>
                  <a:lnTo>
                    <a:pt x="15" y="73"/>
                  </a:lnTo>
                  <a:cubicBezTo>
                    <a:pt x="14" y="76"/>
                    <a:pt x="14" y="79"/>
                    <a:pt x="14" y="81"/>
                  </a:cubicBezTo>
                  <a:lnTo>
                    <a:pt x="14" y="82"/>
                  </a:lnTo>
                  <a:lnTo>
                    <a:pt x="14" y="85"/>
                  </a:lnTo>
                  <a:lnTo>
                    <a:pt x="14" y="87"/>
                  </a:lnTo>
                  <a:cubicBezTo>
                    <a:pt x="15" y="89"/>
                    <a:pt x="15" y="91"/>
                    <a:pt x="15" y="93"/>
                  </a:cubicBezTo>
                  <a:cubicBezTo>
                    <a:pt x="15" y="94"/>
                    <a:pt x="15" y="95"/>
                    <a:pt x="15" y="96"/>
                  </a:cubicBezTo>
                  <a:lnTo>
                    <a:pt x="16" y="98"/>
                  </a:lnTo>
                  <a:cubicBezTo>
                    <a:pt x="16" y="98"/>
                    <a:pt x="16" y="100"/>
                    <a:pt x="16" y="100"/>
                  </a:cubicBezTo>
                  <a:cubicBezTo>
                    <a:pt x="17" y="101"/>
                    <a:pt x="17" y="102"/>
                    <a:pt x="17" y="103"/>
                  </a:cubicBezTo>
                  <a:lnTo>
                    <a:pt x="18" y="105"/>
                  </a:lnTo>
                  <a:lnTo>
                    <a:pt x="18" y="107"/>
                  </a:lnTo>
                  <a:cubicBezTo>
                    <a:pt x="18" y="108"/>
                    <a:pt x="19" y="109"/>
                    <a:pt x="19" y="110"/>
                  </a:cubicBezTo>
                  <a:lnTo>
                    <a:pt x="20" y="113"/>
                  </a:lnTo>
                  <a:cubicBezTo>
                    <a:pt x="21" y="115"/>
                    <a:pt x="22" y="117"/>
                    <a:pt x="23" y="119"/>
                  </a:cubicBezTo>
                  <a:cubicBezTo>
                    <a:pt x="34" y="138"/>
                    <a:pt x="52" y="149"/>
                    <a:pt x="71" y="149"/>
                  </a:cubicBezTo>
                  <a:lnTo>
                    <a:pt x="298" y="151"/>
                  </a:lnTo>
                  <a:cubicBezTo>
                    <a:pt x="290" y="145"/>
                    <a:pt x="283" y="137"/>
                    <a:pt x="278" y="128"/>
                  </a:cubicBezTo>
                  <a:cubicBezTo>
                    <a:pt x="277" y="126"/>
                    <a:pt x="276" y="123"/>
                    <a:pt x="275" y="121"/>
                  </a:cubicBezTo>
                  <a:cubicBezTo>
                    <a:pt x="274" y="120"/>
                    <a:pt x="274" y="120"/>
                    <a:pt x="274" y="119"/>
                  </a:cubicBezTo>
                  <a:lnTo>
                    <a:pt x="274" y="118"/>
                  </a:lnTo>
                  <a:lnTo>
                    <a:pt x="280" y="116"/>
                  </a:lnTo>
                  <a:lnTo>
                    <a:pt x="274" y="118"/>
                  </a:lnTo>
                  <a:lnTo>
                    <a:pt x="280" y="116"/>
                  </a:lnTo>
                  <a:lnTo>
                    <a:pt x="273" y="118"/>
                  </a:lnTo>
                  <a:cubicBezTo>
                    <a:pt x="273" y="116"/>
                    <a:pt x="272" y="115"/>
                    <a:pt x="272" y="113"/>
                  </a:cubicBezTo>
                  <a:cubicBezTo>
                    <a:pt x="271" y="113"/>
                    <a:pt x="271" y="112"/>
                    <a:pt x="271" y="111"/>
                  </a:cubicBezTo>
                  <a:lnTo>
                    <a:pt x="271" y="109"/>
                  </a:lnTo>
                  <a:cubicBezTo>
                    <a:pt x="270" y="108"/>
                    <a:pt x="270" y="107"/>
                    <a:pt x="270" y="106"/>
                  </a:cubicBezTo>
                  <a:cubicBezTo>
                    <a:pt x="269" y="105"/>
                    <a:pt x="269" y="104"/>
                    <a:pt x="269" y="103"/>
                  </a:cubicBezTo>
                  <a:lnTo>
                    <a:pt x="269" y="101"/>
                  </a:lnTo>
                  <a:cubicBezTo>
                    <a:pt x="268" y="100"/>
                    <a:pt x="268" y="99"/>
                    <a:pt x="268" y="98"/>
                  </a:cubicBezTo>
                  <a:cubicBezTo>
                    <a:pt x="268" y="95"/>
                    <a:pt x="268" y="93"/>
                    <a:pt x="267" y="91"/>
                  </a:cubicBezTo>
                  <a:lnTo>
                    <a:pt x="267" y="89"/>
                  </a:lnTo>
                  <a:cubicBezTo>
                    <a:pt x="267" y="87"/>
                    <a:pt x="267" y="85"/>
                    <a:pt x="267" y="84"/>
                  </a:cubicBezTo>
                  <a:cubicBezTo>
                    <a:pt x="267" y="80"/>
                    <a:pt x="267" y="77"/>
                    <a:pt x="268" y="74"/>
                  </a:cubicBezTo>
                  <a:cubicBezTo>
                    <a:pt x="268" y="74"/>
                    <a:pt x="268" y="73"/>
                    <a:pt x="268" y="73"/>
                  </a:cubicBezTo>
                  <a:cubicBezTo>
                    <a:pt x="268" y="70"/>
                    <a:pt x="269" y="67"/>
                    <a:pt x="269" y="65"/>
                  </a:cubicBezTo>
                  <a:cubicBezTo>
                    <a:pt x="269" y="64"/>
                    <a:pt x="270" y="63"/>
                    <a:pt x="270" y="62"/>
                  </a:cubicBezTo>
                  <a:cubicBezTo>
                    <a:pt x="270" y="60"/>
                    <a:pt x="271" y="57"/>
                    <a:pt x="272" y="55"/>
                  </a:cubicBezTo>
                  <a:lnTo>
                    <a:pt x="272" y="53"/>
                  </a:lnTo>
                  <a:cubicBezTo>
                    <a:pt x="273" y="50"/>
                    <a:pt x="274" y="47"/>
                    <a:pt x="276" y="44"/>
                  </a:cubicBezTo>
                  <a:cubicBezTo>
                    <a:pt x="277" y="43"/>
                    <a:pt x="277" y="41"/>
                    <a:pt x="278" y="40"/>
                  </a:cubicBezTo>
                  <a:lnTo>
                    <a:pt x="279" y="38"/>
                  </a:lnTo>
                  <a:cubicBezTo>
                    <a:pt x="280" y="36"/>
                    <a:pt x="281" y="34"/>
                    <a:pt x="283" y="32"/>
                  </a:cubicBezTo>
                  <a:lnTo>
                    <a:pt x="283" y="31"/>
                  </a:lnTo>
                  <a:cubicBezTo>
                    <a:pt x="285" y="30"/>
                    <a:pt x="286" y="28"/>
                    <a:pt x="287" y="27"/>
                  </a:cubicBezTo>
                  <a:lnTo>
                    <a:pt x="288" y="25"/>
                  </a:lnTo>
                  <a:cubicBezTo>
                    <a:pt x="290" y="24"/>
                    <a:pt x="291" y="23"/>
                    <a:pt x="292" y="22"/>
                  </a:cubicBezTo>
                  <a:lnTo>
                    <a:pt x="294" y="20"/>
                  </a:lnTo>
                  <a:cubicBezTo>
                    <a:pt x="295" y="18"/>
                    <a:pt x="297" y="17"/>
                    <a:pt x="299" y="16"/>
                  </a:cubicBezTo>
                  <a:lnTo>
                    <a:pt x="299" y="16"/>
                  </a:lnTo>
                  <a:lnTo>
                    <a:pt x="69" y="14"/>
                  </a:lnTo>
                  <a:cubicBezTo>
                    <a:pt x="68" y="14"/>
                    <a:pt x="67" y="14"/>
                    <a:pt x="67" y="14"/>
                  </a:cubicBezTo>
                  <a:lnTo>
                    <a:pt x="65" y="14"/>
                  </a:lnTo>
                  <a:cubicBezTo>
                    <a:pt x="64" y="14"/>
                    <a:pt x="63" y="14"/>
                    <a:pt x="62" y="14"/>
                  </a:cubicBezTo>
                  <a:lnTo>
                    <a:pt x="61" y="15"/>
                  </a:lnTo>
                  <a:cubicBezTo>
                    <a:pt x="59" y="15"/>
                    <a:pt x="58" y="15"/>
                    <a:pt x="56" y="16"/>
                  </a:cubicBezTo>
                  <a:lnTo>
                    <a:pt x="56" y="16"/>
                  </a:lnTo>
                  <a:cubicBezTo>
                    <a:pt x="54" y="17"/>
                    <a:pt x="52" y="17"/>
                    <a:pt x="51" y="18"/>
                  </a:cubicBezTo>
                  <a:lnTo>
                    <a:pt x="50" y="18"/>
                  </a:lnTo>
                  <a:cubicBezTo>
                    <a:pt x="49" y="19"/>
                    <a:pt x="48" y="20"/>
                    <a:pt x="4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22" name="Freeform 235">
            <a:extLst>
              <a:ext uri="{FF2B5EF4-FFF2-40B4-BE49-F238E27FC236}">
                <a16:creationId xmlns:a16="http://schemas.microsoft.com/office/drawing/2014/main" id="{D53C3625-86FC-FDD2-9D03-9E5B1812E70F}"/>
              </a:ext>
            </a:extLst>
          </p:cNvPr>
          <p:cNvSpPr>
            <a:spLocks/>
          </p:cNvSpPr>
          <p:nvPr/>
        </p:nvSpPr>
        <p:spPr bwMode="auto">
          <a:xfrm>
            <a:off x="2737628" y="494643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6" name="Freeform 220">
            <a:extLst>
              <a:ext uri="{FF2B5EF4-FFF2-40B4-BE49-F238E27FC236}">
                <a16:creationId xmlns:a16="http://schemas.microsoft.com/office/drawing/2014/main" id="{DEABDC2A-0D88-E8AB-1A53-42C1CE2A7706}"/>
              </a:ext>
            </a:extLst>
          </p:cNvPr>
          <p:cNvSpPr>
            <a:spLocks/>
          </p:cNvSpPr>
          <p:nvPr/>
        </p:nvSpPr>
        <p:spPr bwMode="auto">
          <a:xfrm rot="5400000">
            <a:off x="-134141" y="4695154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7" name="Freeform 233">
            <a:extLst>
              <a:ext uri="{FF2B5EF4-FFF2-40B4-BE49-F238E27FC236}">
                <a16:creationId xmlns:a16="http://schemas.microsoft.com/office/drawing/2014/main" id="{06A8CBFC-8606-992B-1CA4-5AC5A53465D7}"/>
              </a:ext>
            </a:extLst>
          </p:cNvPr>
          <p:cNvSpPr>
            <a:spLocks/>
          </p:cNvSpPr>
          <p:nvPr/>
        </p:nvSpPr>
        <p:spPr bwMode="auto">
          <a:xfrm>
            <a:off x="6469376" y="4985007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298">
            <a:extLst>
              <a:ext uri="{FF2B5EF4-FFF2-40B4-BE49-F238E27FC236}">
                <a16:creationId xmlns:a16="http://schemas.microsoft.com/office/drawing/2014/main" id="{14012528-C17E-E318-819B-58AEC4D79188}"/>
              </a:ext>
            </a:extLst>
          </p:cNvPr>
          <p:cNvSpPr>
            <a:spLocks/>
          </p:cNvSpPr>
          <p:nvPr/>
        </p:nvSpPr>
        <p:spPr bwMode="auto">
          <a:xfrm>
            <a:off x="2360579" y="4446587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302">
            <a:extLst>
              <a:ext uri="{FF2B5EF4-FFF2-40B4-BE49-F238E27FC236}">
                <a16:creationId xmlns:a16="http://schemas.microsoft.com/office/drawing/2014/main" id="{E9ED7442-93CC-517E-0B78-4B9D0279C7AA}"/>
              </a:ext>
            </a:extLst>
          </p:cNvPr>
          <p:cNvSpPr>
            <a:spLocks/>
          </p:cNvSpPr>
          <p:nvPr/>
        </p:nvSpPr>
        <p:spPr bwMode="auto">
          <a:xfrm>
            <a:off x="8086538" y="1115068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0" name="Freeform 159">
            <a:extLst>
              <a:ext uri="{FF2B5EF4-FFF2-40B4-BE49-F238E27FC236}">
                <a16:creationId xmlns:a16="http://schemas.microsoft.com/office/drawing/2014/main" id="{416C4A19-FDC1-6EDA-973E-FB695188B907}"/>
              </a:ext>
            </a:extLst>
          </p:cNvPr>
          <p:cNvSpPr>
            <a:spLocks noEditPoints="1"/>
          </p:cNvSpPr>
          <p:nvPr/>
        </p:nvSpPr>
        <p:spPr bwMode="auto">
          <a:xfrm>
            <a:off x="2342656" y="1352957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3A0B230F-0B57-260A-4281-E2E74E46E768}"/>
              </a:ext>
            </a:extLst>
          </p:cNvPr>
          <p:cNvSpPr>
            <a:spLocks noEditPoints="1"/>
          </p:cNvSpPr>
          <p:nvPr/>
        </p:nvSpPr>
        <p:spPr bwMode="auto">
          <a:xfrm>
            <a:off x="8133627" y="4126905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7C75DDBB-AD1E-2EFA-993A-54D799657C39}"/>
              </a:ext>
            </a:extLst>
          </p:cNvPr>
          <p:cNvGrpSpPr/>
          <p:nvPr/>
        </p:nvGrpSpPr>
        <p:grpSpPr>
          <a:xfrm>
            <a:off x="7746797" y="2362494"/>
            <a:ext cx="773659" cy="963355"/>
            <a:chOff x="6696077" y="2921001"/>
            <a:chExt cx="330200" cy="411163"/>
          </a:xfrm>
        </p:grpSpPr>
        <p:sp>
          <p:nvSpPr>
            <p:cNvPr id="39" name="Freeform 245">
              <a:extLst>
                <a:ext uri="{FF2B5EF4-FFF2-40B4-BE49-F238E27FC236}">
                  <a16:creationId xmlns:a16="http://schemas.microsoft.com/office/drawing/2014/main" id="{9C3F46E2-D357-273B-2367-0A7EDA2DCE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9E9DD992-8E43-7285-CC76-4D400424C978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41" name="Grupo 40">
                <a:extLst>
                  <a:ext uri="{FF2B5EF4-FFF2-40B4-BE49-F238E27FC236}">
                    <a16:creationId xmlns:a16="http://schemas.microsoft.com/office/drawing/2014/main" id="{EC49EA14-3FE7-07D3-4C12-0E2C2A839E5C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44" name="Freeform 244">
                  <a:extLst>
                    <a:ext uri="{FF2B5EF4-FFF2-40B4-BE49-F238E27FC236}">
                      <a16:creationId xmlns:a16="http://schemas.microsoft.com/office/drawing/2014/main" id="{BF72F4CF-4D35-7F84-6F36-DAD56167D3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5" name="Freeform 246">
                  <a:extLst>
                    <a:ext uri="{FF2B5EF4-FFF2-40B4-BE49-F238E27FC236}">
                      <a16:creationId xmlns:a16="http://schemas.microsoft.com/office/drawing/2014/main" id="{31635076-28CC-55F5-8D8E-AEC56A1539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6" name="Freeform 248">
                  <a:extLst>
                    <a:ext uri="{FF2B5EF4-FFF2-40B4-BE49-F238E27FC236}">
                      <a16:creationId xmlns:a16="http://schemas.microsoft.com/office/drawing/2014/main" id="{069C01BD-5A62-109C-E2A7-3DFC8A5ADD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42" name="Freeform 249">
                <a:extLst>
                  <a:ext uri="{FF2B5EF4-FFF2-40B4-BE49-F238E27FC236}">
                    <a16:creationId xmlns:a16="http://schemas.microsoft.com/office/drawing/2014/main" id="{E1B0FC5B-2BFF-C134-22E7-AE0E714F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" name="Freeform 250">
                <a:extLst>
                  <a:ext uri="{FF2B5EF4-FFF2-40B4-BE49-F238E27FC236}">
                    <a16:creationId xmlns:a16="http://schemas.microsoft.com/office/drawing/2014/main" id="{A5155480-FFA1-D633-9BD2-2135E2BA1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51" name="Elipse 50">
            <a:extLst>
              <a:ext uri="{FF2B5EF4-FFF2-40B4-BE49-F238E27FC236}">
                <a16:creationId xmlns:a16="http://schemas.microsoft.com/office/drawing/2014/main" id="{30E85E82-DDAE-D8B9-2AAC-320824335A77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3374DE71-207B-66E5-C0D6-71034A16C353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5D0700BA-D24C-7A78-7C21-F6BAC434EBA9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330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35F0E29-6517-42E3-8EB1-B4A2DA9B2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2527" y="2487896"/>
            <a:ext cx="3253502" cy="475008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Los módulos estáticos son importados en tiempo de compilación, lo que permite optimizaciones en la carga.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8D0B07A-C354-4D61-A3CD-09769E59B27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162527" y="2052190"/>
            <a:ext cx="3253502" cy="395082"/>
          </a:xfrm>
        </p:spPr>
        <p:txBody>
          <a:bodyPr/>
          <a:lstStyle/>
          <a:p>
            <a:r>
              <a:rPr lang="es-ES" dirty="0"/>
              <a:t>Módulos Estáticos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08488A1-18E7-453B-A8A3-66F36F2118CE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727973" y="2493805"/>
            <a:ext cx="3253502" cy="475008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Se cargan en tiempo de ejecución con </a:t>
            </a:r>
            <a:r>
              <a:rPr lang="es-ES" dirty="0" err="1"/>
              <a:t>import</a:t>
            </a:r>
            <a:r>
              <a:rPr lang="es-ES" dirty="0"/>
              <a:t>(), lo que permite una carga condicional y asíncrona.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7BBEF93-D50B-4E13-A351-80C17A44F04C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700182" y="2052190"/>
            <a:ext cx="3253502" cy="395082"/>
          </a:xfrm>
        </p:spPr>
        <p:txBody>
          <a:bodyPr/>
          <a:lstStyle/>
          <a:p>
            <a:r>
              <a:rPr lang="es-ES" dirty="0"/>
              <a:t>Módulos Dinámicos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96BEEEB-216C-4BCD-83E5-7721A7D1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93" y="436791"/>
            <a:ext cx="8021683" cy="475008"/>
          </a:xfrm>
        </p:spPr>
        <p:txBody>
          <a:bodyPr/>
          <a:lstStyle/>
          <a:p>
            <a:r>
              <a:rPr lang="es-ES" sz="2000" dirty="0"/>
              <a:t>Diferencias entre módulos estáticos y dinámicos</a:t>
            </a:r>
            <a:endParaRPr lang="en-US" sz="2000" dirty="0"/>
          </a:p>
        </p:txBody>
      </p:sp>
      <p:grpSp>
        <p:nvGrpSpPr>
          <p:cNvPr id="6" name="Google Shape;6001;p18">
            <a:extLst>
              <a:ext uri="{FF2B5EF4-FFF2-40B4-BE49-F238E27FC236}">
                <a16:creationId xmlns:a16="http://schemas.microsoft.com/office/drawing/2014/main" id="{40725C51-7785-7316-3364-DF8004F7F7A9}"/>
              </a:ext>
            </a:extLst>
          </p:cNvPr>
          <p:cNvGrpSpPr/>
          <p:nvPr/>
        </p:nvGrpSpPr>
        <p:grpSpPr>
          <a:xfrm>
            <a:off x="2565911" y="1369177"/>
            <a:ext cx="514359" cy="514058"/>
            <a:chOff x="-49764975" y="3183375"/>
            <a:chExt cx="299300" cy="299125"/>
          </a:xfrm>
          <a:solidFill>
            <a:schemeClr val="accent3"/>
          </a:solidFill>
        </p:grpSpPr>
        <p:sp>
          <p:nvSpPr>
            <p:cNvPr id="7" name="Google Shape;6002;p18">
              <a:extLst>
                <a:ext uri="{FF2B5EF4-FFF2-40B4-BE49-F238E27FC236}">
                  <a16:creationId xmlns:a16="http://schemas.microsoft.com/office/drawing/2014/main" id="{6BD85322-A1BC-A363-BA51-0D7E7D548F16}"/>
                </a:ext>
              </a:extLst>
            </p:cNvPr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6003;p18">
              <a:extLst>
                <a:ext uri="{FF2B5EF4-FFF2-40B4-BE49-F238E27FC236}">
                  <a16:creationId xmlns:a16="http://schemas.microsoft.com/office/drawing/2014/main" id="{0054034D-E6C3-67B4-4EE3-69A350BC1A19}"/>
                </a:ext>
              </a:extLst>
            </p:cNvPr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6004;p18">
              <a:extLst>
                <a:ext uri="{FF2B5EF4-FFF2-40B4-BE49-F238E27FC236}">
                  <a16:creationId xmlns:a16="http://schemas.microsoft.com/office/drawing/2014/main" id="{F6606652-CC45-CD7C-221E-CBC6B16B24E6}"/>
                </a:ext>
              </a:extLst>
            </p:cNvPr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6005;p18">
              <a:extLst>
                <a:ext uri="{FF2B5EF4-FFF2-40B4-BE49-F238E27FC236}">
                  <a16:creationId xmlns:a16="http://schemas.microsoft.com/office/drawing/2014/main" id="{AD9C027E-D159-AFF7-DED0-84D83AFFF955}"/>
                </a:ext>
              </a:extLst>
            </p:cNvPr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6006;p18">
              <a:extLst>
                <a:ext uri="{FF2B5EF4-FFF2-40B4-BE49-F238E27FC236}">
                  <a16:creationId xmlns:a16="http://schemas.microsoft.com/office/drawing/2014/main" id="{A38DD436-001F-4BC2-C2FC-525225A8E128}"/>
                </a:ext>
              </a:extLst>
            </p:cNvPr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6007;p18">
              <a:extLst>
                <a:ext uri="{FF2B5EF4-FFF2-40B4-BE49-F238E27FC236}">
                  <a16:creationId xmlns:a16="http://schemas.microsoft.com/office/drawing/2014/main" id="{4D6FCA41-19AC-BC8C-CEB1-E24486631B60}"/>
                </a:ext>
              </a:extLst>
            </p:cNvPr>
            <p:cNvSpPr/>
            <p:nvPr/>
          </p:nvSpPr>
          <p:spPr>
            <a:xfrm>
              <a:off x="-4959565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6008;p18">
              <a:extLst>
                <a:ext uri="{FF2B5EF4-FFF2-40B4-BE49-F238E27FC236}">
                  <a16:creationId xmlns:a16="http://schemas.microsoft.com/office/drawing/2014/main" id="{07CB7C6A-B9A9-01E6-E6C2-3001A9B87841}"/>
                </a:ext>
              </a:extLst>
            </p:cNvPr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6009;p18">
              <a:extLst>
                <a:ext uri="{FF2B5EF4-FFF2-40B4-BE49-F238E27FC236}">
                  <a16:creationId xmlns:a16="http://schemas.microsoft.com/office/drawing/2014/main" id="{C4DC618B-C24E-0784-3AD7-218A46A94A4F}"/>
                </a:ext>
              </a:extLst>
            </p:cNvPr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6010;p18">
              <a:extLst>
                <a:ext uri="{FF2B5EF4-FFF2-40B4-BE49-F238E27FC236}">
                  <a16:creationId xmlns:a16="http://schemas.microsoft.com/office/drawing/2014/main" id="{7D90D077-5625-2DB6-72C2-FA67D89DA548}"/>
                </a:ext>
              </a:extLst>
            </p:cNvPr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1" name="Google Shape;6081;p18">
            <a:extLst>
              <a:ext uri="{FF2B5EF4-FFF2-40B4-BE49-F238E27FC236}">
                <a16:creationId xmlns:a16="http://schemas.microsoft.com/office/drawing/2014/main" id="{1701E51D-4312-D02B-7142-43E71EBEBF6C}"/>
              </a:ext>
            </a:extLst>
          </p:cNvPr>
          <p:cNvGrpSpPr/>
          <p:nvPr/>
        </p:nvGrpSpPr>
        <p:grpSpPr>
          <a:xfrm>
            <a:off x="6068378" y="1365340"/>
            <a:ext cx="517109" cy="483255"/>
            <a:chOff x="-49397175" y="3192625"/>
            <a:chExt cx="300900" cy="281200"/>
          </a:xfrm>
          <a:solidFill>
            <a:schemeClr val="accent4"/>
          </a:solidFill>
        </p:grpSpPr>
        <p:sp>
          <p:nvSpPr>
            <p:cNvPr id="22" name="Google Shape;6082;p18">
              <a:extLst>
                <a:ext uri="{FF2B5EF4-FFF2-40B4-BE49-F238E27FC236}">
                  <a16:creationId xmlns:a16="http://schemas.microsoft.com/office/drawing/2014/main" id="{678A08A6-4115-E37C-2608-B00AE58C037B}"/>
                </a:ext>
              </a:extLst>
            </p:cNvPr>
            <p:cNvSpPr/>
            <p:nvPr/>
          </p:nvSpPr>
          <p:spPr>
            <a:xfrm>
              <a:off x="-49325500" y="3297975"/>
              <a:ext cx="64625" cy="58500"/>
            </a:xfrm>
            <a:custGeom>
              <a:avLst/>
              <a:gdLst/>
              <a:ahLst/>
              <a:cxnLst/>
              <a:rect l="l" t="t" r="r" b="b"/>
              <a:pathLst>
                <a:path w="2585" h="2340" extrusionOk="0">
                  <a:moveTo>
                    <a:pt x="1045" y="1"/>
                  </a:moveTo>
                  <a:cubicBezTo>
                    <a:pt x="692" y="1"/>
                    <a:pt x="336" y="54"/>
                    <a:pt x="1" y="165"/>
                  </a:cubicBezTo>
                  <a:cubicBezTo>
                    <a:pt x="158" y="1079"/>
                    <a:pt x="694" y="1867"/>
                    <a:pt x="1482" y="2339"/>
                  </a:cubicBezTo>
                  <a:cubicBezTo>
                    <a:pt x="1639" y="1583"/>
                    <a:pt x="2017" y="890"/>
                    <a:pt x="2584" y="354"/>
                  </a:cubicBezTo>
                  <a:cubicBezTo>
                    <a:pt x="2126" y="126"/>
                    <a:pt x="1588" y="1"/>
                    <a:pt x="1045" y="1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6083;p18">
              <a:extLst>
                <a:ext uri="{FF2B5EF4-FFF2-40B4-BE49-F238E27FC236}">
                  <a16:creationId xmlns:a16="http://schemas.microsoft.com/office/drawing/2014/main" id="{73D0F17D-07C7-C07E-ED58-88F75B38E5E2}"/>
                </a:ext>
              </a:extLst>
            </p:cNvPr>
            <p:cNvSpPr/>
            <p:nvPr/>
          </p:nvSpPr>
          <p:spPr>
            <a:xfrm>
              <a:off x="-49345975" y="3192625"/>
              <a:ext cx="199300" cy="103975"/>
            </a:xfrm>
            <a:custGeom>
              <a:avLst/>
              <a:gdLst/>
              <a:ahLst/>
              <a:cxnLst/>
              <a:rect l="l" t="t" r="r" b="b"/>
              <a:pathLst>
                <a:path w="7972" h="4159" extrusionOk="0">
                  <a:moveTo>
                    <a:pt x="3970" y="0"/>
                  </a:moveTo>
                  <a:cubicBezTo>
                    <a:pt x="1670" y="0"/>
                    <a:pt x="1" y="2048"/>
                    <a:pt x="127" y="3907"/>
                  </a:cubicBezTo>
                  <a:cubicBezTo>
                    <a:pt x="743" y="3639"/>
                    <a:pt x="1342" y="3513"/>
                    <a:pt x="1908" y="3513"/>
                  </a:cubicBezTo>
                  <a:cubicBezTo>
                    <a:pt x="2671" y="3513"/>
                    <a:pt x="3373" y="3743"/>
                    <a:pt x="3970" y="4159"/>
                  </a:cubicBezTo>
                  <a:cubicBezTo>
                    <a:pt x="4586" y="3743"/>
                    <a:pt x="5274" y="3513"/>
                    <a:pt x="6036" y="3513"/>
                  </a:cubicBezTo>
                  <a:cubicBezTo>
                    <a:pt x="6599" y="3513"/>
                    <a:pt x="7202" y="3639"/>
                    <a:pt x="7845" y="3907"/>
                  </a:cubicBezTo>
                  <a:cubicBezTo>
                    <a:pt x="7971" y="2048"/>
                    <a:pt x="6302" y="0"/>
                    <a:pt x="3970" y="0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6084;p18">
              <a:extLst>
                <a:ext uri="{FF2B5EF4-FFF2-40B4-BE49-F238E27FC236}">
                  <a16:creationId xmlns:a16="http://schemas.microsoft.com/office/drawing/2014/main" id="{E00630B6-C2C8-384C-CA38-F8532228F560}"/>
                </a:ext>
              </a:extLst>
            </p:cNvPr>
            <p:cNvSpPr/>
            <p:nvPr/>
          </p:nvSpPr>
          <p:spPr>
            <a:xfrm>
              <a:off x="-49272725" y="3381650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2112" y="0"/>
                  </a:moveTo>
                  <a:cubicBezTo>
                    <a:pt x="1765" y="111"/>
                    <a:pt x="1403" y="166"/>
                    <a:pt x="1044" y="166"/>
                  </a:cubicBezTo>
                  <a:cubicBezTo>
                    <a:pt x="686" y="166"/>
                    <a:pt x="331" y="111"/>
                    <a:pt x="1" y="0"/>
                  </a:cubicBezTo>
                  <a:lnTo>
                    <a:pt x="1" y="0"/>
                  </a:lnTo>
                  <a:cubicBezTo>
                    <a:pt x="32" y="851"/>
                    <a:pt x="442" y="1576"/>
                    <a:pt x="1040" y="2143"/>
                  </a:cubicBezTo>
                  <a:cubicBezTo>
                    <a:pt x="1702" y="1576"/>
                    <a:pt x="2049" y="788"/>
                    <a:pt x="2112" y="0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6085;p18">
              <a:extLst>
                <a:ext uri="{FF2B5EF4-FFF2-40B4-BE49-F238E27FC236}">
                  <a16:creationId xmlns:a16="http://schemas.microsoft.com/office/drawing/2014/main" id="{930A7E09-13C9-F93F-EDDC-1C49F8E41291}"/>
                </a:ext>
              </a:extLst>
            </p:cNvPr>
            <p:cNvSpPr/>
            <p:nvPr/>
          </p:nvSpPr>
          <p:spPr>
            <a:xfrm>
              <a:off x="-49231775" y="3298075"/>
              <a:ext cx="63050" cy="58400"/>
            </a:xfrm>
            <a:custGeom>
              <a:avLst/>
              <a:gdLst/>
              <a:ahLst/>
              <a:cxnLst/>
              <a:rect l="l" t="t" r="r" b="b"/>
              <a:pathLst>
                <a:path w="2522" h="2336" extrusionOk="0">
                  <a:moveTo>
                    <a:pt x="1547" y="0"/>
                  </a:moveTo>
                  <a:cubicBezTo>
                    <a:pt x="1009" y="0"/>
                    <a:pt x="469" y="141"/>
                    <a:pt x="1" y="414"/>
                  </a:cubicBezTo>
                  <a:cubicBezTo>
                    <a:pt x="568" y="918"/>
                    <a:pt x="915" y="1611"/>
                    <a:pt x="1072" y="2335"/>
                  </a:cubicBezTo>
                  <a:cubicBezTo>
                    <a:pt x="1860" y="1863"/>
                    <a:pt x="2364" y="1075"/>
                    <a:pt x="2521" y="161"/>
                  </a:cubicBezTo>
                  <a:cubicBezTo>
                    <a:pt x="2209" y="53"/>
                    <a:pt x="1879" y="0"/>
                    <a:pt x="1547" y="0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6086;p18">
              <a:extLst>
                <a:ext uri="{FF2B5EF4-FFF2-40B4-BE49-F238E27FC236}">
                  <a16:creationId xmlns:a16="http://schemas.microsoft.com/office/drawing/2014/main" id="{8CCC89EA-0E80-4BE0-FE7D-FE98E015D997}"/>
                </a:ext>
              </a:extLst>
            </p:cNvPr>
            <p:cNvSpPr/>
            <p:nvPr/>
          </p:nvSpPr>
          <p:spPr>
            <a:xfrm>
              <a:off x="-49271925" y="3317850"/>
              <a:ext cx="48850" cy="49850"/>
            </a:xfrm>
            <a:custGeom>
              <a:avLst/>
              <a:gdLst/>
              <a:ahLst/>
              <a:cxnLst/>
              <a:rect l="l" t="t" r="r" b="b"/>
              <a:pathLst>
                <a:path w="1954" h="1994" extrusionOk="0">
                  <a:moveTo>
                    <a:pt x="977" y="1"/>
                  </a:moveTo>
                  <a:cubicBezTo>
                    <a:pt x="441" y="505"/>
                    <a:pt x="158" y="1040"/>
                    <a:pt x="0" y="1828"/>
                  </a:cubicBezTo>
                  <a:cubicBezTo>
                    <a:pt x="347" y="1938"/>
                    <a:pt x="670" y="1993"/>
                    <a:pt x="989" y="1993"/>
                  </a:cubicBezTo>
                  <a:cubicBezTo>
                    <a:pt x="1308" y="1993"/>
                    <a:pt x="1623" y="1938"/>
                    <a:pt x="1953" y="1828"/>
                  </a:cubicBezTo>
                  <a:cubicBezTo>
                    <a:pt x="1859" y="1103"/>
                    <a:pt x="1607" y="568"/>
                    <a:pt x="977" y="1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6087;p18">
              <a:extLst>
                <a:ext uri="{FF2B5EF4-FFF2-40B4-BE49-F238E27FC236}">
                  <a16:creationId xmlns:a16="http://schemas.microsoft.com/office/drawing/2014/main" id="{94D93FB6-D5A9-FAAF-6E3E-7FC4E64682CC}"/>
                </a:ext>
              </a:extLst>
            </p:cNvPr>
            <p:cNvSpPr/>
            <p:nvPr/>
          </p:nvSpPr>
          <p:spPr>
            <a:xfrm>
              <a:off x="-49245950" y="3291075"/>
              <a:ext cx="149675" cy="182750"/>
            </a:xfrm>
            <a:custGeom>
              <a:avLst/>
              <a:gdLst/>
              <a:ahLst/>
              <a:cxnLst/>
              <a:rect l="l" t="t" r="r" b="b"/>
              <a:pathLst>
                <a:path w="5987" h="7310" extrusionOk="0">
                  <a:moveTo>
                    <a:pt x="3844" y="0"/>
                  </a:moveTo>
                  <a:cubicBezTo>
                    <a:pt x="3718" y="1670"/>
                    <a:pt x="2899" y="2773"/>
                    <a:pt x="1734" y="3371"/>
                  </a:cubicBezTo>
                  <a:cubicBezTo>
                    <a:pt x="1765" y="4537"/>
                    <a:pt x="1261" y="5734"/>
                    <a:pt x="1" y="6679"/>
                  </a:cubicBezTo>
                  <a:cubicBezTo>
                    <a:pt x="631" y="7057"/>
                    <a:pt x="1324" y="7310"/>
                    <a:pt x="2080" y="7310"/>
                  </a:cubicBezTo>
                  <a:cubicBezTo>
                    <a:pt x="4191" y="7310"/>
                    <a:pt x="5987" y="5577"/>
                    <a:pt x="5987" y="3434"/>
                  </a:cubicBezTo>
                  <a:cubicBezTo>
                    <a:pt x="5955" y="1985"/>
                    <a:pt x="5105" y="630"/>
                    <a:pt x="3844" y="0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6088;p18">
              <a:extLst>
                <a:ext uri="{FF2B5EF4-FFF2-40B4-BE49-F238E27FC236}">
                  <a16:creationId xmlns:a16="http://schemas.microsoft.com/office/drawing/2014/main" id="{1AF6FF38-E5F6-300F-76FB-B9D1E1FEC8E3}"/>
                </a:ext>
              </a:extLst>
            </p:cNvPr>
            <p:cNvSpPr/>
            <p:nvPr/>
          </p:nvSpPr>
          <p:spPr>
            <a:xfrm>
              <a:off x="-49397175" y="3291075"/>
              <a:ext cx="149675" cy="182750"/>
            </a:xfrm>
            <a:custGeom>
              <a:avLst/>
              <a:gdLst/>
              <a:ahLst/>
              <a:cxnLst/>
              <a:rect l="l" t="t" r="r" b="b"/>
              <a:pathLst>
                <a:path w="5987" h="7310" extrusionOk="0">
                  <a:moveTo>
                    <a:pt x="2143" y="0"/>
                  </a:moveTo>
                  <a:cubicBezTo>
                    <a:pt x="852" y="694"/>
                    <a:pt x="1" y="1985"/>
                    <a:pt x="1" y="3434"/>
                  </a:cubicBezTo>
                  <a:cubicBezTo>
                    <a:pt x="1" y="5577"/>
                    <a:pt x="1797" y="7310"/>
                    <a:pt x="3908" y="7310"/>
                  </a:cubicBezTo>
                  <a:cubicBezTo>
                    <a:pt x="4664" y="7310"/>
                    <a:pt x="5357" y="7057"/>
                    <a:pt x="5987" y="6679"/>
                  </a:cubicBezTo>
                  <a:cubicBezTo>
                    <a:pt x="4727" y="5734"/>
                    <a:pt x="4223" y="4537"/>
                    <a:pt x="4254" y="3371"/>
                  </a:cubicBezTo>
                  <a:cubicBezTo>
                    <a:pt x="3088" y="2773"/>
                    <a:pt x="2301" y="1670"/>
                    <a:pt x="2143" y="0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6" name="Freeform 298">
            <a:extLst>
              <a:ext uri="{FF2B5EF4-FFF2-40B4-BE49-F238E27FC236}">
                <a16:creationId xmlns:a16="http://schemas.microsoft.com/office/drawing/2014/main" id="{C14D992A-845F-E6D5-E1B5-830B5E182BB3}"/>
              </a:ext>
            </a:extLst>
          </p:cNvPr>
          <p:cNvSpPr>
            <a:spLocks/>
          </p:cNvSpPr>
          <p:nvPr/>
        </p:nvSpPr>
        <p:spPr bwMode="auto">
          <a:xfrm>
            <a:off x="4539563" y="1296946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7" name="Freeform 302">
            <a:extLst>
              <a:ext uri="{FF2B5EF4-FFF2-40B4-BE49-F238E27FC236}">
                <a16:creationId xmlns:a16="http://schemas.microsoft.com/office/drawing/2014/main" id="{19EA2DB7-B75E-F741-2958-F3A19F7A6B99}"/>
              </a:ext>
            </a:extLst>
          </p:cNvPr>
          <p:cNvSpPr>
            <a:spLocks/>
          </p:cNvSpPr>
          <p:nvPr/>
        </p:nvSpPr>
        <p:spPr bwMode="auto">
          <a:xfrm>
            <a:off x="8420100" y="55245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4" name="Freeform 235">
            <a:extLst>
              <a:ext uri="{FF2B5EF4-FFF2-40B4-BE49-F238E27FC236}">
                <a16:creationId xmlns:a16="http://schemas.microsoft.com/office/drawing/2014/main" id="{7280F793-8FB8-01C1-F01F-458DB64FEFF3}"/>
              </a:ext>
            </a:extLst>
          </p:cNvPr>
          <p:cNvSpPr>
            <a:spLocks/>
          </p:cNvSpPr>
          <p:nvPr/>
        </p:nvSpPr>
        <p:spPr bwMode="auto">
          <a:xfrm>
            <a:off x="4184283" y="4541506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5" name="Freeform 157">
            <a:extLst>
              <a:ext uri="{FF2B5EF4-FFF2-40B4-BE49-F238E27FC236}">
                <a16:creationId xmlns:a16="http://schemas.microsoft.com/office/drawing/2014/main" id="{7B3E1D3A-E6CB-E862-1EEB-FDA04CB995FE}"/>
              </a:ext>
            </a:extLst>
          </p:cNvPr>
          <p:cNvSpPr>
            <a:spLocks noEditPoints="1"/>
          </p:cNvSpPr>
          <p:nvPr/>
        </p:nvSpPr>
        <p:spPr bwMode="auto">
          <a:xfrm>
            <a:off x="7847717" y="4164905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6" name="Freeform 159">
            <a:extLst>
              <a:ext uri="{FF2B5EF4-FFF2-40B4-BE49-F238E27FC236}">
                <a16:creationId xmlns:a16="http://schemas.microsoft.com/office/drawing/2014/main" id="{03282D56-BE1D-AB7C-2485-CB42FF01850B}"/>
              </a:ext>
            </a:extLst>
          </p:cNvPr>
          <p:cNvSpPr>
            <a:spLocks noEditPoints="1"/>
          </p:cNvSpPr>
          <p:nvPr/>
        </p:nvSpPr>
        <p:spPr bwMode="auto">
          <a:xfrm>
            <a:off x="588376" y="2487896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7EEDE43C-13CA-14E6-DF3F-C32C78A1C68A}"/>
              </a:ext>
            </a:extLst>
          </p:cNvPr>
          <p:cNvGrpSpPr/>
          <p:nvPr/>
        </p:nvGrpSpPr>
        <p:grpSpPr>
          <a:xfrm>
            <a:off x="134508" y="4071943"/>
            <a:ext cx="773659" cy="963355"/>
            <a:chOff x="6696077" y="2921001"/>
            <a:chExt cx="330200" cy="411163"/>
          </a:xfrm>
        </p:grpSpPr>
        <p:sp>
          <p:nvSpPr>
            <p:cNvPr id="70" name="Freeform 245">
              <a:extLst>
                <a:ext uri="{FF2B5EF4-FFF2-40B4-BE49-F238E27FC236}">
                  <a16:creationId xmlns:a16="http://schemas.microsoft.com/office/drawing/2014/main" id="{E5059C9F-EA1C-42D4-157B-69330DBBA4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4653916C-8BAE-0C08-25C0-08BDD45DB52A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86C5D206-B160-EDF4-573C-5E217E8590C2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75" name="Freeform 244">
                  <a:extLst>
                    <a:ext uri="{FF2B5EF4-FFF2-40B4-BE49-F238E27FC236}">
                      <a16:creationId xmlns:a16="http://schemas.microsoft.com/office/drawing/2014/main" id="{AE078FDC-B253-49E8-EAEB-B6813EE7F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76" name="Freeform 246">
                  <a:extLst>
                    <a:ext uri="{FF2B5EF4-FFF2-40B4-BE49-F238E27FC236}">
                      <a16:creationId xmlns:a16="http://schemas.microsoft.com/office/drawing/2014/main" id="{E7A69541-4D58-F079-1532-44A0039362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77" name="Freeform 248">
                  <a:extLst>
                    <a:ext uri="{FF2B5EF4-FFF2-40B4-BE49-F238E27FC236}">
                      <a16:creationId xmlns:a16="http://schemas.microsoft.com/office/drawing/2014/main" id="{65A1019E-A080-9C93-177C-7EE2E753FD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73" name="Freeform 249">
                <a:extLst>
                  <a:ext uri="{FF2B5EF4-FFF2-40B4-BE49-F238E27FC236}">
                    <a16:creationId xmlns:a16="http://schemas.microsoft.com/office/drawing/2014/main" id="{EFB3CAAA-77DF-C11E-6076-472BB7E43A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4" name="Freeform 250">
                <a:extLst>
                  <a:ext uri="{FF2B5EF4-FFF2-40B4-BE49-F238E27FC236}">
                    <a16:creationId xmlns:a16="http://schemas.microsoft.com/office/drawing/2014/main" id="{A1FBE202-A5EC-455F-05E6-2BAA81F165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82" name="Elipse 81">
            <a:extLst>
              <a:ext uri="{FF2B5EF4-FFF2-40B4-BE49-F238E27FC236}">
                <a16:creationId xmlns:a16="http://schemas.microsoft.com/office/drawing/2014/main" id="{E1A71698-21D5-BD7A-3498-3A3CAEE75D85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1AE3339D-8413-23ED-5736-425BB10D682E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2E6064CB-2A73-EB89-54DF-3B69A45F7B7B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1F1127-0F5A-0755-0434-9B5BF7788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54" y="3013638"/>
            <a:ext cx="3473740" cy="106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3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4" grpId="0" animBg="1"/>
      <p:bldP spid="45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5499E-2FD5-5115-85BD-85747B5F1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86">
            <a:extLst>
              <a:ext uri="{FF2B5EF4-FFF2-40B4-BE49-F238E27FC236}">
                <a16:creationId xmlns:a16="http://schemas.microsoft.com/office/drawing/2014/main" id="{FD9B681F-854C-51A2-7148-059AF91BA56F}"/>
              </a:ext>
            </a:extLst>
          </p:cNvPr>
          <p:cNvSpPr>
            <a:spLocks/>
          </p:cNvSpPr>
          <p:nvPr/>
        </p:nvSpPr>
        <p:spPr bwMode="auto">
          <a:xfrm>
            <a:off x="1540606" y="1770507"/>
            <a:ext cx="1383484" cy="1394828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rgbClr val="60C7B8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228600" dir="2700000" algn="tl" rotWithShape="0">
              <a:prstClr val="black"/>
            </a:outerShdw>
          </a:effectLst>
        </p:spPr>
        <p:txBody>
          <a:bodyPr vert="horz" wrap="square" lIns="91440" tIns="144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3BE916-85B6-5928-AD01-77D8EA83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803" y="1721060"/>
            <a:ext cx="4351688" cy="1327160"/>
          </a:xfrm>
        </p:spPr>
        <p:txBody>
          <a:bodyPr/>
          <a:lstStyle/>
          <a:p>
            <a:r>
              <a:rPr lang="es-ES" dirty="0"/>
              <a:t>Demostración Pr</a:t>
            </a:r>
            <a:r>
              <a:rPr lang="es-DO" dirty="0"/>
              <a:t>á</a:t>
            </a:r>
            <a:r>
              <a:rPr lang="es-ES" dirty="0" err="1"/>
              <a:t>ctica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7BBA1B-4BDE-7ED7-BEC2-77579F67F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Fabian Ismael</a:t>
            </a:r>
            <a:endParaRPr lang="en-US" dirty="0"/>
          </a:p>
        </p:txBody>
      </p:sp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BE0F6CEF-AFA9-B957-6AB0-68D3425C856F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s-ES" dirty="0"/>
              <a:t>02</a:t>
            </a:r>
          </a:p>
        </p:txBody>
      </p:sp>
      <p:sp>
        <p:nvSpPr>
          <p:cNvPr id="27" name="Freeform 298">
            <a:extLst>
              <a:ext uri="{FF2B5EF4-FFF2-40B4-BE49-F238E27FC236}">
                <a16:creationId xmlns:a16="http://schemas.microsoft.com/office/drawing/2014/main" id="{6B434244-6E83-8A37-2A8F-2BB8C9B9E516}"/>
              </a:ext>
            </a:extLst>
          </p:cNvPr>
          <p:cNvSpPr>
            <a:spLocks/>
          </p:cNvSpPr>
          <p:nvPr/>
        </p:nvSpPr>
        <p:spPr bwMode="auto">
          <a:xfrm>
            <a:off x="4575658" y="4402694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302">
            <a:extLst>
              <a:ext uri="{FF2B5EF4-FFF2-40B4-BE49-F238E27FC236}">
                <a16:creationId xmlns:a16="http://schemas.microsoft.com/office/drawing/2014/main" id="{255D8B69-A944-B6F8-9745-1C295A7BE6DF}"/>
              </a:ext>
            </a:extLst>
          </p:cNvPr>
          <p:cNvSpPr>
            <a:spLocks/>
          </p:cNvSpPr>
          <p:nvPr/>
        </p:nvSpPr>
        <p:spPr bwMode="auto">
          <a:xfrm>
            <a:off x="8454185" y="3793269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157">
            <a:extLst>
              <a:ext uri="{FF2B5EF4-FFF2-40B4-BE49-F238E27FC236}">
                <a16:creationId xmlns:a16="http://schemas.microsoft.com/office/drawing/2014/main" id="{2853D7CD-C3B3-98A4-290B-F6FC167835E6}"/>
              </a:ext>
            </a:extLst>
          </p:cNvPr>
          <p:cNvSpPr>
            <a:spLocks noEditPoints="1"/>
          </p:cNvSpPr>
          <p:nvPr/>
        </p:nvSpPr>
        <p:spPr bwMode="auto">
          <a:xfrm>
            <a:off x="775079" y="4004908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0" name="Freeform 159">
            <a:extLst>
              <a:ext uri="{FF2B5EF4-FFF2-40B4-BE49-F238E27FC236}">
                <a16:creationId xmlns:a16="http://schemas.microsoft.com/office/drawing/2014/main" id="{9880BC29-7939-0621-6CD8-238C95876BE7}"/>
              </a:ext>
            </a:extLst>
          </p:cNvPr>
          <p:cNvSpPr>
            <a:spLocks noEditPoints="1"/>
          </p:cNvSpPr>
          <p:nvPr/>
        </p:nvSpPr>
        <p:spPr bwMode="auto">
          <a:xfrm>
            <a:off x="3699264" y="564104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7C7D8E63-75FE-9419-C17A-06169C5687D7}"/>
              </a:ext>
            </a:extLst>
          </p:cNvPr>
          <p:cNvSpPr>
            <a:spLocks noEditPoints="1"/>
          </p:cNvSpPr>
          <p:nvPr/>
        </p:nvSpPr>
        <p:spPr bwMode="auto">
          <a:xfrm>
            <a:off x="7174566" y="1398553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ACAF16F6-2F46-5BFE-CCCF-D70D8A64682D}"/>
              </a:ext>
            </a:extLst>
          </p:cNvPr>
          <p:cNvGrpSpPr/>
          <p:nvPr/>
        </p:nvGrpSpPr>
        <p:grpSpPr>
          <a:xfrm>
            <a:off x="6293584" y="4050218"/>
            <a:ext cx="773659" cy="963355"/>
            <a:chOff x="6696077" y="2921001"/>
            <a:chExt cx="330200" cy="411163"/>
          </a:xfrm>
        </p:grpSpPr>
        <p:sp>
          <p:nvSpPr>
            <p:cNvPr id="59" name="Freeform 245">
              <a:extLst>
                <a:ext uri="{FF2B5EF4-FFF2-40B4-BE49-F238E27FC236}">
                  <a16:creationId xmlns:a16="http://schemas.microsoft.com/office/drawing/2014/main" id="{555010B4-0B2C-019D-A3FD-C878A01404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1F180E24-B5C6-7CF0-EFC6-67C0464877A0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61" name="Grupo 60">
                <a:extLst>
                  <a:ext uri="{FF2B5EF4-FFF2-40B4-BE49-F238E27FC236}">
                    <a16:creationId xmlns:a16="http://schemas.microsoft.com/office/drawing/2014/main" id="{0292EE21-FCD8-7640-22C4-C43618EE9EA1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64" name="Freeform 244">
                  <a:extLst>
                    <a:ext uri="{FF2B5EF4-FFF2-40B4-BE49-F238E27FC236}">
                      <a16:creationId xmlns:a16="http://schemas.microsoft.com/office/drawing/2014/main" id="{8814D3E3-8C2C-0B17-B041-B6CF19D1D5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5" name="Freeform 246">
                  <a:extLst>
                    <a:ext uri="{FF2B5EF4-FFF2-40B4-BE49-F238E27FC236}">
                      <a16:creationId xmlns:a16="http://schemas.microsoft.com/office/drawing/2014/main" id="{4F8E017E-1956-AE30-512D-86A18378F6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6" name="Freeform 248">
                  <a:extLst>
                    <a:ext uri="{FF2B5EF4-FFF2-40B4-BE49-F238E27FC236}">
                      <a16:creationId xmlns:a16="http://schemas.microsoft.com/office/drawing/2014/main" id="{CCEDA250-94FC-CA94-3CA7-2BB4837240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62" name="Freeform 249">
                <a:extLst>
                  <a:ext uri="{FF2B5EF4-FFF2-40B4-BE49-F238E27FC236}">
                    <a16:creationId xmlns:a16="http://schemas.microsoft.com/office/drawing/2014/main" id="{0CD7868C-7285-8978-51EE-97AA0B401A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" name="Freeform 250">
                <a:extLst>
                  <a:ext uri="{FF2B5EF4-FFF2-40B4-BE49-F238E27FC236}">
                    <a16:creationId xmlns:a16="http://schemas.microsoft.com/office/drawing/2014/main" id="{D2F6F5AD-3329-6FA2-E03D-B4FF52A396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68" name="Freeform 186">
            <a:extLst>
              <a:ext uri="{FF2B5EF4-FFF2-40B4-BE49-F238E27FC236}">
                <a16:creationId xmlns:a16="http://schemas.microsoft.com/office/drawing/2014/main" id="{B643D297-C22B-1588-CA8B-E5BC7631F7F4}"/>
              </a:ext>
            </a:extLst>
          </p:cNvPr>
          <p:cNvSpPr>
            <a:spLocks/>
          </p:cNvSpPr>
          <p:nvPr/>
        </p:nvSpPr>
        <p:spPr bwMode="auto">
          <a:xfrm>
            <a:off x="8301313" y="4316925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595D859D-FF89-6ED2-0B87-CC2F8859B527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D9FB00D4-7D1C-9B9D-30EF-36C2A12B21F2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725520C7-8BD7-2866-D1B9-7B9F8BA707FA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3">
            <a:extLst>
              <a:ext uri="{FF2B5EF4-FFF2-40B4-BE49-F238E27FC236}">
                <a16:creationId xmlns:a16="http://schemas.microsoft.com/office/drawing/2014/main" id="{15A55F52-0A61-EFA5-5B2A-0E5586B7685E}"/>
              </a:ext>
            </a:extLst>
          </p:cNvPr>
          <p:cNvSpPr>
            <a:spLocks/>
          </p:cNvSpPr>
          <p:nvPr/>
        </p:nvSpPr>
        <p:spPr bwMode="auto">
          <a:xfrm>
            <a:off x="132134" y="4909156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" name="Freeform 235">
            <a:extLst>
              <a:ext uri="{FF2B5EF4-FFF2-40B4-BE49-F238E27FC236}">
                <a16:creationId xmlns:a16="http://schemas.microsoft.com/office/drawing/2014/main" id="{1D3F063A-AD7E-41AB-2D67-05193B5743F4}"/>
              </a:ext>
            </a:extLst>
          </p:cNvPr>
          <p:cNvSpPr>
            <a:spLocks/>
          </p:cNvSpPr>
          <p:nvPr/>
        </p:nvSpPr>
        <p:spPr bwMode="auto">
          <a:xfrm>
            <a:off x="6876198" y="-18852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13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"/>
    </mc:Choice>
    <mc:Fallback xmlns="">
      <p:transition spd="slow" advTm="1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  <p:bldP spid="29" grpId="0" animBg="1"/>
      <p:bldP spid="31" grpId="0" animBg="1"/>
      <p:bldP spid="68" grpId="0" animBg="1"/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EBE05-C626-1178-A4FB-FE5058A73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1E38F-E0BB-A981-69D2-F568F8518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93631" y="2089611"/>
            <a:ext cx="5157536" cy="1099352"/>
          </a:xfrm>
        </p:spPr>
        <p:txBody>
          <a:bodyPr/>
          <a:lstStyle/>
          <a:p>
            <a:pPr algn="ctr"/>
            <a:r>
              <a:rPr lang="es-ES" sz="2400" dirty="0"/>
              <a:t>En los módulos ES (ECMAScript Modules o ESM), usamos </a:t>
            </a:r>
            <a:r>
              <a:rPr lang="es-ES" sz="2400" dirty="0" err="1"/>
              <a:t>export</a:t>
            </a:r>
            <a:r>
              <a:rPr lang="es-ES" sz="2400" dirty="0"/>
              <a:t> para compartir código y </a:t>
            </a:r>
            <a:r>
              <a:rPr lang="es-ES" sz="2400" dirty="0" err="1"/>
              <a:t>import</a:t>
            </a:r>
            <a:r>
              <a:rPr lang="es-ES" sz="2400" dirty="0"/>
              <a:t> para traerlo a otros archivos.</a:t>
            </a:r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3276BA-387B-9CD5-B3D8-48DE19FA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Introducci</a:t>
            </a:r>
            <a:r>
              <a:rPr lang="es-DO" dirty="0" err="1"/>
              <a:t>ón</a:t>
            </a:r>
            <a:endParaRPr lang="en-U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BF48D668-589F-1106-667E-34F16493A7C8}"/>
              </a:ext>
            </a:extLst>
          </p:cNvPr>
          <p:cNvGrpSpPr/>
          <p:nvPr/>
        </p:nvGrpSpPr>
        <p:grpSpPr>
          <a:xfrm>
            <a:off x="7737272" y="3036465"/>
            <a:ext cx="812385" cy="815360"/>
            <a:chOff x="2759075" y="2149476"/>
            <a:chExt cx="433388" cy="434975"/>
          </a:xfrm>
        </p:grpSpPr>
        <p:sp>
          <p:nvSpPr>
            <p:cNvPr id="8" name="Freeform 236">
              <a:extLst>
                <a:ext uri="{FF2B5EF4-FFF2-40B4-BE49-F238E27FC236}">
                  <a16:creationId xmlns:a16="http://schemas.microsoft.com/office/drawing/2014/main" id="{2982B7DC-EBCB-16A4-6541-C7DE1E601E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" name="Freeform 230">
              <a:extLst>
                <a:ext uri="{FF2B5EF4-FFF2-40B4-BE49-F238E27FC236}">
                  <a16:creationId xmlns:a16="http://schemas.microsoft.com/office/drawing/2014/main" id="{4371DDF3-44A4-0E61-87B9-D1C6707BA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10" name="Freeform 298">
            <a:extLst>
              <a:ext uri="{FF2B5EF4-FFF2-40B4-BE49-F238E27FC236}">
                <a16:creationId xmlns:a16="http://schemas.microsoft.com/office/drawing/2014/main" id="{A9655618-2CC8-49F9-528E-97FBEECAE6EF}"/>
              </a:ext>
            </a:extLst>
          </p:cNvPr>
          <p:cNvSpPr>
            <a:spLocks/>
          </p:cNvSpPr>
          <p:nvPr/>
        </p:nvSpPr>
        <p:spPr bwMode="auto">
          <a:xfrm>
            <a:off x="5356427" y="4105838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302">
            <a:extLst>
              <a:ext uri="{FF2B5EF4-FFF2-40B4-BE49-F238E27FC236}">
                <a16:creationId xmlns:a16="http://schemas.microsoft.com/office/drawing/2014/main" id="{55737C6A-4A32-09A4-CE4A-3341CA24FCCF}"/>
              </a:ext>
            </a:extLst>
          </p:cNvPr>
          <p:cNvSpPr>
            <a:spLocks/>
          </p:cNvSpPr>
          <p:nvPr/>
        </p:nvSpPr>
        <p:spPr bwMode="auto">
          <a:xfrm>
            <a:off x="8420100" y="55245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1" name="Freeform 235">
            <a:extLst>
              <a:ext uri="{FF2B5EF4-FFF2-40B4-BE49-F238E27FC236}">
                <a16:creationId xmlns:a16="http://schemas.microsoft.com/office/drawing/2014/main" id="{69C58D7B-F453-6D07-2B91-9D06F6B247C8}"/>
              </a:ext>
            </a:extLst>
          </p:cNvPr>
          <p:cNvSpPr>
            <a:spLocks/>
          </p:cNvSpPr>
          <p:nvPr/>
        </p:nvSpPr>
        <p:spPr bwMode="auto">
          <a:xfrm>
            <a:off x="1938974" y="4229309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2" name="Freeform 157">
            <a:extLst>
              <a:ext uri="{FF2B5EF4-FFF2-40B4-BE49-F238E27FC236}">
                <a16:creationId xmlns:a16="http://schemas.microsoft.com/office/drawing/2014/main" id="{2EFA84B4-64B6-ED6B-01D3-7CAEACF83957}"/>
              </a:ext>
            </a:extLst>
          </p:cNvPr>
          <p:cNvSpPr>
            <a:spLocks noEditPoints="1"/>
          </p:cNvSpPr>
          <p:nvPr/>
        </p:nvSpPr>
        <p:spPr bwMode="auto">
          <a:xfrm>
            <a:off x="6854069" y="1528799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3" name="Freeform 159">
            <a:extLst>
              <a:ext uri="{FF2B5EF4-FFF2-40B4-BE49-F238E27FC236}">
                <a16:creationId xmlns:a16="http://schemas.microsoft.com/office/drawing/2014/main" id="{5B26B0C4-95BA-6ADC-8B93-AED215BC3E62}"/>
              </a:ext>
            </a:extLst>
          </p:cNvPr>
          <p:cNvSpPr>
            <a:spLocks noEditPoints="1"/>
          </p:cNvSpPr>
          <p:nvPr/>
        </p:nvSpPr>
        <p:spPr bwMode="auto">
          <a:xfrm>
            <a:off x="660959" y="1166593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4" name="Freeform 220">
            <a:extLst>
              <a:ext uri="{FF2B5EF4-FFF2-40B4-BE49-F238E27FC236}">
                <a16:creationId xmlns:a16="http://schemas.microsoft.com/office/drawing/2014/main" id="{7D7181DB-C5FE-084A-7501-966144255AAB}"/>
              </a:ext>
            </a:extLst>
          </p:cNvPr>
          <p:cNvSpPr>
            <a:spLocks/>
          </p:cNvSpPr>
          <p:nvPr/>
        </p:nvSpPr>
        <p:spPr bwMode="auto">
          <a:xfrm rot="5400000">
            <a:off x="7563552" y="1261772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F5875589-A40B-4104-3433-4B8C7938DEC7}"/>
              </a:ext>
            </a:extLst>
          </p:cNvPr>
          <p:cNvGrpSpPr/>
          <p:nvPr/>
        </p:nvGrpSpPr>
        <p:grpSpPr>
          <a:xfrm>
            <a:off x="6283731" y="3696391"/>
            <a:ext cx="773659" cy="963355"/>
            <a:chOff x="6696077" y="2921001"/>
            <a:chExt cx="330200" cy="411163"/>
          </a:xfrm>
        </p:grpSpPr>
        <p:sp>
          <p:nvSpPr>
            <p:cNvPr id="37" name="Freeform 245">
              <a:extLst>
                <a:ext uri="{FF2B5EF4-FFF2-40B4-BE49-F238E27FC236}">
                  <a16:creationId xmlns:a16="http://schemas.microsoft.com/office/drawing/2014/main" id="{224FFA5E-4D1A-37CF-245A-85633EB1A3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BA36A1F6-FF76-2B78-9640-321801E6B13E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39" name="Grupo 38">
                <a:extLst>
                  <a:ext uri="{FF2B5EF4-FFF2-40B4-BE49-F238E27FC236}">
                    <a16:creationId xmlns:a16="http://schemas.microsoft.com/office/drawing/2014/main" id="{FEBAECC8-23BA-7976-71FB-B702E04284D6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42" name="Freeform 244">
                  <a:extLst>
                    <a:ext uri="{FF2B5EF4-FFF2-40B4-BE49-F238E27FC236}">
                      <a16:creationId xmlns:a16="http://schemas.microsoft.com/office/drawing/2014/main" id="{2E8E5130-8E5B-9D5B-5279-2E05E5394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3" name="Freeform 246">
                  <a:extLst>
                    <a:ext uri="{FF2B5EF4-FFF2-40B4-BE49-F238E27FC236}">
                      <a16:creationId xmlns:a16="http://schemas.microsoft.com/office/drawing/2014/main" id="{7DD5B539-85ED-5117-644B-C6626DDFD6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4" name="Freeform 248">
                  <a:extLst>
                    <a:ext uri="{FF2B5EF4-FFF2-40B4-BE49-F238E27FC236}">
                      <a16:creationId xmlns:a16="http://schemas.microsoft.com/office/drawing/2014/main" id="{E807A523-34EB-9859-1C14-0947351CA3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40" name="Freeform 249">
                <a:extLst>
                  <a:ext uri="{FF2B5EF4-FFF2-40B4-BE49-F238E27FC236}">
                    <a16:creationId xmlns:a16="http://schemas.microsoft.com/office/drawing/2014/main" id="{33ED4E11-BA2B-D193-78A1-B55E5AAA5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" name="Freeform 250">
                <a:extLst>
                  <a:ext uri="{FF2B5EF4-FFF2-40B4-BE49-F238E27FC236}">
                    <a16:creationId xmlns:a16="http://schemas.microsoft.com/office/drawing/2014/main" id="{C048A5D7-132E-77AA-3D2B-C1DDD3032A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49" name="Elipse 48">
            <a:extLst>
              <a:ext uri="{FF2B5EF4-FFF2-40B4-BE49-F238E27FC236}">
                <a16:creationId xmlns:a16="http://schemas.microsoft.com/office/drawing/2014/main" id="{3FA8E363-336C-622A-A9FA-8C34C28A4EDE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5978C6B-740D-5D8D-3322-4C4C823CAAEA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A63CC25-C59A-9B61-2555-99B1D1F7E1EB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5">
            <a:extLst>
              <a:ext uri="{FF2B5EF4-FFF2-40B4-BE49-F238E27FC236}">
                <a16:creationId xmlns:a16="http://schemas.microsoft.com/office/drawing/2014/main" id="{74A4301F-6F38-E61D-AEFF-ED635D8FD80C}"/>
              </a:ext>
            </a:extLst>
          </p:cNvPr>
          <p:cNvSpPr>
            <a:spLocks/>
          </p:cNvSpPr>
          <p:nvPr/>
        </p:nvSpPr>
        <p:spPr bwMode="auto">
          <a:xfrm>
            <a:off x="7151167" y="5008119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B5941D68-876C-09A1-404C-1EB145C98FE4}"/>
              </a:ext>
            </a:extLst>
          </p:cNvPr>
          <p:cNvGrpSpPr/>
          <p:nvPr/>
        </p:nvGrpSpPr>
        <p:grpSpPr>
          <a:xfrm>
            <a:off x="977085" y="4908455"/>
            <a:ext cx="1199268" cy="599634"/>
            <a:chOff x="5638801" y="2709863"/>
            <a:chExt cx="495300" cy="247650"/>
          </a:xfrm>
        </p:grpSpPr>
        <p:sp>
          <p:nvSpPr>
            <p:cNvPr id="5" name="Freeform 175">
              <a:extLst>
                <a:ext uri="{FF2B5EF4-FFF2-40B4-BE49-F238E27FC236}">
                  <a16:creationId xmlns:a16="http://schemas.microsoft.com/office/drawing/2014/main" id="{BAF60294-FDA2-07EA-3914-09A1326C4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178">
              <a:extLst>
                <a:ext uri="{FF2B5EF4-FFF2-40B4-BE49-F238E27FC236}">
                  <a16:creationId xmlns:a16="http://schemas.microsoft.com/office/drawing/2014/main" id="{690CBE15-7061-9096-2B98-9AD1DCAA8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5647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 animBg="1"/>
      <p:bldP spid="22" grpId="0" animBg="1"/>
      <p:bldP spid="24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9D29DE29-EFA5-250A-FDD5-4BB3CE65935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749654" y="1262623"/>
            <a:ext cx="5644691" cy="444311"/>
          </a:xfrm>
        </p:spPr>
        <p:txBody>
          <a:bodyPr/>
          <a:lstStyle/>
          <a:p>
            <a:r>
              <a:rPr lang="es-ES" dirty="0"/>
              <a:t>Este módulo exporta dos funciones:</a:t>
            </a:r>
          </a:p>
        </p:txBody>
      </p:sp>
      <p:sp>
        <p:nvSpPr>
          <p:cNvPr id="16" name="Título 15">
            <a:extLst>
              <a:ext uri="{FF2B5EF4-FFF2-40B4-BE49-F238E27FC236}">
                <a16:creationId xmlns:a16="http://schemas.microsoft.com/office/drawing/2014/main" id="{9F6A96E1-1D94-B4D5-E101-9EA5A9992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Crear el archivo math.js</a:t>
            </a:r>
          </a:p>
        </p:txBody>
      </p:sp>
      <p:sp>
        <p:nvSpPr>
          <p:cNvPr id="5" name="Freeform 298">
            <a:extLst>
              <a:ext uri="{FF2B5EF4-FFF2-40B4-BE49-F238E27FC236}">
                <a16:creationId xmlns:a16="http://schemas.microsoft.com/office/drawing/2014/main" id="{A7855B3F-D3FD-4FCE-8357-A98B7A1FB2F0}"/>
              </a:ext>
            </a:extLst>
          </p:cNvPr>
          <p:cNvSpPr>
            <a:spLocks/>
          </p:cNvSpPr>
          <p:nvPr/>
        </p:nvSpPr>
        <p:spPr bwMode="auto">
          <a:xfrm>
            <a:off x="5245627" y="1065487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Freeform 302">
            <a:extLst>
              <a:ext uri="{FF2B5EF4-FFF2-40B4-BE49-F238E27FC236}">
                <a16:creationId xmlns:a16="http://schemas.microsoft.com/office/drawing/2014/main" id="{BCE093B2-AA0F-C303-7D05-B6F46573E978}"/>
              </a:ext>
            </a:extLst>
          </p:cNvPr>
          <p:cNvSpPr>
            <a:spLocks/>
          </p:cNvSpPr>
          <p:nvPr/>
        </p:nvSpPr>
        <p:spPr bwMode="auto">
          <a:xfrm>
            <a:off x="8473440" y="4352138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" name="Freeform 235">
            <a:extLst>
              <a:ext uri="{FF2B5EF4-FFF2-40B4-BE49-F238E27FC236}">
                <a16:creationId xmlns:a16="http://schemas.microsoft.com/office/drawing/2014/main" id="{703AF66F-63BC-E3A4-BCD7-1D73A814593E}"/>
              </a:ext>
            </a:extLst>
          </p:cNvPr>
          <p:cNvSpPr>
            <a:spLocks/>
          </p:cNvSpPr>
          <p:nvPr/>
        </p:nvSpPr>
        <p:spPr bwMode="auto">
          <a:xfrm>
            <a:off x="7934740" y="3047801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" name="Freeform 157">
            <a:extLst>
              <a:ext uri="{FF2B5EF4-FFF2-40B4-BE49-F238E27FC236}">
                <a16:creationId xmlns:a16="http://schemas.microsoft.com/office/drawing/2014/main" id="{E41DED6C-35FF-C995-8DB7-07F15690AE66}"/>
              </a:ext>
            </a:extLst>
          </p:cNvPr>
          <p:cNvSpPr>
            <a:spLocks noEditPoints="1"/>
          </p:cNvSpPr>
          <p:nvPr/>
        </p:nvSpPr>
        <p:spPr bwMode="auto">
          <a:xfrm>
            <a:off x="473619" y="3870044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9" name="Freeform 159">
            <a:extLst>
              <a:ext uri="{FF2B5EF4-FFF2-40B4-BE49-F238E27FC236}">
                <a16:creationId xmlns:a16="http://schemas.microsoft.com/office/drawing/2014/main" id="{A814DC57-0212-EAD4-C846-D624EF8087EC}"/>
              </a:ext>
            </a:extLst>
          </p:cNvPr>
          <p:cNvSpPr>
            <a:spLocks noEditPoints="1"/>
          </p:cNvSpPr>
          <p:nvPr/>
        </p:nvSpPr>
        <p:spPr bwMode="auto">
          <a:xfrm>
            <a:off x="8371772" y="502026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tx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B4376BF-0FC9-689C-7C58-5CDCB29649A1}"/>
              </a:ext>
            </a:extLst>
          </p:cNvPr>
          <p:cNvGrpSpPr/>
          <p:nvPr/>
        </p:nvGrpSpPr>
        <p:grpSpPr>
          <a:xfrm rot="16200000">
            <a:off x="7593518" y="4049443"/>
            <a:ext cx="951858" cy="380744"/>
            <a:chOff x="5486401" y="3944938"/>
            <a:chExt cx="246062" cy="98425"/>
          </a:xfrm>
          <a:solidFill>
            <a:schemeClr val="tx1"/>
          </a:solidFill>
        </p:grpSpPr>
        <p:sp>
          <p:nvSpPr>
            <p:cNvPr id="13" name="Freeform 155">
              <a:extLst>
                <a:ext uri="{FF2B5EF4-FFF2-40B4-BE49-F238E27FC236}">
                  <a16:creationId xmlns:a16="http://schemas.microsoft.com/office/drawing/2014/main" id="{BBBB4B42-4A09-5765-00C5-24BC192CC4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7213" y="3944938"/>
              <a:ext cx="95250" cy="98425"/>
            </a:xfrm>
            <a:custGeom>
              <a:avLst/>
              <a:gdLst>
                <a:gd name="T0" fmla="*/ 112 w 161"/>
                <a:gd name="T1" fmla="*/ 157 h 167"/>
                <a:gd name="T2" fmla="*/ 68 w 161"/>
                <a:gd name="T3" fmla="*/ 164 h 167"/>
                <a:gd name="T4" fmla="*/ 21 w 161"/>
                <a:gd name="T5" fmla="*/ 128 h 167"/>
                <a:gd name="T6" fmla="*/ 42 w 161"/>
                <a:gd name="T7" fmla="*/ 16 h 167"/>
                <a:gd name="T8" fmla="*/ 42 w 161"/>
                <a:gd name="T9" fmla="*/ 16 h 167"/>
                <a:gd name="T10" fmla="*/ 94 w 161"/>
                <a:gd name="T11" fmla="*/ 4 h 167"/>
                <a:gd name="T12" fmla="*/ 141 w 161"/>
                <a:gd name="T13" fmla="*/ 40 h 167"/>
                <a:gd name="T14" fmla="*/ 120 w 161"/>
                <a:gd name="T15" fmla="*/ 152 h 167"/>
                <a:gd name="T16" fmla="*/ 112 w 161"/>
                <a:gd name="T17" fmla="*/ 157 h 167"/>
                <a:gd name="T18" fmla="*/ 50 w 161"/>
                <a:gd name="T19" fmla="*/ 27 h 167"/>
                <a:gd name="T20" fmla="*/ 33 w 161"/>
                <a:gd name="T21" fmla="*/ 121 h 167"/>
                <a:gd name="T22" fmla="*/ 71 w 161"/>
                <a:gd name="T23" fmla="*/ 151 h 167"/>
                <a:gd name="T24" fmla="*/ 112 w 161"/>
                <a:gd name="T25" fmla="*/ 141 h 167"/>
                <a:gd name="T26" fmla="*/ 129 w 161"/>
                <a:gd name="T27" fmla="*/ 46 h 167"/>
                <a:gd name="T28" fmla="*/ 91 w 161"/>
                <a:gd name="T29" fmla="*/ 17 h 167"/>
                <a:gd name="T30" fmla="*/ 50 w 161"/>
                <a:gd name="T31" fmla="*/ 27 h 167"/>
                <a:gd name="T32" fmla="*/ 50 w 161"/>
                <a:gd name="T33" fmla="*/ 2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1" h="167">
                  <a:moveTo>
                    <a:pt x="112" y="157"/>
                  </a:moveTo>
                  <a:cubicBezTo>
                    <a:pt x="98" y="165"/>
                    <a:pt x="83" y="167"/>
                    <a:pt x="68" y="164"/>
                  </a:cubicBezTo>
                  <a:cubicBezTo>
                    <a:pt x="49" y="160"/>
                    <a:pt x="32" y="147"/>
                    <a:pt x="21" y="128"/>
                  </a:cubicBezTo>
                  <a:cubicBezTo>
                    <a:pt x="0" y="91"/>
                    <a:pt x="10" y="40"/>
                    <a:pt x="42" y="16"/>
                  </a:cubicBezTo>
                  <a:lnTo>
                    <a:pt x="42" y="16"/>
                  </a:lnTo>
                  <a:cubicBezTo>
                    <a:pt x="57" y="4"/>
                    <a:pt x="76" y="0"/>
                    <a:pt x="94" y="4"/>
                  </a:cubicBezTo>
                  <a:cubicBezTo>
                    <a:pt x="113" y="8"/>
                    <a:pt x="130" y="21"/>
                    <a:pt x="141" y="40"/>
                  </a:cubicBezTo>
                  <a:cubicBezTo>
                    <a:pt x="161" y="77"/>
                    <a:pt x="152" y="127"/>
                    <a:pt x="120" y="152"/>
                  </a:cubicBezTo>
                  <a:cubicBezTo>
                    <a:pt x="117" y="154"/>
                    <a:pt x="115" y="156"/>
                    <a:pt x="112" y="157"/>
                  </a:cubicBezTo>
                  <a:close/>
                  <a:moveTo>
                    <a:pt x="50" y="27"/>
                  </a:moveTo>
                  <a:cubicBezTo>
                    <a:pt x="23" y="47"/>
                    <a:pt x="16" y="90"/>
                    <a:pt x="33" y="121"/>
                  </a:cubicBezTo>
                  <a:cubicBezTo>
                    <a:pt x="42" y="137"/>
                    <a:pt x="55" y="147"/>
                    <a:pt x="71" y="151"/>
                  </a:cubicBezTo>
                  <a:cubicBezTo>
                    <a:pt x="85" y="154"/>
                    <a:pt x="99" y="150"/>
                    <a:pt x="112" y="141"/>
                  </a:cubicBezTo>
                  <a:cubicBezTo>
                    <a:pt x="139" y="120"/>
                    <a:pt x="146" y="78"/>
                    <a:pt x="129" y="46"/>
                  </a:cubicBezTo>
                  <a:cubicBezTo>
                    <a:pt x="120" y="31"/>
                    <a:pt x="106" y="20"/>
                    <a:pt x="91" y="17"/>
                  </a:cubicBezTo>
                  <a:cubicBezTo>
                    <a:pt x="77" y="14"/>
                    <a:pt x="62" y="18"/>
                    <a:pt x="50" y="27"/>
                  </a:cubicBezTo>
                  <a:lnTo>
                    <a:pt x="50" y="2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4" name="Freeform 156">
              <a:extLst>
                <a:ext uri="{FF2B5EF4-FFF2-40B4-BE49-F238E27FC236}">
                  <a16:creationId xmlns:a16="http://schemas.microsoft.com/office/drawing/2014/main" id="{BEE5A685-2636-9FD8-EEE1-8A8C09EA5A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6401" y="3944938"/>
              <a:ext cx="200025" cy="98425"/>
            </a:xfrm>
            <a:custGeom>
              <a:avLst/>
              <a:gdLst>
                <a:gd name="T0" fmla="*/ 70 w 339"/>
                <a:gd name="T1" fmla="*/ 163 h 166"/>
                <a:gd name="T2" fmla="*/ 7 w 339"/>
                <a:gd name="T3" fmla="*/ 117 h 166"/>
                <a:gd name="T4" fmla="*/ 4 w 339"/>
                <a:gd name="T5" fmla="*/ 109 h 166"/>
                <a:gd name="T6" fmla="*/ 2 w 339"/>
                <a:gd name="T7" fmla="*/ 101 h 166"/>
                <a:gd name="T8" fmla="*/ 0 w 339"/>
                <a:gd name="T9" fmla="*/ 88 h 166"/>
                <a:gd name="T10" fmla="*/ 0 w 339"/>
                <a:gd name="T11" fmla="*/ 81 h 166"/>
                <a:gd name="T12" fmla="*/ 2 w 339"/>
                <a:gd name="T13" fmla="*/ 62 h 166"/>
                <a:gd name="T14" fmla="*/ 5 w 339"/>
                <a:gd name="T15" fmla="*/ 53 h 166"/>
                <a:gd name="T16" fmla="*/ 9 w 339"/>
                <a:gd name="T17" fmla="*/ 42 h 166"/>
                <a:gd name="T18" fmla="*/ 18 w 339"/>
                <a:gd name="T19" fmla="*/ 40 h 166"/>
                <a:gd name="T20" fmla="*/ 16 w 339"/>
                <a:gd name="T21" fmla="*/ 30 h 166"/>
                <a:gd name="T22" fmla="*/ 22 w 339"/>
                <a:gd name="T23" fmla="*/ 23 h 166"/>
                <a:gd name="T24" fmla="*/ 32 w 339"/>
                <a:gd name="T25" fmla="*/ 13 h 166"/>
                <a:gd name="T26" fmla="*/ 44 w 339"/>
                <a:gd name="T27" fmla="*/ 6 h 166"/>
                <a:gd name="T28" fmla="*/ 52 w 339"/>
                <a:gd name="T29" fmla="*/ 3 h 166"/>
                <a:gd name="T30" fmla="*/ 59 w 339"/>
                <a:gd name="T31" fmla="*/ 1 h 166"/>
                <a:gd name="T32" fmla="*/ 69 w 339"/>
                <a:gd name="T33" fmla="*/ 0 h 166"/>
                <a:gd name="T34" fmla="*/ 339 w 339"/>
                <a:gd name="T35" fmla="*/ 2 h 166"/>
                <a:gd name="T36" fmla="*/ 337 w 339"/>
                <a:gd name="T37" fmla="*/ 16 h 166"/>
                <a:gd name="T38" fmla="*/ 332 w 339"/>
                <a:gd name="T39" fmla="*/ 16 h 166"/>
                <a:gd name="T40" fmla="*/ 323 w 339"/>
                <a:gd name="T41" fmla="*/ 18 h 166"/>
                <a:gd name="T42" fmla="*/ 317 w 339"/>
                <a:gd name="T43" fmla="*/ 21 h 166"/>
                <a:gd name="T44" fmla="*/ 307 w 339"/>
                <a:gd name="T45" fmla="*/ 27 h 166"/>
                <a:gd name="T46" fmla="*/ 299 w 339"/>
                <a:gd name="T47" fmla="*/ 34 h 166"/>
                <a:gd name="T48" fmla="*/ 294 w 339"/>
                <a:gd name="T49" fmla="*/ 40 h 166"/>
                <a:gd name="T50" fmla="*/ 288 w 339"/>
                <a:gd name="T51" fmla="*/ 50 h 166"/>
                <a:gd name="T52" fmla="*/ 283 w 339"/>
                <a:gd name="T53" fmla="*/ 65 h 166"/>
                <a:gd name="T54" fmla="*/ 281 w 339"/>
                <a:gd name="T55" fmla="*/ 75 h 166"/>
                <a:gd name="T56" fmla="*/ 281 w 339"/>
                <a:gd name="T57" fmla="*/ 89 h 166"/>
                <a:gd name="T58" fmla="*/ 283 w 339"/>
                <a:gd name="T59" fmla="*/ 101 h 166"/>
                <a:gd name="T60" fmla="*/ 284 w 339"/>
                <a:gd name="T61" fmla="*/ 107 h 166"/>
                <a:gd name="T62" fmla="*/ 287 w 339"/>
                <a:gd name="T63" fmla="*/ 115 h 166"/>
                <a:gd name="T64" fmla="*/ 337 w 339"/>
                <a:gd name="T65" fmla="*/ 151 h 166"/>
                <a:gd name="T66" fmla="*/ 47 w 339"/>
                <a:gd name="T67" fmla="*/ 20 h 166"/>
                <a:gd name="T68" fmla="*/ 40 w 339"/>
                <a:gd name="T69" fmla="*/ 24 h 166"/>
                <a:gd name="T70" fmla="*/ 32 w 339"/>
                <a:gd name="T71" fmla="*/ 32 h 166"/>
                <a:gd name="T72" fmla="*/ 27 w 339"/>
                <a:gd name="T73" fmla="*/ 38 h 166"/>
                <a:gd name="T74" fmla="*/ 22 w 339"/>
                <a:gd name="T75" fmla="*/ 47 h 166"/>
                <a:gd name="T76" fmla="*/ 18 w 339"/>
                <a:gd name="T77" fmla="*/ 57 h 166"/>
                <a:gd name="T78" fmla="*/ 15 w 339"/>
                <a:gd name="T79" fmla="*/ 71 h 166"/>
                <a:gd name="T80" fmla="*/ 14 w 339"/>
                <a:gd name="T81" fmla="*/ 82 h 166"/>
                <a:gd name="T82" fmla="*/ 15 w 339"/>
                <a:gd name="T83" fmla="*/ 93 h 166"/>
                <a:gd name="T84" fmla="*/ 16 w 339"/>
                <a:gd name="T85" fmla="*/ 100 h 166"/>
                <a:gd name="T86" fmla="*/ 18 w 339"/>
                <a:gd name="T87" fmla="*/ 107 h 166"/>
                <a:gd name="T88" fmla="*/ 23 w 339"/>
                <a:gd name="T89" fmla="*/ 119 h 166"/>
                <a:gd name="T90" fmla="*/ 278 w 339"/>
                <a:gd name="T91" fmla="*/ 128 h 166"/>
                <a:gd name="T92" fmla="*/ 274 w 339"/>
                <a:gd name="T93" fmla="*/ 118 h 166"/>
                <a:gd name="T94" fmla="*/ 280 w 339"/>
                <a:gd name="T95" fmla="*/ 116 h 166"/>
                <a:gd name="T96" fmla="*/ 271 w 339"/>
                <a:gd name="T97" fmla="*/ 111 h 166"/>
                <a:gd name="T98" fmla="*/ 269 w 339"/>
                <a:gd name="T99" fmla="*/ 103 h 166"/>
                <a:gd name="T100" fmla="*/ 267 w 339"/>
                <a:gd name="T101" fmla="*/ 91 h 166"/>
                <a:gd name="T102" fmla="*/ 268 w 339"/>
                <a:gd name="T103" fmla="*/ 74 h 166"/>
                <a:gd name="T104" fmla="*/ 270 w 339"/>
                <a:gd name="T105" fmla="*/ 62 h 166"/>
                <a:gd name="T106" fmla="*/ 276 w 339"/>
                <a:gd name="T107" fmla="*/ 44 h 166"/>
                <a:gd name="T108" fmla="*/ 283 w 339"/>
                <a:gd name="T109" fmla="*/ 32 h 166"/>
                <a:gd name="T110" fmla="*/ 288 w 339"/>
                <a:gd name="T111" fmla="*/ 25 h 166"/>
                <a:gd name="T112" fmla="*/ 299 w 339"/>
                <a:gd name="T113" fmla="*/ 16 h 166"/>
                <a:gd name="T114" fmla="*/ 67 w 339"/>
                <a:gd name="T115" fmla="*/ 14 h 166"/>
                <a:gd name="T116" fmla="*/ 61 w 339"/>
                <a:gd name="T117" fmla="*/ 15 h 166"/>
                <a:gd name="T118" fmla="*/ 51 w 339"/>
                <a:gd name="T119" fmla="*/ 1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9" h="166">
                  <a:moveTo>
                    <a:pt x="337" y="166"/>
                  </a:moveTo>
                  <a:lnTo>
                    <a:pt x="337" y="166"/>
                  </a:lnTo>
                  <a:lnTo>
                    <a:pt x="70" y="163"/>
                  </a:lnTo>
                  <a:cubicBezTo>
                    <a:pt x="46" y="163"/>
                    <a:pt x="24" y="149"/>
                    <a:pt x="11" y="126"/>
                  </a:cubicBezTo>
                  <a:cubicBezTo>
                    <a:pt x="10" y="123"/>
                    <a:pt x="9" y="121"/>
                    <a:pt x="7" y="119"/>
                  </a:cubicBezTo>
                  <a:cubicBezTo>
                    <a:pt x="7" y="118"/>
                    <a:pt x="7" y="117"/>
                    <a:pt x="7" y="117"/>
                  </a:cubicBezTo>
                  <a:lnTo>
                    <a:pt x="6" y="115"/>
                  </a:lnTo>
                  <a:cubicBezTo>
                    <a:pt x="6" y="114"/>
                    <a:pt x="5" y="113"/>
                    <a:pt x="5" y="111"/>
                  </a:cubicBezTo>
                  <a:cubicBezTo>
                    <a:pt x="5" y="110"/>
                    <a:pt x="4" y="110"/>
                    <a:pt x="4" y="109"/>
                  </a:cubicBezTo>
                  <a:lnTo>
                    <a:pt x="4" y="107"/>
                  </a:lnTo>
                  <a:cubicBezTo>
                    <a:pt x="3" y="106"/>
                    <a:pt x="3" y="105"/>
                    <a:pt x="3" y="103"/>
                  </a:cubicBezTo>
                  <a:cubicBezTo>
                    <a:pt x="3" y="103"/>
                    <a:pt x="2" y="102"/>
                    <a:pt x="2" y="101"/>
                  </a:cubicBezTo>
                  <a:lnTo>
                    <a:pt x="2" y="99"/>
                  </a:lnTo>
                  <a:cubicBezTo>
                    <a:pt x="2" y="98"/>
                    <a:pt x="1" y="97"/>
                    <a:pt x="1" y="95"/>
                  </a:cubicBezTo>
                  <a:cubicBezTo>
                    <a:pt x="1" y="93"/>
                    <a:pt x="1" y="91"/>
                    <a:pt x="0" y="88"/>
                  </a:cubicBezTo>
                  <a:lnTo>
                    <a:pt x="0" y="86"/>
                  </a:lnTo>
                  <a:cubicBezTo>
                    <a:pt x="0" y="85"/>
                    <a:pt x="0" y="83"/>
                    <a:pt x="0" y="82"/>
                  </a:cubicBezTo>
                  <a:lnTo>
                    <a:pt x="0" y="81"/>
                  </a:lnTo>
                  <a:cubicBezTo>
                    <a:pt x="0" y="78"/>
                    <a:pt x="0" y="75"/>
                    <a:pt x="1" y="72"/>
                  </a:cubicBezTo>
                  <a:cubicBezTo>
                    <a:pt x="1" y="71"/>
                    <a:pt x="1" y="70"/>
                    <a:pt x="1" y="70"/>
                  </a:cubicBezTo>
                  <a:cubicBezTo>
                    <a:pt x="1" y="67"/>
                    <a:pt x="2" y="65"/>
                    <a:pt x="2" y="62"/>
                  </a:cubicBezTo>
                  <a:cubicBezTo>
                    <a:pt x="2" y="62"/>
                    <a:pt x="2" y="61"/>
                    <a:pt x="2" y="61"/>
                  </a:cubicBezTo>
                  <a:cubicBezTo>
                    <a:pt x="2" y="61"/>
                    <a:pt x="3" y="60"/>
                    <a:pt x="3" y="60"/>
                  </a:cubicBezTo>
                  <a:cubicBezTo>
                    <a:pt x="3" y="57"/>
                    <a:pt x="4" y="55"/>
                    <a:pt x="5" y="53"/>
                  </a:cubicBezTo>
                  <a:cubicBezTo>
                    <a:pt x="5" y="52"/>
                    <a:pt x="5" y="52"/>
                    <a:pt x="5" y="51"/>
                  </a:cubicBezTo>
                  <a:lnTo>
                    <a:pt x="6" y="50"/>
                  </a:lnTo>
                  <a:cubicBezTo>
                    <a:pt x="6" y="48"/>
                    <a:pt x="8" y="45"/>
                    <a:pt x="9" y="42"/>
                  </a:cubicBezTo>
                  <a:lnTo>
                    <a:pt x="9" y="41"/>
                  </a:lnTo>
                  <a:cubicBezTo>
                    <a:pt x="10" y="40"/>
                    <a:pt x="11" y="39"/>
                    <a:pt x="11" y="38"/>
                  </a:cubicBezTo>
                  <a:lnTo>
                    <a:pt x="18" y="40"/>
                  </a:lnTo>
                  <a:lnTo>
                    <a:pt x="12" y="37"/>
                  </a:lnTo>
                  <a:lnTo>
                    <a:pt x="12" y="36"/>
                  </a:lnTo>
                  <a:cubicBezTo>
                    <a:pt x="13" y="34"/>
                    <a:pt x="15" y="32"/>
                    <a:pt x="16" y="30"/>
                  </a:cubicBezTo>
                  <a:lnTo>
                    <a:pt x="17" y="29"/>
                  </a:lnTo>
                  <a:cubicBezTo>
                    <a:pt x="18" y="27"/>
                    <a:pt x="19" y="26"/>
                    <a:pt x="20" y="25"/>
                  </a:cubicBezTo>
                  <a:cubicBezTo>
                    <a:pt x="21" y="24"/>
                    <a:pt x="21" y="23"/>
                    <a:pt x="22" y="23"/>
                  </a:cubicBezTo>
                  <a:cubicBezTo>
                    <a:pt x="23" y="22"/>
                    <a:pt x="24" y="21"/>
                    <a:pt x="25" y="19"/>
                  </a:cubicBezTo>
                  <a:lnTo>
                    <a:pt x="27" y="18"/>
                  </a:lnTo>
                  <a:cubicBezTo>
                    <a:pt x="28" y="16"/>
                    <a:pt x="30" y="15"/>
                    <a:pt x="32" y="13"/>
                  </a:cubicBezTo>
                  <a:cubicBezTo>
                    <a:pt x="34" y="12"/>
                    <a:pt x="36" y="11"/>
                    <a:pt x="38" y="9"/>
                  </a:cubicBezTo>
                  <a:lnTo>
                    <a:pt x="39" y="9"/>
                  </a:lnTo>
                  <a:cubicBezTo>
                    <a:pt x="41" y="8"/>
                    <a:pt x="42" y="7"/>
                    <a:pt x="44" y="6"/>
                  </a:cubicBezTo>
                  <a:lnTo>
                    <a:pt x="45" y="5"/>
                  </a:lnTo>
                  <a:cubicBezTo>
                    <a:pt x="47" y="4"/>
                    <a:pt x="50" y="4"/>
                    <a:pt x="51" y="3"/>
                  </a:cubicBezTo>
                  <a:lnTo>
                    <a:pt x="52" y="3"/>
                  </a:lnTo>
                  <a:cubicBezTo>
                    <a:pt x="54" y="2"/>
                    <a:pt x="56" y="2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lnTo>
                    <a:pt x="59" y="1"/>
                  </a:lnTo>
                  <a:cubicBezTo>
                    <a:pt x="61" y="1"/>
                    <a:pt x="62" y="0"/>
                    <a:pt x="63" y="0"/>
                  </a:cubicBezTo>
                  <a:cubicBezTo>
                    <a:pt x="64" y="0"/>
                    <a:pt x="64" y="0"/>
                    <a:pt x="65" y="0"/>
                  </a:cubicBezTo>
                  <a:cubicBezTo>
                    <a:pt x="66" y="0"/>
                    <a:pt x="67" y="0"/>
                    <a:pt x="69" y="0"/>
                  </a:cubicBezTo>
                  <a:lnTo>
                    <a:pt x="70" y="0"/>
                  </a:lnTo>
                  <a:lnTo>
                    <a:pt x="72" y="0"/>
                  </a:lnTo>
                  <a:lnTo>
                    <a:pt x="339" y="2"/>
                  </a:lnTo>
                  <a:lnTo>
                    <a:pt x="339" y="2"/>
                  </a:lnTo>
                  <a:lnTo>
                    <a:pt x="339" y="16"/>
                  </a:lnTo>
                  <a:lnTo>
                    <a:pt x="337" y="16"/>
                  </a:lnTo>
                  <a:lnTo>
                    <a:pt x="336" y="16"/>
                  </a:lnTo>
                  <a:cubicBezTo>
                    <a:pt x="335" y="16"/>
                    <a:pt x="334" y="16"/>
                    <a:pt x="333" y="16"/>
                  </a:cubicBezTo>
                  <a:lnTo>
                    <a:pt x="332" y="16"/>
                  </a:lnTo>
                  <a:cubicBezTo>
                    <a:pt x="331" y="16"/>
                    <a:pt x="330" y="17"/>
                    <a:pt x="329" y="17"/>
                  </a:cubicBezTo>
                  <a:lnTo>
                    <a:pt x="327" y="17"/>
                  </a:lnTo>
                  <a:cubicBezTo>
                    <a:pt x="326" y="17"/>
                    <a:pt x="325" y="18"/>
                    <a:pt x="323" y="18"/>
                  </a:cubicBezTo>
                  <a:lnTo>
                    <a:pt x="323" y="18"/>
                  </a:lnTo>
                  <a:cubicBezTo>
                    <a:pt x="321" y="19"/>
                    <a:pt x="319" y="20"/>
                    <a:pt x="318" y="20"/>
                  </a:cubicBezTo>
                  <a:lnTo>
                    <a:pt x="317" y="21"/>
                  </a:lnTo>
                  <a:cubicBezTo>
                    <a:pt x="316" y="21"/>
                    <a:pt x="314" y="22"/>
                    <a:pt x="313" y="23"/>
                  </a:cubicBezTo>
                  <a:lnTo>
                    <a:pt x="312" y="23"/>
                  </a:lnTo>
                  <a:cubicBezTo>
                    <a:pt x="310" y="24"/>
                    <a:pt x="309" y="25"/>
                    <a:pt x="307" y="27"/>
                  </a:cubicBezTo>
                  <a:cubicBezTo>
                    <a:pt x="306" y="28"/>
                    <a:pt x="304" y="29"/>
                    <a:pt x="303" y="30"/>
                  </a:cubicBezTo>
                  <a:lnTo>
                    <a:pt x="302" y="31"/>
                  </a:lnTo>
                  <a:lnTo>
                    <a:pt x="299" y="34"/>
                  </a:lnTo>
                  <a:lnTo>
                    <a:pt x="298" y="36"/>
                  </a:lnTo>
                  <a:cubicBezTo>
                    <a:pt x="297" y="37"/>
                    <a:pt x="296" y="38"/>
                    <a:pt x="295" y="39"/>
                  </a:cubicBezTo>
                  <a:lnTo>
                    <a:pt x="294" y="40"/>
                  </a:lnTo>
                  <a:cubicBezTo>
                    <a:pt x="293" y="42"/>
                    <a:pt x="292" y="43"/>
                    <a:pt x="291" y="45"/>
                  </a:cubicBezTo>
                  <a:lnTo>
                    <a:pt x="290" y="46"/>
                  </a:lnTo>
                  <a:cubicBezTo>
                    <a:pt x="290" y="48"/>
                    <a:pt x="289" y="49"/>
                    <a:pt x="288" y="50"/>
                  </a:cubicBezTo>
                  <a:cubicBezTo>
                    <a:pt x="287" y="52"/>
                    <a:pt x="286" y="55"/>
                    <a:pt x="285" y="57"/>
                  </a:cubicBezTo>
                  <a:lnTo>
                    <a:pt x="285" y="59"/>
                  </a:lnTo>
                  <a:cubicBezTo>
                    <a:pt x="284" y="61"/>
                    <a:pt x="284" y="63"/>
                    <a:pt x="283" y="65"/>
                  </a:cubicBezTo>
                  <a:cubicBezTo>
                    <a:pt x="283" y="66"/>
                    <a:pt x="283" y="67"/>
                    <a:pt x="283" y="67"/>
                  </a:cubicBezTo>
                  <a:cubicBezTo>
                    <a:pt x="282" y="69"/>
                    <a:pt x="282" y="71"/>
                    <a:pt x="282" y="73"/>
                  </a:cubicBezTo>
                  <a:lnTo>
                    <a:pt x="281" y="75"/>
                  </a:lnTo>
                  <a:cubicBezTo>
                    <a:pt x="281" y="78"/>
                    <a:pt x="281" y="81"/>
                    <a:pt x="281" y="83"/>
                  </a:cubicBezTo>
                  <a:lnTo>
                    <a:pt x="281" y="88"/>
                  </a:lnTo>
                  <a:lnTo>
                    <a:pt x="281" y="89"/>
                  </a:lnTo>
                  <a:cubicBezTo>
                    <a:pt x="281" y="91"/>
                    <a:pt x="281" y="93"/>
                    <a:pt x="282" y="95"/>
                  </a:cubicBezTo>
                  <a:cubicBezTo>
                    <a:pt x="282" y="96"/>
                    <a:pt x="282" y="97"/>
                    <a:pt x="282" y="98"/>
                  </a:cubicBezTo>
                  <a:lnTo>
                    <a:pt x="283" y="101"/>
                  </a:lnTo>
                  <a:cubicBezTo>
                    <a:pt x="283" y="101"/>
                    <a:pt x="283" y="102"/>
                    <a:pt x="283" y="102"/>
                  </a:cubicBezTo>
                  <a:cubicBezTo>
                    <a:pt x="283" y="103"/>
                    <a:pt x="284" y="104"/>
                    <a:pt x="284" y="105"/>
                  </a:cubicBezTo>
                  <a:lnTo>
                    <a:pt x="284" y="107"/>
                  </a:lnTo>
                  <a:lnTo>
                    <a:pt x="285" y="109"/>
                  </a:lnTo>
                  <a:cubicBezTo>
                    <a:pt x="285" y="110"/>
                    <a:pt x="286" y="111"/>
                    <a:pt x="286" y="112"/>
                  </a:cubicBezTo>
                  <a:lnTo>
                    <a:pt x="287" y="115"/>
                  </a:lnTo>
                  <a:cubicBezTo>
                    <a:pt x="288" y="117"/>
                    <a:pt x="289" y="119"/>
                    <a:pt x="290" y="121"/>
                  </a:cubicBezTo>
                  <a:cubicBezTo>
                    <a:pt x="301" y="140"/>
                    <a:pt x="318" y="151"/>
                    <a:pt x="337" y="151"/>
                  </a:cubicBezTo>
                  <a:lnTo>
                    <a:pt x="337" y="151"/>
                  </a:lnTo>
                  <a:lnTo>
                    <a:pt x="337" y="165"/>
                  </a:lnTo>
                  <a:lnTo>
                    <a:pt x="337" y="166"/>
                  </a:lnTo>
                  <a:close/>
                  <a:moveTo>
                    <a:pt x="47" y="20"/>
                  </a:moveTo>
                  <a:cubicBezTo>
                    <a:pt x="47" y="20"/>
                    <a:pt x="46" y="21"/>
                    <a:pt x="46" y="21"/>
                  </a:cubicBezTo>
                  <a:lnTo>
                    <a:pt x="45" y="21"/>
                  </a:lnTo>
                  <a:cubicBezTo>
                    <a:pt x="43" y="22"/>
                    <a:pt x="42" y="23"/>
                    <a:pt x="40" y="24"/>
                  </a:cubicBezTo>
                  <a:cubicBezTo>
                    <a:pt x="39" y="26"/>
                    <a:pt x="37" y="27"/>
                    <a:pt x="36" y="28"/>
                  </a:cubicBezTo>
                  <a:lnTo>
                    <a:pt x="35" y="29"/>
                  </a:lnTo>
                  <a:cubicBezTo>
                    <a:pt x="34" y="30"/>
                    <a:pt x="33" y="31"/>
                    <a:pt x="32" y="32"/>
                  </a:cubicBezTo>
                  <a:lnTo>
                    <a:pt x="31" y="34"/>
                  </a:lnTo>
                  <a:cubicBezTo>
                    <a:pt x="30" y="35"/>
                    <a:pt x="29" y="36"/>
                    <a:pt x="28" y="37"/>
                  </a:cubicBezTo>
                  <a:lnTo>
                    <a:pt x="27" y="38"/>
                  </a:lnTo>
                  <a:cubicBezTo>
                    <a:pt x="26" y="40"/>
                    <a:pt x="25" y="41"/>
                    <a:pt x="24" y="43"/>
                  </a:cubicBezTo>
                  <a:lnTo>
                    <a:pt x="23" y="44"/>
                  </a:lnTo>
                  <a:cubicBezTo>
                    <a:pt x="23" y="46"/>
                    <a:pt x="22" y="46"/>
                    <a:pt x="22" y="47"/>
                  </a:cubicBezTo>
                  <a:cubicBezTo>
                    <a:pt x="20" y="50"/>
                    <a:pt x="19" y="53"/>
                    <a:pt x="18" y="55"/>
                  </a:cubicBezTo>
                  <a:lnTo>
                    <a:pt x="18" y="56"/>
                  </a:lnTo>
                  <a:cubicBezTo>
                    <a:pt x="18" y="56"/>
                    <a:pt x="18" y="57"/>
                    <a:pt x="18" y="57"/>
                  </a:cubicBezTo>
                  <a:cubicBezTo>
                    <a:pt x="17" y="59"/>
                    <a:pt x="17" y="61"/>
                    <a:pt x="16" y="63"/>
                  </a:cubicBezTo>
                  <a:lnTo>
                    <a:pt x="16" y="65"/>
                  </a:lnTo>
                  <a:cubicBezTo>
                    <a:pt x="16" y="67"/>
                    <a:pt x="15" y="69"/>
                    <a:pt x="15" y="71"/>
                  </a:cubicBezTo>
                  <a:lnTo>
                    <a:pt x="15" y="73"/>
                  </a:lnTo>
                  <a:cubicBezTo>
                    <a:pt x="14" y="76"/>
                    <a:pt x="14" y="79"/>
                    <a:pt x="14" y="81"/>
                  </a:cubicBezTo>
                  <a:lnTo>
                    <a:pt x="14" y="82"/>
                  </a:lnTo>
                  <a:lnTo>
                    <a:pt x="14" y="85"/>
                  </a:lnTo>
                  <a:lnTo>
                    <a:pt x="14" y="87"/>
                  </a:lnTo>
                  <a:cubicBezTo>
                    <a:pt x="15" y="89"/>
                    <a:pt x="15" y="91"/>
                    <a:pt x="15" y="93"/>
                  </a:cubicBezTo>
                  <a:cubicBezTo>
                    <a:pt x="15" y="94"/>
                    <a:pt x="15" y="95"/>
                    <a:pt x="15" y="96"/>
                  </a:cubicBezTo>
                  <a:lnTo>
                    <a:pt x="16" y="98"/>
                  </a:lnTo>
                  <a:cubicBezTo>
                    <a:pt x="16" y="98"/>
                    <a:pt x="16" y="100"/>
                    <a:pt x="16" y="100"/>
                  </a:cubicBezTo>
                  <a:cubicBezTo>
                    <a:pt x="17" y="101"/>
                    <a:pt x="17" y="102"/>
                    <a:pt x="17" y="103"/>
                  </a:cubicBezTo>
                  <a:lnTo>
                    <a:pt x="18" y="105"/>
                  </a:lnTo>
                  <a:lnTo>
                    <a:pt x="18" y="107"/>
                  </a:lnTo>
                  <a:cubicBezTo>
                    <a:pt x="18" y="108"/>
                    <a:pt x="19" y="109"/>
                    <a:pt x="19" y="110"/>
                  </a:cubicBezTo>
                  <a:lnTo>
                    <a:pt x="20" y="113"/>
                  </a:lnTo>
                  <a:cubicBezTo>
                    <a:pt x="21" y="115"/>
                    <a:pt x="22" y="117"/>
                    <a:pt x="23" y="119"/>
                  </a:cubicBezTo>
                  <a:cubicBezTo>
                    <a:pt x="34" y="138"/>
                    <a:pt x="52" y="149"/>
                    <a:pt x="71" y="149"/>
                  </a:cubicBezTo>
                  <a:lnTo>
                    <a:pt x="298" y="151"/>
                  </a:lnTo>
                  <a:cubicBezTo>
                    <a:pt x="290" y="145"/>
                    <a:pt x="283" y="137"/>
                    <a:pt x="278" y="128"/>
                  </a:cubicBezTo>
                  <a:cubicBezTo>
                    <a:pt x="277" y="126"/>
                    <a:pt x="276" y="123"/>
                    <a:pt x="275" y="121"/>
                  </a:cubicBezTo>
                  <a:cubicBezTo>
                    <a:pt x="274" y="120"/>
                    <a:pt x="274" y="120"/>
                    <a:pt x="274" y="119"/>
                  </a:cubicBezTo>
                  <a:lnTo>
                    <a:pt x="274" y="118"/>
                  </a:lnTo>
                  <a:lnTo>
                    <a:pt x="280" y="116"/>
                  </a:lnTo>
                  <a:lnTo>
                    <a:pt x="274" y="118"/>
                  </a:lnTo>
                  <a:lnTo>
                    <a:pt x="280" y="116"/>
                  </a:lnTo>
                  <a:lnTo>
                    <a:pt x="273" y="118"/>
                  </a:lnTo>
                  <a:cubicBezTo>
                    <a:pt x="273" y="116"/>
                    <a:pt x="272" y="115"/>
                    <a:pt x="272" y="113"/>
                  </a:cubicBezTo>
                  <a:cubicBezTo>
                    <a:pt x="271" y="113"/>
                    <a:pt x="271" y="112"/>
                    <a:pt x="271" y="111"/>
                  </a:cubicBezTo>
                  <a:lnTo>
                    <a:pt x="271" y="109"/>
                  </a:lnTo>
                  <a:cubicBezTo>
                    <a:pt x="270" y="108"/>
                    <a:pt x="270" y="107"/>
                    <a:pt x="270" y="106"/>
                  </a:cubicBezTo>
                  <a:cubicBezTo>
                    <a:pt x="269" y="105"/>
                    <a:pt x="269" y="104"/>
                    <a:pt x="269" y="103"/>
                  </a:cubicBezTo>
                  <a:lnTo>
                    <a:pt x="269" y="101"/>
                  </a:lnTo>
                  <a:cubicBezTo>
                    <a:pt x="268" y="100"/>
                    <a:pt x="268" y="99"/>
                    <a:pt x="268" y="98"/>
                  </a:cubicBezTo>
                  <a:cubicBezTo>
                    <a:pt x="268" y="95"/>
                    <a:pt x="268" y="93"/>
                    <a:pt x="267" y="91"/>
                  </a:cubicBezTo>
                  <a:lnTo>
                    <a:pt x="267" y="89"/>
                  </a:lnTo>
                  <a:cubicBezTo>
                    <a:pt x="267" y="87"/>
                    <a:pt x="267" y="85"/>
                    <a:pt x="267" y="84"/>
                  </a:cubicBezTo>
                  <a:cubicBezTo>
                    <a:pt x="267" y="80"/>
                    <a:pt x="267" y="77"/>
                    <a:pt x="268" y="74"/>
                  </a:cubicBezTo>
                  <a:cubicBezTo>
                    <a:pt x="268" y="74"/>
                    <a:pt x="268" y="73"/>
                    <a:pt x="268" y="73"/>
                  </a:cubicBezTo>
                  <a:cubicBezTo>
                    <a:pt x="268" y="70"/>
                    <a:pt x="269" y="67"/>
                    <a:pt x="269" y="65"/>
                  </a:cubicBezTo>
                  <a:cubicBezTo>
                    <a:pt x="269" y="64"/>
                    <a:pt x="270" y="63"/>
                    <a:pt x="270" y="62"/>
                  </a:cubicBezTo>
                  <a:cubicBezTo>
                    <a:pt x="270" y="60"/>
                    <a:pt x="271" y="57"/>
                    <a:pt x="272" y="55"/>
                  </a:cubicBezTo>
                  <a:lnTo>
                    <a:pt x="272" y="53"/>
                  </a:lnTo>
                  <a:cubicBezTo>
                    <a:pt x="273" y="50"/>
                    <a:pt x="274" y="47"/>
                    <a:pt x="276" y="44"/>
                  </a:cubicBezTo>
                  <a:cubicBezTo>
                    <a:pt x="277" y="43"/>
                    <a:pt x="277" y="41"/>
                    <a:pt x="278" y="40"/>
                  </a:cubicBezTo>
                  <a:lnTo>
                    <a:pt x="279" y="38"/>
                  </a:lnTo>
                  <a:cubicBezTo>
                    <a:pt x="280" y="36"/>
                    <a:pt x="281" y="34"/>
                    <a:pt x="283" y="32"/>
                  </a:cubicBezTo>
                  <a:lnTo>
                    <a:pt x="283" y="31"/>
                  </a:lnTo>
                  <a:cubicBezTo>
                    <a:pt x="285" y="30"/>
                    <a:pt x="286" y="28"/>
                    <a:pt x="287" y="27"/>
                  </a:cubicBezTo>
                  <a:lnTo>
                    <a:pt x="288" y="25"/>
                  </a:lnTo>
                  <a:cubicBezTo>
                    <a:pt x="290" y="24"/>
                    <a:pt x="291" y="23"/>
                    <a:pt x="292" y="22"/>
                  </a:cubicBezTo>
                  <a:lnTo>
                    <a:pt x="294" y="20"/>
                  </a:lnTo>
                  <a:cubicBezTo>
                    <a:pt x="295" y="18"/>
                    <a:pt x="297" y="17"/>
                    <a:pt x="299" y="16"/>
                  </a:cubicBezTo>
                  <a:lnTo>
                    <a:pt x="299" y="16"/>
                  </a:lnTo>
                  <a:lnTo>
                    <a:pt x="69" y="14"/>
                  </a:lnTo>
                  <a:cubicBezTo>
                    <a:pt x="68" y="14"/>
                    <a:pt x="67" y="14"/>
                    <a:pt x="67" y="14"/>
                  </a:cubicBezTo>
                  <a:lnTo>
                    <a:pt x="65" y="14"/>
                  </a:lnTo>
                  <a:cubicBezTo>
                    <a:pt x="64" y="14"/>
                    <a:pt x="63" y="14"/>
                    <a:pt x="62" y="14"/>
                  </a:cubicBezTo>
                  <a:lnTo>
                    <a:pt x="61" y="15"/>
                  </a:lnTo>
                  <a:cubicBezTo>
                    <a:pt x="59" y="15"/>
                    <a:pt x="58" y="15"/>
                    <a:pt x="56" y="16"/>
                  </a:cubicBezTo>
                  <a:lnTo>
                    <a:pt x="56" y="16"/>
                  </a:lnTo>
                  <a:cubicBezTo>
                    <a:pt x="54" y="17"/>
                    <a:pt x="52" y="17"/>
                    <a:pt x="51" y="18"/>
                  </a:cubicBezTo>
                  <a:lnTo>
                    <a:pt x="50" y="18"/>
                  </a:lnTo>
                  <a:cubicBezTo>
                    <a:pt x="49" y="19"/>
                    <a:pt x="48" y="20"/>
                    <a:pt x="47" y="2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EA787BB-02A6-0654-C76B-850F8808E067}"/>
              </a:ext>
            </a:extLst>
          </p:cNvPr>
          <p:cNvGrpSpPr/>
          <p:nvPr/>
        </p:nvGrpSpPr>
        <p:grpSpPr>
          <a:xfrm>
            <a:off x="7338950" y="1262623"/>
            <a:ext cx="1199268" cy="599634"/>
            <a:chOff x="5638801" y="2709863"/>
            <a:chExt cx="495300" cy="247650"/>
          </a:xfrm>
        </p:grpSpPr>
        <p:sp>
          <p:nvSpPr>
            <p:cNvPr id="25" name="Freeform 175">
              <a:extLst>
                <a:ext uri="{FF2B5EF4-FFF2-40B4-BE49-F238E27FC236}">
                  <a16:creationId xmlns:a16="http://schemas.microsoft.com/office/drawing/2014/main" id="{0310A30D-0669-C1ED-4232-EC7AD1F21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6" name="Freeform 178">
              <a:extLst>
                <a:ext uri="{FF2B5EF4-FFF2-40B4-BE49-F238E27FC236}">
                  <a16:creationId xmlns:a16="http://schemas.microsoft.com/office/drawing/2014/main" id="{A5E71F84-F2AE-0BD0-7207-C5C2E5A39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10" name="Elipse 9">
            <a:extLst>
              <a:ext uri="{FF2B5EF4-FFF2-40B4-BE49-F238E27FC236}">
                <a16:creationId xmlns:a16="http://schemas.microsoft.com/office/drawing/2014/main" id="{FE6FB090-84D3-1D4D-A912-AB431A2FB144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8208391B-F745-3312-376F-571F2C1FB481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B15808B2-1E57-324D-7026-89C938643CA6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E78F58-89B1-0729-CF20-407EA229B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940" y="2049802"/>
            <a:ext cx="3246120" cy="199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0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Passion Fruit Recipes Workshop by Slidesgo">
      <a:dk1>
        <a:sysClr val="windowText" lastClr="000000"/>
      </a:dk1>
      <a:lt1>
        <a:sysClr val="window" lastClr="FFFFFF"/>
      </a:lt1>
      <a:dk2>
        <a:srgbClr val="44546A"/>
      </a:dk2>
      <a:lt2>
        <a:srgbClr val="BAA5FF"/>
      </a:lt2>
      <a:accent1>
        <a:srgbClr val="5339EA"/>
      </a:accent1>
      <a:accent2>
        <a:srgbClr val="DBFE87"/>
      </a:accent2>
      <a:accent3>
        <a:srgbClr val="E6A2D0"/>
      </a:accent3>
      <a:accent4>
        <a:srgbClr val="60C7B8"/>
      </a:accent4>
      <a:accent5>
        <a:srgbClr val="FFFFFF"/>
      </a:accent5>
      <a:accent6>
        <a:srgbClr val="FFFFFF"/>
      </a:accent6>
      <a:hlink>
        <a:srgbClr val="FFFFFF"/>
      </a:hlink>
      <a:folHlink>
        <a:srgbClr val="000000"/>
      </a:folHlink>
    </a:clrScheme>
    <a:fontScheme name="Personalizado 1">
      <a:majorFont>
        <a:latin typeface="Poppins"/>
        <a:ea typeface=""/>
        <a:cs typeface=""/>
      </a:majorFont>
      <a:minorFont>
        <a:latin typeface="Source Sans Pro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11490</TotalTime>
  <Words>364</Words>
  <Application>Microsoft Office PowerPoint</Application>
  <PresentationFormat>On-screen Show (16:9)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Candara</vt:lpstr>
      <vt:lpstr>Poppins</vt:lpstr>
      <vt:lpstr>Source Sans Pro</vt:lpstr>
      <vt:lpstr>Office Theme</vt:lpstr>
      <vt:lpstr>ES Modules</vt:lpstr>
      <vt:lpstr>ÍNDICE</vt:lpstr>
      <vt:lpstr>Explicación Teórica</vt:lpstr>
      <vt:lpstr>1. Qué son los ES Modules</vt:lpstr>
      <vt:lpstr>PowerPoint Presentation</vt:lpstr>
      <vt:lpstr>Diferencias entre módulos estáticos y dinámicos</vt:lpstr>
      <vt:lpstr>Demostración Práctica </vt:lpstr>
      <vt:lpstr>Introducción</vt:lpstr>
      <vt:lpstr>1. Crear el archivo math.js</vt:lpstr>
      <vt:lpstr>2. Crear el archivo main.js</vt:lpstr>
      <vt:lpstr>3. Ejecutar en un entorno compatible</vt:lpstr>
      <vt:lpstr>Actividad Práctica</vt:lpstr>
      <vt:lpstr>Actividad Práctica</vt:lpstr>
      <vt:lpstr>PowerPoint Presentation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Martin Sanchez</dc:creator>
  <cp:lastModifiedBy>JEAN PAUL VERGEZ EVINS</cp:lastModifiedBy>
  <cp:revision>48</cp:revision>
  <dcterms:created xsi:type="dcterms:W3CDTF">2021-10-12T08:06:43Z</dcterms:created>
  <dcterms:modified xsi:type="dcterms:W3CDTF">2025-02-11T02:37:17Z</dcterms:modified>
</cp:coreProperties>
</file>