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7"/>
  </p:notesMasterIdLst>
  <p:sldIdLst>
    <p:sldId id="256" r:id="rId2"/>
    <p:sldId id="280" r:id="rId3"/>
    <p:sldId id="257" r:id="rId4"/>
    <p:sldId id="289" r:id="rId5"/>
    <p:sldId id="290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bd8d3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bd8d3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8d44b1506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8d44b1506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d8e9c849d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d8e9c849d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content.com/es/blog/insights-de-marketing-de-contenid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oogle.com/maps/d/u/0/edit?mid=1-X9K5F0pRrJRp0K990P1RLh6K9cyslfS&amp;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rot="209672">
            <a:off x="36658" y="3652938"/>
            <a:ext cx="2447487" cy="141620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ctrTitle"/>
          </p:nvPr>
        </p:nvSpPr>
        <p:spPr>
          <a:xfrm>
            <a:off x="3683668" y="882115"/>
            <a:ext cx="5540632" cy="1730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Analizar Arriendos de apartamentos/casas y edificios en Mercado libre(Web Scraping with python)</a:t>
            </a:r>
            <a:endParaRPr sz="2000" dirty="0"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4892915" y="2710745"/>
            <a:ext cx="3364486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Jean Carlos Vitola Cabarcas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dirty="0">
                <a:effectLst/>
                <a:latin typeface="-apple-system"/>
              </a:rPr>
              <a:t>Industrial Engineer | Data science student I Occupational Safety and Hygiene Analyst | Tec. In plant operation | Big Data Business |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17"/>
          <p:cNvGrpSpPr/>
          <p:nvPr/>
        </p:nvGrpSpPr>
        <p:grpSpPr>
          <a:xfrm flipH="1">
            <a:off x="-9342" y="-1085850"/>
            <a:ext cx="1495628" cy="5120754"/>
            <a:chOff x="7139615" y="1617320"/>
            <a:chExt cx="429163" cy="2354790"/>
          </a:xfrm>
        </p:grpSpPr>
        <p:sp>
          <p:nvSpPr>
            <p:cNvPr id="64" name="Google Shape;64;p17"/>
            <p:cNvSpPr/>
            <p:nvPr/>
          </p:nvSpPr>
          <p:spPr>
            <a:xfrm>
              <a:off x="7140610" y="2696598"/>
              <a:ext cx="428168" cy="247277"/>
            </a:xfrm>
            <a:custGeom>
              <a:avLst/>
              <a:gdLst/>
              <a:ahLst/>
              <a:cxnLst/>
              <a:rect l="l" t="t" r="r" b="b"/>
              <a:pathLst>
                <a:path w="43032" h="24852" extrusionOk="0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7139615" y="2820387"/>
              <a:ext cx="214084" cy="1151722"/>
            </a:xfrm>
            <a:custGeom>
              <a:avLst/>
              <a:gdLst/>
              <a:ahLst/>
              <a:cxnLst/>
              <a:rect l="l" t="t" r="r" b="b"/>
              <a:pathLst>
                <a:path w="21516" h="115751" extrusionOk="0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7353673" y="2820387"/>
              <a:ext cx="214423" cy="1151722"/>
            </a:xfrm>
            <a:custGeom>
              <a:avLst/>
              <a:gdLst/>
              <a:ahLst/>
              <a:cxnLst/>
              <a:rect l="l" t="t" r="r" b="b"/>
              <a:pathLst>
                <a:path w="21550" h="115751" extrusionOk="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7380895" y="2927591"/>
              <a:ext cx="40168" cy="1028910"/>
            </a:xfrm>
            <a:custGeom>
              <a:avLst/>
              <a:gdLst/>
              <a:ahLst/>
              <a:cxnLst/>
              <a:rect l="l" t="t" r="r" b="b"/>
              <a:pathLst>
                <a:path w="4037" h="103408" extrusionOk="0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7440958" y="2893077"/>
              <a:ext cx="39840" cy="1028581"/>
            </a:xfrm>
            <a:custGeom>
              <a:avLst/>
              <a:gdLst/>
              <a:ahLst/>
              <a:cxnLst/>
              <a:rect l="l" t="t" r="r" b="b"/>
              <a:pathLst>
                <a:path w="4004" h="103375" extrusionOk="0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7500704" y="2858553"/>
              <a:ext cx="40168" cy="1028581"/>
            </a:xfrm>
            <a:custGeom>
              <a:avLst/>
              <a:gdLst/>
              <a:ahLst/>
              <a:cxnLst/>
              <a:rect l="l" t="t" r="r" b="b"/>
              <a:pathLst>
                <a:path w="4037" h="103375" extrusionOk="0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7139615" y="2239270"/>
              <a:ext cx="215418" cy="142066"/>
            </a:xfrm>
            <a:custGeom>
              <a:avLst/>
              <a:gdLst/>
              <a:ahLst/>
              <a:cxnLst/>
              <a:rect l="l" t="t" r="r" b="b"/>
              <a:pathLst>
                <a:path w="21650" h="14278" extrusionOk="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7355007" y="2239936"/>
              <a:ext cx="213756" cy="141399"/>
            </a:xfrm>
            <a:custGeom>
              <a:avLst/>
              <a:gdLst/>
              <a:ahLst/>
              <a:cxnLst/>
              <a:rect l="l" t="t" r="r" b="b"/>
              <a:pathLst>
                <a:path w="21483" h="14211" extrusionOk="0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7355007" y="2240593"/>
              <a:ext cx="204124" cy="684063"/>
            </a:xfrm>
            <a:custGeom>
              <a:avLst/>
              <a:gdLst/>
              <a:ahLst/>
              <a:cxnLst/>
              <a:rect l="l" t="t" r="r" b="b"/>
              <a:pathLst>
                <a:path w="20515" h="68750" extrusionOk="0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17"/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74" name="Google Shape;74;p17"/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17"/>
            <p:cNvSpPr/>
            <p:nvPr/>
          </p:nvSpPr>
          <p:spPr>
            <a:xfrm>
              <a:off x="7150897" y="2240593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139615" y="2115809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17"/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17"/>
            <p:cNvSpPr/>
            <p:nvPr/>
          </p:nvSpPr>
          <p:spPr>
            <a:xfrm>
              <a:off x="7178447" y="2027201"/>
              <a:ext cx="353155" cy="203796"/>
            </a:xfrm>
            <a:custGeom>
              <a:avLst/>
              <a:gdLst/>
              <a:ahLst/>
              <a:cxnLst/>
              <a:rect l="l" t="t" r="r" b="b"/>
              <a:pathLst>
                <a:path w="35493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17778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298923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249465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200017" y="2160611"/>
              <a:ext cx="33203" cy="110206"/>
            </a:xfrm>
            <a:custGeom>
              <a:avLst/>
              <a:gdLst/>
              <a:ahLst/>
              <a:cxnLst/>
              <a:rect l="l" t="t" r="r" b="b"/>
              <a:pathLst>
                <a:path w="3337" h="11076" extrusionOk="0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35434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376577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426024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7475482" y="2160611"/>
              <a:ext cx="32865" cy="110206"/>
            </a:xfrm>
            <a:custGeom>
              <a:avLst/>
              <a:gdLst/>
              <a:ahLst/>
              <a:cxnLst/>
              <a:rect l="l" t="t" r="r" b="b"/>
              <a:pathLst>
                <a:path w="3303" h="11076" extrusionOk="0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216284" y="2011929"/>
              <a:ext cx="276481" cy="159329"/>
            </a:xfrm>
            <a:custGeom>
              <a:avLst/>
              <a:gdLst/>
              <a:ahLst/>
              <a:cxnLst/>
              <a:rect l="l" t="t" r="r" b="b"/>
              <a:pathLst>
                <a:path w="27787" h="16013" extrusionOk="0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215617" y="2091583"/>
              <a:ext cx="138414" cy="117500"/>
            </a:xfrm>
            <a:custGeom>
              <a:avLst/>
              <a:gdLst/>
              <a:ahLst/>
              <a:cxnLst/>
              <a:rect l="l" t="t" r="r" b="b"/>
              <a:pathLst>
                <a:path w="13911" h="11809" extrusionOk="0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354012" y="2091583"/>
              <a:ext cx="138076" cy="117500"/>
            </a:xfrm>
            <a:custGeom>
              <a:avLst/>
              <a:gdLst/>
              <a:ahLst/>
              <a:cxnLst/>
              <a:rect l="l" t="t" r="r" b="b"/>
              <a:pathLst>
                <a:path w="13877" h="11809" extrusionOk="0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315180" y="1855287"/>
              <a:ext cx="78008" cy="45143"/>
            </a:xfrm>
            <a:custGeom>
              <a:avLst/>
              <a:gdLst/>
              <a:ahLst/>
              <a:cxnLst/>
              <a:rect l="l" t="t" r="r" b="b"/>
              <a:pathLst>
                <a:path w="7840" h="4537" extrusionOk="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325796" y="1861585"/>
              <a:ext cx="56436" cy="32537"/>
            </a:xfrm>
            <a:custGeom>
              <a:avLst/>
              <a:gdLst/>
              <a:ahLst/>
              <a:cxnLst/>
              <a:rect l="l" t="t" r="r" b="b"/>
              <a:pathLst>
                <a:path w="5672" h="3270" extrusionOk="0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314851" y="1877852"/>
              <a:ext cx="39173" cy="234999"/>
            </a:xfrm>
            <a:custGeom>
              <a:avLst/>
              <a:gdLst/>
              <a:ahLst/>
              <a:cxnLst/>
              <a:rect l="l" t="t" r="r" b="b"/>
              <a:pathLst>
                <a:path w="3937" h="23618" extrusionOk="0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354012" y="1877852"/>
              <a:ext cx="38845" cy="234999"/>
            </a:xfrm>
            <a:custGeom>
              <a:avLst/>
              <a:gdLst/>
              <a:ahLst/>
              <a:cxnLst/>
              <a:rect l="l" t="t" r="r" b="b"/>
              <a:pathLst>
                <a:path w="3904" h="23618" extrusionOk="0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325796" y="1617320"/>
              <a:ext cx="28228" cy="276819"/>
            </a:xfrm>
            <a:custGeom>
              <a:avLst/>
              <a:gdLst/>
              <a:ahLst/>
              <a:cxnLst/>
              <a:rect l="l" t="t" r="r" b="b"/>
              <a:pathLst>
                <a:path w="2837" h="27821" extrusionOk="0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354012" y="1617320"/>
              <a:ext cx="28218" cy="276819"/>
            </a:xfrm>
            <a:custGeom>
              <a:avLst/>
              <a:gdLst/>
              <a:ahLst/>
              <a:cxnLst/>
              <a:rect l="l" t="t" r="r" b="b"/>
              <a:pathLst>
                <a:path w="2836" h="27821" extrusionOk="0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 flipH="1">
            <a:off x="1017863" y="1382126"/>
            <a:ext cx="1494619" cy="3225042"/>
            <a:chOff x="6845236" y="2848204"/>
            <a:chExt cx="428835" cy="1293491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avLst/>
                <a:gdLst/>
                <a:ahLst/>
                <a:cxnLst/>
                <a:rect l="l" t="t" r="r" b="b"/>
                <a:pathLst>
                  <a:path w="43032" h="24852" extrusionOk="0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7" h="115750" extrusionOk="0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115750" extrusionOk="0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19481" extrusionOk="0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4311" extrusionOk="0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4311" extrusionOk="0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4" extrusionOk="0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17"/>
          <p:cNvGrpSpPr/>
          <p:nvPr/>
        </p:nvGrpSpPr>
        <p:grpSpPr>
          <a:xfrm flipH="1">
            <a:off x="2011475" y="2961845"/>
            <a:ext cx="1495763" cy="2224714"/>
            <a:chOff x="6559821" y="3195683"/>
            <a:chExt cx="429163" cy="1112251"/>
          </a:xfrm>
        </p:grpSpPr>
        <p:sp>
          <p:nvSpPr>
            <p:cNvPr id="126" name="Google Shape;126;p17"/>
            <p:cNvSpPr/>
            <p:nvPr/>
          </p:nvSpPr>
          <p:spPr>
            <a:xfrm>
              <a:off x="6559821" y="3622548"/>
              <a:ext cx="215418" cy="203468"/>
            </a:xfrm>
            <a:custGeom>
              <a:avLst/>
              <a:gdLst/>
              <a:ahLst/>
              <a:cxnLst/>
              <a:rect l="l" t="t" r="r" b="b"/>
              <a:pathLst>
                <a:path w="21650" h="20449" extrusionOk="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775213" y="3623872"/>
              <a:ext cx="203796" cy="684063"/>
            </a:xfrm>
            <a:custGeom>
              <a:avLst/>
              <a:gdLst/>
              <a:ahLst/>
              <a:cxnLst/>
              <a:rect l="l" t="t" r="r" b="b"/>
              <a:pathLst>
                <a:path w="20482" h="68750" extrusionOk="0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795788" y="4124679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795788" y="3727752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795788" y="3841254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795788" y="3784503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95788" y="3898004"/>
              <a:ext cx="166961" cy="134106"/>
            </a:xfrm>
            <a:custGeom>
              <a:avLst/>
              <a:gdLst/>
              <a:ahLst/>
              <a:cxnLst/>
              <a:rect l="l" t="t" r="r" b="b"/>
              <a:pathLst>
                <a:path w="16780" h="13478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795788" y="395442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795788" y="401117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788" y="4067928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571103" y="3623872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559821" y="3499088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598653" y="3195683"/>
              <a:ext cx="352817" cy="203796"/>
            </a:xfrm>
            <a:custGeom>
              <a:avLst/>
              <a:gdLst/>
              <a:ahLst/>
              <a:cxnLst/>
              <a:rect l="l" t="t" r="r" b="b"/>
              <a:pathLst>
                <a:path w="35459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597986" y="3296968"/>
              <a:ext cx="176583" cy="427173"/>
            </a:xfrm>
            <a:custGeom>
              <a:avLst/>
              <a:gdLst/>
              <a:ahLst/>
              <a:cxnLst/>
              <a:rect l="l" t="t" r="r" b="b"/>
              <a:pathLst>
                <a:path w="17747" h="42932" extrusionOk="0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66967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74546" y="3296968"/>
              <a:ext cx="176254" cy="427173"/>
            </a:xfrm>
            <a:custGeom>
              <a:avLst/>
              <a:gdLst/>
              <a:ahLst/>
              <a:cxnLst/>
              <a:rect l="l" t="t" r="r" b="b"/>
              <a:pathLst>
                <a:path w="17714" h="42932" extrusionOk="0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84623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7"/>
          <p:cNvGrpSpPr/>
          <p:nvPr/>
        </p:nvGrpSpPr>
        <p:grpSpPr>
          <a:xfrm flipH="1">
            <a:off x="3286227" y="3640954"/>
            <a:ext cx="1495729" cy="1592987"/>
            <a:chOff x="6281380" y="3515345"/>
            <a:chExt cx="429153" cy="953569"/>
          </a:xfrm>
        </p:grpSpPr>
        <p:sp>
          <p:nvSpPr>
            <p:cNvPr id="144" name="Google Shape;144;p17"/>
            <p:cNvSpPr/>
            <p:nvPr/>
          </p:nvSpPr>
          <p:spPr>
            <a:xfrm>
              <a:off x="6496434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296643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496434" y="3646061"/>
              <a:ext cx="214084" cy="141071"/>
            </a:xfrm>
            <a:custGeom>
              <a:avLst/>
              <a:gdLst/>
              <a:ahLst/>
              <a:cxnLst/>
              <a:rect l="l" t="t" r="r" b="b"/>
              <a:pathLst>
                <a:path w="21516" h="14178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496434" y="3791477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496434" y="3862167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496434" y="3932518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96434" y="4003208"/>
              <a:ext cx="73023" cy="94943"/>
            </a:xfrm>
            <a:custGeom>
              <a:avLst/>
              <a:gdLst/>
              <a:ahLst/>
              <a:cxnLst/>
              <a:rect l="l" t="t" r="r" b="b"/>
              <a:pathLst>
                <a:path w="7339" h="9542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496434" y="4073908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496434" y="4144259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496434" y="4214949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496434" y="4285310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81062" y="3767241"/>
              <a:ext cx="30875" cy="70715"/>
            </a:xfrm>
            <a:custGeom>
              <a:avLst/>
              <a:gdLst/>
              <a:ahLst/>
              <a:cxnLst/>
              <a:rect l="l" t="t" r="r" b="b"/>
              <a:pathLst>
                <a:path w="3103" h="7107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23208" y="374268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665691" y="3718460"/>
              <a:ext cx="30546" cy="70376"/>
            </a:xfrm>
            <a:custGeom>
              <a:avLst/>
              <a:gdLst/>
              <a:ahLst/>
              <a:cxnLst/>
              <a:rect l="l" t="t" r="r" b="b"/>
              <a:pathLst>
                <a:path w="3070" h="7073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581062" y="383760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623208" y="381337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665691" y="378882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581062" y="390829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623208" y="388373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665691" y="385951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6581062" y="3978653"/>
              <a:ext cx="30875" cy="71033"/>
            </a:xfrm>
            <a:custGeom>
              <a:avLst/>
              <a:gdLst/>
              <a:ahLst/>
              <a:cxnLst/>
              <a:rect l="l" t="t" r="r" b="b"/>
              <a:pathLst>
                <a:path w="3103" h="7139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6623208" y="395442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665691" y="392987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581062" y="404934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6623208" y="4025116"/>
              <a:ext cx="30875" cy="70376"/>
            </a:xfrm>
            <a:custGeom>
              <a:avLst/>
              <a:gdLst/>
              <a:ahLst/>
              <a:cxnLst/>
              <a:rect l="l" t="t" r="r" b="b"/>
              <a:pathLst>
                <a:path w="3103" h="7073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665691" y="400056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581062" y="412003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623208" y="4095478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665691" y="407125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6581062" y="419039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6623208" y="416616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6665691" y="414160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581062" y="426108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623208" y="4236529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665691" y="421230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281380" y="3532935"/>
              <a:ext cx="429153" cy="247944"/>
            </a:xfrm>
            <a:custGeom>
              <a:avLst/>
              <a:gdLst/>
              <a:ahLst/>
              <a:cxnLst/>
              <a:rect l="l" t="t" r="r" b="b"/>
              <a:pathLst>
                <a:path w="43131" h="24919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6281380" y="3515345"/>
              <a:ext cx="429153" cy="247616"/>
            </a:xfrm>
            <a:custGeom>
              <a:avLst/>
              <a:gdLst/>
              <a:ahLst/>
              <a:cxnLst/>
              <a:rect l="l" t="t" r="r" b="b"/>
              <a:pathLst>
                <a:path w="43131" h="24886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16889" y="3535930"/>
              <a:ext cx="358130" cy="206781"/>
            </a:xfrm>
            <a:custGeom>
              <a:avLst/>
              <a:gdLst/>
              <a:ahLst/>
              <a:cxnLst/>
              <a:rect l="l" t="t" r="r" b="b"/>
              <a:pathLst>
                <a:path w="35993" h="20782" extrusionOk="0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281380" y="3638806"/>
              <a:ext cx="215079" cy="142066"/>
            </a:xfrm>
            <a:custGeom>
              <a:avLst/>
              <a:gdLst/>
              <a:ahLst/>
              <a:cxnLst/>
              <a:rect l="l" t="t" r="r" b="b"/>
              <a:pathLst>
                <a:path w="21616" h="14278" extrusionOk="0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496434" y="3639472"/>
              <a:ext cx="214084" cy="141399"/>
            </a:xfrm>
            <a:custGeom>
              <a:avLst/>
              <a:gdLst/>
              <a:ahLst/>
              <a:cxnLst/>
              <a:rect l="l" t="t" r="r" b="b"/>
              <a:pathLst>
                <a:path w="21516" h="14211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342777" y="3563808"/>
              <a:ext cx="306679" cy="118823"/>
            </a:xfrm>
            <a:custGeom>
              <a:avLst/>
              <a:gdLst/>
              <a:ahLst/>
              <a:cxnLst/>
              <a:rect l="l" t="t" r="r" b="b"/>
              <a:pathLst>
                <a:path w="30822" h="11942" extrusionOk="0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495439" y="3647151"/>
              <a:ext cx="154006" cy="88635"/>
            </a:xfrm>
            <a:custGeom>
              <a:avLst/>
              <a:gdLst/>
              <a:ahLst/>
              <a:cxnLst/>
              <a:rect l="l" t="t" r="r" b="b"/>
              <a:pathLst>
                <a:path w="15478" h="8908" extrusionOk="0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 flipH="1">
            <a:off x="4517190" y="4000961"/>
            <a:ext cx="1181834" cy="1272333"/>
            <a:chOff x="5986006" y="3842587"/>
            <a:chExt cx="429153" cy="796896"/>
          </a:xfrm>
        </p:grpSpPr>
        <p:sp>
          <p:nvSpPr>
            <p:cNvPr id="189" name="Google Shape;189;p17"/>
            <p:cNvSpPr/>
            <p:nvPr/>
          </p:nvSpPr>
          <p:spPr>
            <a:xfrm>
              <a:off x="6296643" y="3929872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296643" y="392987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296643" y="400056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296643" y="400056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296643" y="4071251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296643" y="4071251"/>
              <a:ext cx="73023" cy="45481"/>
            </a:xfrm>
            <a:custGeom>
              <a:avLst/>
              <a:gdLst/>
              <a:ahLst/>
              <a:cxnLst/>
              <a:rect l="l" t="t" r="r" b="b"/>
              <a:pathLst>
                <a:path w="7339" h="4571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296643" y="4141603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96643" y="4141603"/>
              <a:ext cx="73023" cy="45820"/>
            </a:xfrm>
            <a:custGeom>
              <a:avLst/>
              <a:gdLst/>
              <a:ahLst/>
              <a:cxnLst/>
              <a:rect l="l" t="t" r="r" b="b"/>
              <a:pathLst>
                <a:path w="7339" h="4605" extrusionOk="0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96643" y="421230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296643" y="421230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381271" y="3978653"/>
              <a:ext cx="30546" cy="71033"/>
            </a:xfrm>
            <a:custGeom>
              <a:avLst/>
              <a:gdLst/>
              <a:ahLst/>
              <a:cxnLst/>
              <a:rect l="l" t="t" r="r" b="b"/>
              <a:pathLst>
                <a:path w="3070" h="7139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381271" y="397865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381271" y="404934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381271" y="404934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381271" y="412003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381271" y="4120033"/>
              <a:ext cx="30546" cy="54446"/>
            </a:xfrm>
            <a:custGeom>
              <a:avLst/>
              <a:gdLst/>
              <a:ahLst/>
              <a:cxnLst/>
              <a:rect l="l" t="t" r="r" b="b"/>
              <a:pathLst>
                <a:path w="3070" h="5472" extrusionOk="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381271" y="419039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381271" y="419039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6381271" y="426108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381271" y="426108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86006" y="3966375"/>
              <a:ext cx="215079" cy="673108"/>
            </a:xfrm>
            <a:custGeom>
              <a:avLst/>
              <a:gdLst/>
              <a:ahLst/>
              <a:cxnLst/>
              <a:rect l="l" t="t" r="r" b="b"/>
              <a:pathLst>
                <a:path w="21616" h="67649" extrusionOk="0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201060" y="3967042"/>
              <a:ext cx="214084" cy="672441"/>
            </a:xfrm>
            <a:custGeom>
              <a:avLst/>
              <a:gdLst/>
              <a:ahLst/>
              <a:cxnLst/>
              <a:rect l="l" t="t" r="r" b="b"/>
              <a:pathLst>
                <a:path w="21516" h="67582" extrusionOk="0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258477" y="4054318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225286" y="4117714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368655" y="4035076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258477" y="4100452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225286" y="4164178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368655" y="4081201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6258477" y="4146916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225286" y="4210302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68655" y="4127664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258477" y="419305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225286" y="4256766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368655" y="4173799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258477" y="4239514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225286" y="4302900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8655" y="42202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258477" y="4285977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225286" y="4349364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6368655" y="4266397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258477" y="4332102"/>
              <a:ext cx="100575" cy="85650"/>
            </a:xfrm>
            <a:custGeom>
              <a:avLst/>
              <a:gdLst/>
              <a:ahLst/>
              <a:cxnLst/>
              <a:rect l="l" t="t" r="r" b="b"/>
              <a:pathLst>
                <a:path w="10108" h="8608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225286" y="4395498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368655" y="4312860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258477" y="4378565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225286" y="44419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368655" y="4358985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58477" y="442470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225286" y="4488086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368655" y="4405448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86006" y="3842587"/>
              <a:ext cx="429153" cy="247934"/>
            </a:xfrm>
            <a:custGeom>
              <a:avLst/>
              <a:gdLst/>
              <a:ahLst/>
              <a:cxnLst/>
              <a:rect l="l" t="t" r="r" b="b"/>
              <a:pathLst>
                <a:path w="43131" h="24918" extrusionOk="0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013546" y="3858516"/>
              <a:ext cx="374070" cy="216074"/>
            </a:xfrm>
            <a:custGeom>
              <a:avLst/>
              <a:gdLst/>
              <a:ahLst/>
              <a:cxnLst/>
              <a:rect l="l" t="t" r="r" b="b"/>
              <a:pathLst>
                <a:path w="37595" h="21716" extrusionOk="0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200065" y="3858516"/>
              <a:ext cx="187538" cy="115181"/>
            </a:xfrm>
            <a:custGeom>
              <a:avLst/>
              <a:gdLst/>
              <a:ahLst/>
              <a:cxnLst/>
              <a:rect l="l" t="t" r="r" b="b"/>
              <a:pathLst>
                <a:path w="18848" h="11576" extrusionOk="0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013546" y="3858516"/>
              <a:ext cx="186543" cy="114515"/>
            </a:xfrm>
            <a:custGeom>
              <a:avLst/>
              <a:gdLst/>
              <a:ahLst/>
              <a:cxnLst/>
              <a:rect l="l" t="t" r="r" b="b"/>
              <a:pathLst>
                <a:path w="18748" h="11509" extrusionOk="0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200732" y="403241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185459" y="4005536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31922" y="4014501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216332" y="3987618"/>
              <a:ext cx="31203" cy="35850"/>
            </a:xfrm>
            <a:custGeom>
              <a:avLst/>
              <a:gdLst/>
              <a:ahLst/>
              <a:cxnLst/>
              <a:rect l="l" t="t" r="r" b="b"/>
              <a:pathLst>
                <a:path w="3136" h="3603" extrusionOk="0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262795" y="3996572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247523" y="3969689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293986" y="3978653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278724" y="3951770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138996" y="3996244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123406" y="3969361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170197" y="3977987"/>
              <a:ext cx="15273" cy="26895"/>
            </a:xfrm>
            <a:custGeom>
              <a:avLst/>
              <a:gdLst/>
              <a:ahLst/>
              <a:cxnLst/>
              <a:rect l="l" t="t" r="r" b="b"/>
              <a:pathLst>
                <a:path w="1535" h="2703" extrusionOk="0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154597" y="3951442"/>
              <a:ext cx="30875" cy="35521"/>
            </a:xfrm>
            <a:custGeom>
              <a:avLst/>
              <a:gdLst/>
              <a:ahLst/>
              <a:cxnLst/>
              <a:rect l="l" t="t" r="r" b="b"/>
              <a:pathLst>
                <a:path w="3103" h="3570" extrusionOk="0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201060" y="3960396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185459" y="3933513"/>
              <a:ext cx="31213" cy="35531"/>
            </a:xfrm>
            <a:custGeom>
              <a:avLst/>
              <a:gdLst/>
              <a:ahLst/>
              <a:cxnLst/>
              <a:rect l="l" t="t" r="r" b="b"/>
              <a:pathLst>
                <a:path w="3137" h="3571" extrusionOk="0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232261" y="394214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16660" y="3915595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ercado Libre modificará la forma de calcular la reputación de los  vendedores a partir del 21 de octubre en México">
            <a:extLst>
              <a:ext uri="{FF2B5EF4-FFF2-40B4-BE49-F238E27FC236}">
                <a16:creationId xmlns:a16="http://schemas.microsoft.com/office/drawing/2014/main" id="{6F65C2D6-0CB4-45D2-A33B-B1FA0EEC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267" y="128371"/>
            <a:ext cx="2140143" cy="142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1"/>
          <p:cNvSpPr txBox="1">
            <a:spLocks noGrp="1"/>
          </p:cNvSpPr>
          <p:nvPr>
            <p:ph type="title"/>
          </p:nvPr>
        </p:nvSpPr>
        <p:spPr>
          <a:xfrm>
            <a:off x="1412090" y="536650"/>
            <a:ext cx="7073099" cy="224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Ventajas de usar Web scraping en paginas de arriendos</a:t>
            </a:r>
            <a:endParaRPr dirty="0"/>
          </a:p>
        </p:txBody>
      </p:sp>
      <p:sp>
        <p:nvSpPr>
          <p:cNvPr id="2223" name="Google Shape;2223;p41"/>
          <p:cNvSpPr/>
          <p:nvPr/>
        </p:nvSpPr>
        <p:spPr>
          <a:xfrm>
            <a:off x="1244756" y="2062486"/>
            <a:ext cx="867202" cy="231369"/>
          </a:xfrm>
          <a:custGeom>
            <a:avLst/>
            <a:gdLst/>
            <a:ahLst/>
            <a:cxnLst/>
            <a:rect l="l" t="t" r="r" b="b"/>
            <a:pathLst>
              <a:path w="55141" h="14945" extrusionOk="0">
                <a:moveTo>
                  <a:pt x="1" y="0"/>
                </a:moveTo>
                <a:lnTo>
                  <a:pt x="1" y="14944"/>
                </a:lnTo>
                <a:lnTo>
                  <a:pt x="55140" y="14944"/>
                </a:lnTo>
                <a:lnTo>
                  <a:pt x="55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1"/>
          <p:cNvSpPr/>
          <p:nvPr/>
        </p:nvSpPr>
        <p:spPr>
          <a:xfrm>
            <a:off x="1364363" y="2185381"/>
            <a:ext cx="639507" cy="530377"/>
          </a:xfrm>
          <a:custGeom>
            <a:avLst/>
            <a:gdLst/>
            <a:ahLst/>
            <a:cxnLst/>
            <a:rect l="l" t="t" r="r" b="b"/>
            <a:pathLst>
              <a:path w="40663" h="34259" extrusionOk="0">
                <a:moveTo>
                  <a:pt x="0" y="0"/>
                </a:moveTo>
                <a:lnTo>
                  <a:pt x="0" y="34258"/>
                </a:lnTo>
                <a:lnTo>
                  <a:pt x="40662" y="20982"/>
                </a:lnTo>
                <a:lnTo>
                  <a:pt x="406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1"/>
          <p:cNvSpPr/>
          <p:nvPr/>
        </p:nvSpPr>
        <p:spPr>
          <a:xfrm>
            <a:off x="1422579" y="3827422"/>
            <a:ext cx="492632" cy="803237"/>
          </a:xfrm>
          <a:custGeom>
            <a:avLst/>
            <a:gdLst/>
            <a:ahLst/>
            <a:cxnLst/>
            <a:rect l="l" t="t" r="r" b="b"/>
            <a:pathLst>
              <a:path w="31324" h="51884" extrusionOk="0">
                <a:moveTo>
                  <a:pt x="31323" y="0"/>
                </a:moveTo>
                <a:lnTo>
                  <a:pt x="1" y="10241"/>
                </a:lnTo>
                <a:lnTo>
                  <a:pt x="6105" y="15912"/>
                </a:lnTo>
                <a:lnTo>
                  <a:pt x="6105" y="37627"/>
                </a:lnTo>
                <a:lnTo>
                  <a:pt x="16779" y="50336"/>
                </a:lnTo>
                <a:cubicBezTo>
                  <a:pt x="17674" y="51405"/>
                  <a:pt x="18860" y="51883"/>
                  <a:pt x="20026" y="51883"/>
                </a:cubicBezTo>
                <a:cubicBezTo>
                  <a:pt x="22207" y="51883"/>
                  <a:pt x="24318" y="50210"/>
                  <a:pt x="24318" y="47601"/>
                </a:cubicBezTo>
                <a:lnTo>
                  <a:pt x="24318" y="38328"/>
                </a:lnTo>
                <a:cubicBezTo>
                  <a:pt x="24318" y="33357"/>
                  <a:pt x="27187" y="29088"/>
                  <a:pt x="31323" y="27020"/>
                </a:cubicBezTo>
                <a:lnTo>
                  <a:pt x="3132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1"/>
          <p:cNvSpPr/>
          <p:nvPr/>
        </p:nvSpPr>
        <p:spPr>
          <a:xfrm>
            <a:off x="1364363" y="2510163"/>
            <a:ext cx="639507" cy="796858"/>
          </a:xfrm>
          <a:custGeom>
            <a:avLst/>
            <a:gdLst/>
            <a:ahLst/>
            <a:cxnLst/>
            <a:rect l="l" t="t" r="r" b="b"/>
            <a:pathLst>
              <a:path w="40663" h="51472" extrusionOk="0">
                <a:moveTo>
                  <a:pt x="40662" y="1"/>
                </a:moveTo>
                <a:lnTo>
                  <a:pt x="0" y="13277"/>
                </a:lnTo>
                <a:lnTo>
                  <a:pt x="0" y="32991"/>
                </a:lnTo>
                <a:cubicBezTo>
                  <a:pt x="5804" y="32991"/>
                  <a:pt x="10508" y="37695"/>
                  <a:pt x="10508" y="43499"/>
                </a:cubicBezTo>
                <a:lnTo>
                  <a:pt x="10508" y="51471"/>
                </a:lnTo>
                <a:lnTo>
                  <a:pt x="35058" y="43465"/>
                </a:lnTo>
                <a:lnTo>
                  <a:pt x="35058" y="34392"/>
                </a:lnTo>
                <a:lnTo>
                  <a:pt x="40662" y="34392"/>
                </a:lnTo>
                <a:lnTo>
                  <a:pt x="406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1"/>
          <p:cNvSpPr/>
          <p:nvPr/>
        </p:nvSpPr>
        <p:spPr>
          <a:xfrm>
            <a:off x="1364363" y="3182995"/>
            <a:ext cx="550854" cy="803035"/>
          </a:xfrm>
          <a:custGeom>
            <a:avLst/>
            <a:gdLst/>
            <a:ahLst/>
            <a:cxnLst/>
            <a:rect l="l" t="t" r="r" b="b"/>
            <a:pathLst>
              <a:path w="35026" h="51871" extrusionOk="0">
                <a:moveTo>
                  <a:pt x="35025" y="0"/>
                </a:moveTo>
                <a:lnTo>
                  <a:pt x="10508" y="8006"/>
                </a:lnTo>
                <a:lnTo>
                  <a:pt x="10508" y="19681"/>
                </a:lnTo>
                <a:lnTo>
                  <a:pt x="0" y="28087"/>
                </a:lnTo>
                <a:lnTo>
                  <a:pt x="0" y="48402"/>
                </a:lnTo>
                <a:lnTo>
                  <a:pt x="3703" y="51871"/>
                </a:lnTo>
                <a:lnTo>
                  <a:pt x="35025" y="41630"/>
                </a:lnTo>
                <a:lnTo>
                  <a:pt x="350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1"/>
          <p:cNvSpPr/>
          <p:nvPr/>
        </p:nvSpPr>
        <p:spPr>
          <a:xfrm>
            <a:off x="830359" y="767442"/>
            <a:ext cx="1685053" cy="1511696"/>
          </a:xfrm>
          <a:custGeom>
            <a:avLst/>
            <a:gdLst/>
            <a:ahLst/>
            <a:cxnLst/>
            <a:rect l="l" t="t" r="r" b="b"/>
            <a:pathLst>
              <a:path w="107144" h="97646" extrusionOk="0">
                <a:moveTo>
                  <a:pt x="53572" y="0"/>
                </a:moveTo>
                <a:cubicBezTo>
                  <a:pt x="41080" y="0"/>
                  <a:pt x="28588" y="4770"/>
                  <a:pt x="19047" y="14311"/>
                </a:cubicBezTo>
                <a:cubicBezTo>
                  <a:pt x="1" y="33358"/>
                  <a:pt x="1" y="64280"/>
                  <a:pt x="19047" y="83360"/>
                </a:cubicBezTo>
                <a:cubicBezTo>
                  <a:pt x="28588" y="92884"/>
                  <a:pt x="41080" y="97645"/>
                  <a:pt x="53572" y="97645"/>
                </a:cubicBezTo>
                <a:cubicBezTo>
                  <a:pt x="66064" y="97645"/>
                  <a:pt x="78557" y="92884"/>
                  <a:pt x="88097" y="83360"/>
                </a:cubicBezTo>
                <a:cubicBezTo>
                  <a:pt x="107144" y="64280"/>
                  <a:pt x="107144" y="33358"/>
                  <a:pt x="88097" y="14311"/>
                </a:cubicBezTo>
                <a:cubicBezTo>
                  <a:pt x="78557" y="4770"/>
                  <a:pt x="66064" y="0"/>
                  <a:pt x="535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1"/>
          <p:cNvSpPr/>
          <p:nvPr/>
        </p:nvSpPr>
        <p:spPr>
          <a:xfrm>
            <a:off x="1412090" y="2437362"/>
            <a:ext cx="117528" cy="746234"/>
          </a:xfrm>
          <a:custGeom>
            <a:avLst/>
            <a:gdLst/>
            <a:ahLst/>
            <a:cxnLst/>
            <a:rect l="l" t="t" r="r" b="b"/>
            <a:pathLst>
              <a:path w="7473" h="48202" extrusionOk="0">
                <a:moveTo>
                  <a:pt x="7473" y="48202"/>
                </a:moveTo>
                <a:lnTo>
                  <a:pt x="7473" y="3770"/>
                </a:lnTo>
                <a:cubicBezTo>
                  <a:pt x="7473" y="1702"/>
                  <a:pt x="5805" y="1"/>
                  <a:pt x="3737" y="1"/>
                </a:cubicBezTo>
                <a:lnTo>
                  <a:pt x="3737" y="1"/>
                </a:lnTo>
                <a:cubicBezTo>
                  <a:pt x="1668" y="1"/>
                  <a:pt x="1" y="1702"/>
                  <a:pt x="1" y="3770"/>
                </a:cubicBezTo>
                <a:lnTo>
                  <a:pt x="1" y="38161"/>
                </a:lnTo>
                <a:cubicBezTo>
                  <a:pt x="4304" y="39462"/>
                  <a:pt x="7473" y="43465"/>
                  <a:pt x="7473" y="48202"/>
                </a:cubicBezTo>
                <a:close/>
              </a:path>
            </a:pathLst>
          </a:custGeom>
          <a:solidFill>
            <a:srgbClr val="595959">
              <a:alpha val="38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41"/>
          <p:cNvSpPr/>
          <p:nvPr/>
        </p:nvSpPr>
        <p:spPr>
          <a:xfrm>
            <a:off x="1687490" y="2787454"/>
            <a:ext cx="117532" cy="1866477"/>
          </a:xfrm>
          <a:custGeom>
            <a:avLst/>
            <a:gdLst/>
            <a:ahLst/>
            <a:cxnLst/>
            <a:rect l="l" t="t" r="r" b="b"/>
            <a:pathLst>
              <a:path w="7473" h="120554" extrusionOk="0">
                <a:moveTo>
                  <a:pt x="7472" y="114783"/>
                </a:moveTo>
                <a:lnTo>
                  <a:pt x="7472" y="105510"/>
                </a:lnTo>
                <a:lnTo>
                  <a:pt x="7472" y="3737"/>
                </a:lnTo>
                <a:cubicBezTo>
                  <a:pt x="7472" y="1669"/>
                  <a:pt x="5804" y="1"/>
                  <a:pt x="3736" y="1"/>
                </a:cubicBezTo>
                <a:lnTo>
                  <a:pt x="3736" y="1"/>
                </a:lnTo>
                <a:cubicBezTo>
                  <a:pt x="1668" y="1"/>
                  <a:pt x="0" y="1669"/>
                  <a:pt x="0" y="3737"/>
                </a:cubicBezTo>
                <a:lnTo>
                  <a:pt x="0" y="117618"/>
                </a:lnTo>
                <a:cubicBezTo>
                  <a:pt x="2602" y="120554"/>
                  <a:pt x="7472" y="118752"/>
                  <a:pt x="7472" y="114783"/>
                </a:cubicBezTo>
                <a:close/>
              </a:path>
            </a:pathLst>
          </a:custGeom>
          <a:solidFill>
            <a:srgbClr val="595959">
              <a:alpha val="38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41"/>
          <p:cNvSpPr/>
          <p:nvPr/>
        </p:nvSpPr>
        <p:spPr>
          <a:xfrm>
            <a:off x="1528537" y="3167500"/>
            <a:ext cx="550" cy="3638"/>
          </a:xfrm>
          <a:custGeom>
            <a:avLst/>
            <a:gdLst/>
            <a:ahLst/>
            <a:cxnLst/>
            <a:rect l="l" t="t" r="r" b="b"/>
            <a:pathLst>
              <a:path w="35" h="235" extrusionOk="0">
                <a:moveTo>
                  <a:pt x="34" y="234"/>
                </a:moveTo>
                <a:cubicBezTo>
                  <a:pt x="34" y="167"/>
                  <a:pt x="1" y="67"/>
                  <a:pt x="1" y="1"/>
                </a:cubicBezTo>
                <a:cubicBezTo>
                  <a:pt x="1" y="67"/>
                  <a:pt x="34" y="167"/>
                  <a:pt x="34" y="2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41"/>
          <p:cNvSpPr/>
          <p:nvPr/>
        </p:nvSpPr>
        <p:spPr>
          <a:xfrm>
            <a:off x="1526964" y="3154590"/>
            <a:ext cx="550" cy="4149"/>
          </a:xfrm>
          <a:custGeom>
            <a:avLst/>
            <a:gdLst/>
            <a:ahLst/>
            <a:cxnLst/>
            <a:rect l="l" t="t" r="r" b="b"/>
            <a:pathLst>
              <a:path w="35" h="268" extrusionOk="0">
                <a:moveTo>
                  <a:pt x="34" y="268"/>
                </a:moveTo>
                <a:cubicBezTo>
                  <a:pt x="34" y="201"/>
                  <a:pt x="1" y="101"/>
                  <a:pt x="1" y="1"/>
                </a:cubicBezTo>
                <a:cubicBezTo>
                  <a:pt x="1" y="101"/>
                  <a:pt x="34" y="201"/>
                  <a:pt x="34" y="2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41"/>
          <p:cNvSpPr/>
          <p:nvPr/>
        </p:nvSpPr>
        <p:spPr>
          <a:xfrm>
            <a:off x="905370" y="767442"/>
            <a:ext cx="1126871" cy="3841120"/>
          </a:xfrm>
          <a:custGeom>
            <a:avLst/>
            <a:gdLst/>
            <a:ahLst/>
            <a:cxnLst/>
            <a:rect l="l" t="t" r="r" b="b"/>
            <a:pathLst>
              <a:path w="71652" h="248112" extrusionOk="0">
                <a:moveTo>
                  <a:pt x="48802" y="0"/>
                </a:moveTo>
                <a:cubicBezTo>
                  <a:pt x="21850" y="0"/>
                  <a:pt x="1" y="21883"/>
                  <a:pt x="1" y="48835"/>
                </a:cubicBezTo>
                <a:cubicBezTo>
                  <a:pt x="1" y="65714"/>
                  <a:pt x="8540" y="80591"/>
                  <a:pt x="21583" y="89364"/>
                </a:cubicBezTo>
                <a:lnTo>
                  <a:pt x="21583" y="98604"/>
                </a:lnTo>
                <a:lnTo>
                  <a:pt x="23684" y="98604"/>
                </a:lnTo>
                <a:lnTo>
                  <a:pt x="23684" y="90398"/>
                </a:lnTo>
                <a:cubicBezTo>
                  <a:pt x="10642" y="81625"/>
                  <a:pt x="2102" y="66748"/>
                  <a:pt x="2102" y="49869"/>
                </a:cubicBezTo>
                <a:cubicBezTo>
                  <a:pt x="2102" y="22917"/>
                  <a:pt x="23951" y="1068"/>
                  <a:pt x="50904" y="1068"/>
                </a:cubicBezTo>
                <a:cubicBezTo>
                  <a:pt x="58309" y="1068"/>
                  <a:pt x="65347" y="2736"/>
                  <a:pt x="71652" y="5671"/>
                </a:cubicBezTo>
                <a:cubicBezTo>
                  <a:pt x="64847" y="2069"/>
                  <a:pt x="57075" y="0"/>
                  <a:pt x="48802" y="0"/>
                </a:cubicBezTo>
                <a:close/>
                <a:moveTo>
                  <a:pt x="29188" y="98604"/>
                </a:moveTo>
                <a:lnTo>
                  <a:pt x="29188" y="145571"/>
                </a:lnTo>
                <a:cubicBezTo>
                  <a:pt x="29889" y="145571"/>
                  <a:pt x="30589" y="145638"/>
                  <a:pt x="31290" y="145771"/>
                </a:cubicBezTo>
                <a:lnTo>
                  <a:pt x="31290" y="100706"/>
                </a:lnTo>
                <a:cubicBezTo>
                  <a:pt x="31290" y="99538"/>
                  <a:pt x="30322" y="98604"/>
                  <a:pt x="29188" y="98604"/>
                </a:cubicBezTo>
                <a:close/>
                <a:moveTo>
                  <a:pt x="56975" y="133329"/>
                </a:moveTo>
                <a:lnTo>
                  <a:pt x="56975" y="246710"/>
                </a:lnTo>
                <a:cubicBezTo>
                  <a:pt x="57141" y="246277"/>
                  <a:pt x="57208" y="245776"/>
                  <a:pt x="57208" y="245276"/>
                </a:cubicBezTo>
                <a:lnTo>
                  <a:pt x="57208" y="236003"/>
                </a:lnTo>
                <a:cubicBezTo>
                  <a:pt x="57208" y="234568"/>
                  <a:pt x="57475" y="233167"/>
                  <a:pt x="57909" y="231866"/>
                </a:cubicBezTo>
                <a:lnTo>
                  <a:pt x="57909" y="139634"/>
                </a:lnTo>
                <a:cubicBezTo>
                  <a:pt x="57909" y="137265"/>
                  <a:pt x="58309" y="135064"/>
                  <a:pt x="56975" y="133329"/>
                </a:cubicBezTo>
                <a:close/>
                <a:moveTo>
                  <a:pt x="39696" y="111147"/>
                </a:moveTo>
                <a:lnTo>
                  <a:pt x="39696" y="175726"/>
                </a:lnTo>
                <a:lnTo>
                  <a:pt x="29188" y="184132"/>
                </a:lnTo>
                <a:lnTo>
                  <a:pt x="29188" y="204447"/>
                </a:lnTo>
                <a:lnTo>
                  <a:pt x="32891" y="207916"/>
                </a:lnTo>
                <a:lnTo>
                  <a:pt x="38995" y="213587"/>
                </a:lnTo>
                <a:lnTo>
                  <a:pt x="38995" y="235302"/>
                </a:lnTo>
                <a:lnTo>
                  <a:pt x="49669" y="248011"/>
                </a:lnTo>
                <a:cubicBezTo>
                  <a:pt x="49669" y="248045"/>
                  <a:pt x="49703" y="248078"/>
                  <a:pt x="49736" y="248111"/>
                </a:cubicBezTo>
                <a:lnTo>
                  <a:pt x="49736" y="246677"/>
                </a:lnTo>
                <a:lnTo>
                  <a:pt x="40396" y="235569"/>
                </a:lnTo>
                <a:lnTo>
                  <a:pt x="40396" y="213820"/>
                </a:lnTo>
                <a:lnTo>
                  <a:pt x="34992" y="208950"/>
                </a:lnTo>
                <a:lnTo>
                  <a:pt x="31290" y="205514"/>
                </a:lnTo>
                <a:lnTo>
                  <a:pt x="31290" y="183765"/>
                </a:lnTo>
                <a:lnTo>
                  <a:pt x="40396" y="176427"/>
                </a:lnTo>
                <a:lnTo>
                  <a:pt x="40396" y="117418"/>
                </a:lnTo>
                <a:cubicBezTo>
                  <a:pt x="40396" y="115049"/>
                  <a:pt x="40997" y="112881"/>
                  <a:pt x="39696" y="111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41"/>
          <p:cNvSpPr txBox="1"/>
          <p:nvPr/>
        </p:nvSpPr>
        <p:spPr>
          <a:xfrm>
            <a:off x="2032241" y="4396144"/>
            <a:ext cx="3045350" cy="51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000" dirty="0"/>
              <a:t>Se pretende comparar los precios obtenidos con los recolectados mediante métodos tradicionales</a:t>
            </a:r>
            <a:endParaRPr sz="1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2238" name="Google Shape;2238;p41"/>
          <p:cNvSpPr txBox="1"/>
          <p:nvPr/>
        </p:nvSpPr>
        <p:spPr>
          <a:xfrm>
            <a:off x="3683293" y="1703002"/>
            <a:ext cx="330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9" name="Google Shape;2239;p41"/>
          <p:cNvSpPr txBox="1"/>
          <p:nvPr/>
        </p:nvSpPr>
        <p:spPr>
          <a:xfrm>
            <a:off x="3683293" y="2433587"/>
            <a:ext cx="330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0" name="Google Shape;2240;p41"/>
          <p:cNvSpPr txBox="1"/>
          <p:nvPr/>
        </p:nvSpPr>
        <p:spPr>
          <a:xfrm>
            <a:off x="3683293" y="3164172"/>
            <a:ext cx="330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1" name="Google Shape;2241;p41"/>
          <p:cNvSpPr txBox="1"/>
          <p:nvPr/>
        </p:nvSpPr>
        <p:spPr>
          <a:xfrm>
            <a:off x="3683293" y="3891477"/>
            <a:ext cx="330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2" name="Google Shape;2242;p41"/>
          <p:cNvCxnSpPr/>
          <p:nvPr/>
        </p:nvCxnSpPr>
        <p:spPr>
          <a:xfrm rot="10800000">
            <a:off x="2601493" y="1927281"/>
            <a:ext cx="1081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43" name="Google Shape;2243;p41"/>
          <p:cNvCxnSpPr/>
          <p:nvPr/>
        </p:nvCxnSpPr>
        <p:spPr>
          <a:xfrm rot="10800000">
            <a:off x="2363893" y="2657866"/>
            <a:ext cx="1319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44" name="Google Shape;2244;p41"/>
          <p:cNvCxnSpPr/>
          <p:nvPr/>
        </p:nvCxnSpPr>
        <p:spPr>
          <a:xfrm rot="10800000">
            <a:off x="2368093" y="3388451"/>
            <a:ext cx="1315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45" name="Google Shape;2245;p41"/>
          <p:cNvCxnSpPr/>
          <p:nvPr/>
        </p:nvCxnSpPr>
        <p:spPr>
          <a:xfrm rot="10800000">
            <a:off x="2368093" y="4115755"/>
            <a:ext cx="1315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50" name="Google Shape;2250;p41"/>
          <p:cNvCxnSpPr>
            <a:cxnSpLocks/>
            <a:stCxn id="2238" idx="3"/>
          </p:cNvCxnSpPr>
          <p:nvPr/>
        </p:nvCxnSpPr>
        <p:spPr>
          <a:xfrm>
            <a:off x="4013593" y="1927252"/>
            <a:ext cx="1093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51" name="Google Shape;2251;p41"/>
          <p:cNvCxnSpPr>
            <a:cxnSpLocks/>
            <a:stCxn id="2239" idx="3"/>
          </p:cNvCxnSpPr>
          <p:nvPr/>
        </p:nvCxnSpPr>
        <p:spPr>
          <a:xfrm>
            <a:off x="4013593" y="2657837"/>
            <a:ext cx="113027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52" name="Google Shape;2252;p41"/>
          <p:cNvCxnSpPr>
            <a:cxnSpLocks/>
            <a:stCxn id="2240" idx="3"/>
          </p:cNvCxnSpPr>
          <p:nvPr/>
        </p:nvCxnSpPr>
        <p:spPr>
          <a:xfrm>
            <a:off x="4013593" y="3388422"/>
            <a:ext cx="1093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53" name="Google Shape;2253;p41"/>
          <p:cNvCxnSpPr>
            <a:cxnSpLocks/>
            <a:stCxn id="2241" idx="3"/>
          </p:cNvCxnSpPr>
          <p:nvPr/>
        </p:nvCxnSpPr>
        <p:spPr>
          <a:xfrm>
            <a:off x="4013593" y="4115727"/>
            <a:ext cx="1093200" cy="33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4" name="Google Shape;2235;p41">
            <a:extLst>
              <a:ext uri="{FF2B5EF4-FFF2-40B4-BE49-F238E27FC236}">
                <a16:creationId xmlns:a16="http://schemas.microsoft.com/office/drawing/2014/main" id="{4908514F-906C-43F9-8577-9A7C10D40C1C}"/>
              </a:ext>
            </a:extLst>
          </p:cNvPr>
          <p:cNvSpPr txBox="1"/>
          <p:nvPr/>
        </p:nvSpPr>
        <p:spPr>
          <a:xfrm>
            <a:off x="5282730" y="2325320"/>
            <a:ext cx="3346079" cy="51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000" b="0" i="0" dirty="0">
                <a:solidFill>
                  <a:srgbClr val="17192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Los bots pueden realizar el mismo trabajo de extracción que te llevaría semanas o incluso meses completar en unas pocas horas o días.</a:t>
            </a:r>
            <a:endParaRPr sz="1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5" name="Google Shape;2235;p41">
            <a:extLst>
              <a:ext uri="{FF2B5EF4-FFF2-40B4-BE49-F238E27FC236}">
                <a16:creationId xmlns:a16="http://schemas.microsoft.com/office/drawing/2014/main" id="{EB92CC4A-0BE0-4C3E-98B8-FA9DC0890C87}"/>
              </a:ext>
            </a:extLst>
          </p:cNvPr>
          <p:cNvSpPr txBox="1"/>
          <p:nvPr/>
        </p:nvSpPr>
        <p:spPr>
          <a:xfrm>
            <a:off x="5314693" y="1573579"/>
            <a:ext cx="3216898" cy="57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000" dirty="0">
                <a:latin typeface="Roboto" panose="02000000000000000000" pitchFamily="2" charset="0"/>
                <a:ea typeface="Roboto" panose="02000000000000000000" pitchFamily="2" charset="0"/>
              </a:rPr>
              <a:t>Se Automatiza la búsqueda de precios de arriendos de inmuebles (casas y apartamentos) en diferentes países de la región</a:t>
            </a:r>
            <a:endParaRPr sz="1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CE4A096-DBBA-4386-B398-D559FE6CF1FC}"/>
              </a:ext>
            </a:extLst>
          </p:cNvPr>
          <p:cNvSpPr txBox="1"/>
          <p:nvPr/>
        </p:nvSpPr>
        <p:spPr>
          <a:xfrm>
            <a:off x="5237564" y="3986030"/>
            <a:ext cx="3598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Recopilar datos sería inútil si no traer </a:t>
            </a:r>
            <a:r>
              <a:rPr lang="es-ES" sz="1000" b="0" i="0" strike="noStrike" dirty="0" err="1">
                <a:solidFill>
                  <a:srgbClr val="5959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insights</a:t>
            </a:r>
            <a:r>
              <a:rPr lang="es-ES" sz="1000" b="0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valiosos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ideas que se pueda aplicar en los negocios cotidianos.</a:t>
            </a:r>
            <a:endParaRPr lang="es-CO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FFCE15-6097-4415-8213-8620BAF206E5}"/>
              </a:ext>
            </a:extLst>
          </p:cNvPr>
          <p:cNvSpPr txBox="1"/>
          <p:nvPr/>
        </p:nvSpPr>
        <p:spPr>
          <a:xfrm>
            <a:off x="5217475" y="3018281"/>
            <a:ext cx="341133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i="0" dirty="0">
                <a:solidFill>
                  <a:srgbClr val="4B4B4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 </a:t>
            </a:r>
            <a:r>
              <a:rPr lang="es-ES" sz="1100" b="0" i="0" dirty="0" err="1">
                <a:solidFill>
                  <a:srgbClr val="4B4B4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peuden</a:t>
            </a:r>
            <a:r>
              <a:rPr lang="es-ES" sz="1100" b="0" i="0" dirty="0">
                <a:solidFill>
                  <a:srgbClr val="4B4B4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manejar grandes cantidades de datos lo que llevaría días o semanas procesarlos a través del trabajo manual, el </a:t>
            </a:r>
            <a:r>
              <a:rPr lang="es-ES" sz="1100" b="0" i="0" dirty="0" err="1">
                <a:solidFill>
                  <a:srgbClr val="4B4B4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Scraping</a:t>
            </a:r>
            <a:r>
              <a:rPr lang="es-ES" sz="1100" b="0" i="0" dirty="0">
                <a:solidFill>
                  <a:srgbClr val="4B4B4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puede reducir el esfuerzo sustancialmente y aumentar la velocidad de decisión.</a:t>
            </a:r>
            <a:endParaRPr lang="es-CO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>
            <a:spLocks noGrp="1"/>
          </p:cNvSpPr>
          <p:nvPr>
            <p:ph type="title"/>
          </p:nvPr>
        </p:nvSpPr>
        <p:spPr>
          <a:xfrm>
            <a:off x="2203926" y="274257"/>
            <a:ext cx="4736007" cy="132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Librerias</a:t>
            </a:r>
            <a:endParaRPr dirty="0"/>
          </a:p>
        </p:txBody>
      </p:sp>
      <p:grpSp>
        <p:nvGrpSpPr>
          <p:cNvPr id="280" name="Google Shape;280;p18"/>
          <p:cNvGrpSpPr/>
          <p:nvPr/>
        </p:nvGrpSpPr>
        <p:grpSpPr>
          <a:xfrm>
            <a:off x="549362" y="962155"/>
            <a:ext cx="184163" cy="334489"/>
            <a:chOff x="1205500" y="1776413"/>
            <a:chExt cx="1551927" cy="1806256"/>
          </a:xfrm>
        </p:grpSpPr>
        <p:sp>
          <p:nvSpPr>
            <p:cNvPr id="281" name="Google Shape;281;p18"/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18"/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" name="Google Shape;285;p18"/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18"/>
          <p:cNvSpPr txBox="1"/>
          <p:nvPr/>
        </p:nvSpPr>
        <p:spPr>
          <a:xfrm>
            <a:off x="670832" y="864686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BeautifulSoup</a:t>
            </a:r>
            <a:endParaRPr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" name="Google Shape;280;p18">
            <a:extLst>
              <a:ext uri="{FF2B5EF4-FFF2-40B4-BE49-F238E27FC236}">
                <a16:creationId xmlns:a16="http://schemas.microsoft.com/office/drawing/2014/main" id="{5E6603D3-5663-4FB3-A7C2-316DDDB69EC1}"/>
              </a:ext>
            </a:extLst>
          </p:cNvPr>
          <p:cNvGrpSpPr/>
          <p:nvPr/>
        </p:nvGrpSpPr>
        <p:grpSpPr>
          <a:xfrm>
            <a:off x="539502" y="1400351"/>
            <a:ext cx="188171" cy="300177"/>
            <a:chOff x="1205500" y="1776413"/>
            <a:chExt cx="1551927" cy="1806256"/>
          </a:xfrm>
        </p:grpSpPr>
        <p:sp>
          <p:nvSpPr>
            <p:cNvPr id="46" name="Google Shape;281;p18">
              <a:extLst>
                <a:ext uri="{FF2B5EF4-FFF2-40B4-BE49-F238E27FC236}">
                  <a16:creationId xmlns:a16="http://schemas.microsoft.com/office/drawing/2014/main" id="{B4645DB8-9EA6-4321-B1E7-CB13E1D3C541}"/>
                </a:ext>
              </a:extLst>
            </p:cNvPr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282;p18">
              <a:extLst>
                <a:ext uri="{FF2B5EF4-FFF2-40B4-BE49-F238E27FC236}">
                  <a16:creationId xmlns:a16="http://schemas.microsoft.com/office/drawing/2014/main" id="{52726A6E-F488-485C-9B64-BEAFCCDDDE59}"/>
                </a:ext>
              </a:extLst>
            </p:cNvPr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54" name="Google Shape;283;p18">
                <a:extLst>
                  <a:ext uri="{FF2B5EF4-FFF2-40B4-BE49-F238E27FC236}">
                    <a16:creationId xmlns:a16="http://schemas.microsoft.com/office/drawing/2014/main" id="{74DA7EDF-CE56-404B-B27B-AB735BAC1B42}"/>
                  </a:ext>
                </a:extLst>
              </p:cNvPr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;p18">
                <a:extLst>
                  <a:ext uri="{FF2B5EF4-FFF2-40B4-BE49-F238E27FC236}">
                    <a16:creationId xmlns:a16="http://schemas.microsoft.com/office/drawing/2014/main" id="{CAA71CB8-4865-45A5-9CC7-F913D4240CA0}"/>
                  </a:ext>
                </a:extLst>
              </p:cNvPr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285;p18">
              <a:extLst>
                <a:ext uri="{FF2B5EF4-FFF2-40B4-BE49-F238E27FC236}">
                  <a16:creationId xmlns:a16="http://schemas.microsoft.com/office/drawing/2014/main" id="{1223FF8A-D7D5-4649-B4C1-86F5D2EFFA2E}"/>
                </a:ext>
              </a:extLst>
            </p:cNvPr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286;p18">
              <a:extLst>
                <a:ext uri="{FF2B5EF4-FFF2-40B4-BE49-F238E27FC236}">
                  <a16:creationId xmlns:a16="http://schemas.microsoft.com/office/drawing/2014/main" id="{DC39A56D-F8D2-45B7-BD15-7ACEF3F66B96}"/>
                </a:ext>
              </a:extLst>
            </p:cNvPr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7;p18">
              <a:extLst>
                <a:ext uri="{FF2B5EF4-FFF2-40B4-BE49-F238E27FC236}">
                  <a16:creationId xmlns:a16="http://schemas.microsoft.com/office/drawing/2014/main" id="{B4360BBD-42FA-4290-8F26-2D6DF28C76C1}"/>
                </a:ext>
              </a:extLst>
            </p:cNvPr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8;p18">
              <a:extLst>
                <a:ext uri="{FF2B5EF4-FFF2-40B4-BE49-F238E27FC236}">
                  <a16:creationId xmlns:a16="http://schemas.microsoft.com/office/drawing/2014/main" id="{D47DA0D7-C0E3-45B6-A4E5-C2AF54ED1B0F}"/>
                </a:ext>
              </a:extLst>
            </p:cNvPr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9;p18">
              <a:extLst>
                <a:ext uri="{FF2B5EF4-FFF2-40B4-BE49-F238E27FC236}">
                  <a16:creationId xmlns:a16="http://schemas.microsoft.com/office/drawing/2014/main" id="{3C18F95B-93C1-4F3C-9374-E52E58FA69F2}"/>
                </a:ext>
              </a:extLst>
            </p:cNvPr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0;p18">
              <a:extLst>
                <a:ext uri="{FF2B5EF4-FFF2-40B4-BE49-F238E27FC236}">
                  <a16:creationId xmlns:a16="http://schemas.microsoft.com/office/drawing/2014/main" id="{CFBC0963-9AF9-418A-99DB-2B45834F41E6}"/>
                </a:ext>
              </a:extLst>
            </p:cNvPr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80;p18">
            <a:extLst>
              <a:ext uri="{FF2B5EF4-FFF2-40B4-BE49-F238E27FC236}">
                <a16:creationId xmlns:a16="http://schemas.microsoft.com/office/drawing/2014/main" id="{3446292E-4D7D-4507-A0BD-CDD5E262D8A9}"/>
              </a:ext>
            </a:extLst>
          </p:cNvPr>
          <p:cNvGrpSpPr/>
          <p:nvPr/>
        </p:nvGrpSpPr>
        <p:grpSpPr>
          <a:xfrm>
            <a:off x="532648" y="2224614"/>
            <a:ext cx="211311" cy="316638"/>
            <a:chOff x="1205500" y="1776413"/>
            <a:chExt cx="1551927" cy="1806256"/>
          </a:xfrm>
        </p:grpSpPr>
        <p:sp>
          <p:nvSpPr>
            <p:cNvPr id="57" name="Google Shape;281;p18">
              <a:extLst>
                <a:ext uri="{FF2B5EF4-FFF2-40B4-BE49-F238E27FC236}">
                  <a16:creationId xmlns:a16="http://schemas.microsoft.com/office/drawing/2014/main" id="{9A3E5EB5-E657-4CBC-9CAA-F8B4E0C46C3F}"/>
                </a:ext>
              </a:extLst>
            </p:cNvPr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282;p18">
              <a:extLst>
                <a:ext uri="{FF2B5EF4-FFF2-40B4-BE49-F238E27FC236}">
                  <a16:creationId xmlns:a16="http://schemas.microsoft.com/office/drawing/2014/main" id="{95DBDF5F-6E5E-4741-B724-6B08E39B4BFA}"/>
                </a:ext>
              </a:extLst>
            </p:cNvPr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65" name="Google Shape;283;p18">
                <a:extLst>
                  <a:ext uri="{FF2B5EF4-FFF2-40B4-BE49-F238E27FC236}">
                    <a16:creationId xmlns:a16="http://schemas.microsoft.com/office/drawing/2014/main" id="{B2FFD754-589D-4D99-8C6D-7F064F0A11C1}"/>
                  </a:ext>
                </a:extLst>
              </p:cNvPr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84;p18">
                <a:extLst>
                  <a:ext uri="{FF2B5EF4-FFF2-40B4-BE49-F238E27FC236}">
                    <a16:creationId xmlns:a16="http://schemas.microsoft.com/office/drawing/2014/main" id="{274B0377-6705-4703-8540-E57619B3B77E}"/>
                  </a:ext>
                </a:extLst>
              </p:cNvPr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285;p18">
              <a:extLst>
                <a:ext uri="{FF2B5EF4-FFF2-40B4-BE49-F238E27FC236}">
                  <a16:creationId xmlns:a16="http://schemas.microsoft.com/office/drawing/2014/main" id="{AEBED727-72F9-450E-AAE6-34C291BD2C33}"/>
                </a:ext>
              </a:extLst>
            </p:cNvPr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286;p18">
              <a:extLst>
                <a:ext uri="{FF2B5EF4-FFF2-40B4-BE49-F238E27FC236}">
                  <a16:creationId xmlns:a16="http://schemas.microsoft.com/office/drawing/2014/main" id="{AAC04807-994D-4D20-96EE-7F95201565D3}"/>
                </a:ext>
              </a:extLst>
            </p:cNvPr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;p18">
              <a:extLst>
                <a:ext uri="{FF2B5EF4-FFF2-40B4-BE49-F238E27FC236}">
                  <a16:creationId xmlns:a16="http://schemas.microsoft.com/office/drawing/2014/main" id="{07081C21-724E-42C7-A4AD-C352F26B19C9}"/>
                </a:ext>
              </a:extLst>
            </p:cNvPr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8;p18">
              <a:extLst>
                <a:ext uri="{FF2B5EF4-FFF2-40B4-BE49-F238E27FC236}">
                  <a16:creationId xmlns:a16="http://schemas.microsoft.com/office/drawing/2014/main" id="{51721A82-A462-4AC0-8A18-2E7ED0F2FFCC}"/>
                </a:ext>
              </a:extLst>
            </p:cNvPr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9;p18">
              <a:extLst>
                <a:ext uri="{FF2B5EF4-FFF2-40B4-BE49-F238E27FC236}">
                  <a16:creationId xmlns:a16="http://schemas.microsoft.com/office/drawing/2014/main" id="{26EF23B4-5AE4-485C-8FE4-BBE6AED0376C}"/>
                </a:ext>
              </a:extLst>
            </p:cNvPr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0;p18">
              <a:extLst>
                <a:ext uri="{FF2B5EF4-FFF2-40B4-BE49-F238E27FC236}">
                  <a16:creationId xmlns:a16="http://schemas.microsoft.com/office/drawing/2014/main" id="{6CA97E59-F36D-4A27-A2E6-5759AAF7FC82}"/>
                </a:ext>
              </a:extLst>
            </p:cNvPr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280;p18">
            <a:extLst>
              <a:ext uri="{FF2B5EF4-FFF2-40B4-BE49-F238E27FC236}">
                <a16:creationId xmlns:a16="http://schemas.microsoft.com/office/drawing/2014/main" id="{3F3CDA94-16C8-4772-9999-9D4695CE30D3}"/>
              </a:ext>
            </a:extLst>
          </p:cNvPr>
          <p:cNvGrpSpPr/>
          <p:nvPr/>
        </p:nvGrpSpPr>
        <p:grpSpPr>
          <a:xfrm>
            <a:off x="551119" y="1821016"/>
            <a:ext cx="211311" cy="316638"/>
            <a:chOff x="1205500" y="1776413"/>
            <a:chExt cx="1551927" cy="1806256"/>
          </a:xfrm>
        </p:grpSpPr>
        <p:sp>
          <p:nvSpPr>
            <p:cNvPr id="68" name="Google Shape;281;p18">
              <a:extLst>
                <a:ext uri="{FF2B5EF4-FFF2-40B4-BE49-F238E27FC236}">
                  <a16:creationId xmlns:a16="http://schemas.microsoft.com/office/drawing/2014/main" id="{B9398526-D74C-4675-823A-194B37F24A9A}"/>
                </a:ext>
              </a:extLst>
            </p:cNvPr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282;p18">
              <a:extLst>
                <a:ext uri="{FF2B5EF4-FFF2-40B4-BE49-F238E27FC236}">
                  <a16:creationId xmlns:a16="http://schemas.microsoft.com/office/drawing/2014/main" id="{4767392D-14B1-4362-8544-FFF6058B01CF}"/>
                </a:ext>
              </a:extLst>
            </p:cNvPr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76" name="Google Shape;283;p18">
                <a:extLst>
                  <a:ext uri="{FF2B5EF4-FFF2-40B4-BE49-F238E27FC236}">
                    <a16:creationId xmlns:a16="http://schemas.microsoft.com/office/drawing/2014/main" id="{98D31F85-F9E2-4093-9606-65D7315AAD22}"/>
                  </a:ext>
                </a:extLst>
              </p:cNvPr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84;p18">
                <a:extLst>
                  <a:ext uri="{FF2B5EF4-FFF2-40B4-BE49-F238E27FC236}">
                    <a16:creationId xmlns:a16="http://schemas.microsoft.com/office/drawing/2014/main" id="{2AD449D9-C664-4CB8-8E5F-33987F6BE426}"/>
                  </a:ext>
                </a:extLst>
              </p:cNvPr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285;p18">
              <a:extLst>
                <a:ext uri="{FF2B5EF4-FFF2-40B4-BE49-F238E27FC236}">
                  <a16:creationId xmlns:a16="http://schemas.microsoft.com/office/drawing/2014/main" id="{953EB53A-C63A-4301-B6E8-F889C7FEA97C}"/>
                </a:ext>
              </a:extLst>
            </p:cNvPr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286;p18">
              <a:extLst>
                <a:ext uri="{FF2B5EF4-FFF2-40B4-BE49-F238E27FC236}">
                  <a16:creationId xmlns:a16="http://schemas.microsoft.com/office/drawing/2014/main" id="{E90FE6A9-61DD-4738-8D64-BF877B70A6F6}"/>
                </a:ext>
              </a:extLst>
            </p:cNvPr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7;p18">
              <a:extLst>
                <a:ext uri="{FF2B5EF4-FFF2-40B4-BE49-F238E27FC236}">
                  <a16:creationId xmlns:a16="http://schemas.microsoft.com/office/drawing/2014/main" id="{1A367B98-A8EE-4599-9473-B51CA0F56102}"/>
                </a:ext>
              </a:extLst>
            </p:cNvPr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8;p18">
              <a:extLst>
                <a:ext uri="{FF2B5EF4-FFF2-40B4-BE49-F238E27FC236}">
                  <a16:creationId xmlns:a16="http://schemas.microsoft.com/office/drawing/2014/main" id="{EC30C425-8EAF-48A0-85DB-A5215575AD79}"/>
                </a:ext>
              </a:extLst>
            </p:cNvPr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9;p18">
              <a:extLst>
                <a:ext uri="{FF2B5EF4-FFF2-40B4-BE49-F238E27FC236}">
                  <a16:creationId xmlns:a16="http://schemas.microsoft.com/office/drawing/2014/main" id="{B16C7837-81C4-43CF-A8EC-FA14DA2C618E}"/>
                </a:ext>
              </a:extLst>
            </p:cNvPr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0;p18">
              <a:extLst>
                <a:ext uri="{FF2B5EF4-FFF2-40B4-BE49-F238E27FC236}">
                  <a16:creationId xmlns:a16="http://schemas.microsoft.com/office/drawing/2014/main" id="{0031635E-F03D-4BE8-96E8-93ED1963BA7B}"/>
                </a:ext>
              </a:extLst>
            </p:cNvPr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280;p18">
            <a:extLst>
              <a:ext uri="{FF2B5EF4-FFF2-40B4-BE49-F238E27FC236}">
                <a16:creationId xmlns:a16="http://schemas.microsoft.com/office/drawing/2014/main" id="{A7BFD29A-66DC-420A-983F-E13EA5D1C193}"/>
              </a:ext>
            </a:extLst>
          </p:cNvPr>
          <p:cNvGrpSpPr/>
          <p:nvPr/>
        </p:nvGrpSpPr>
        <p:grpSpPr>
          <a:xfrm>
            <a:off x="557960" y="2688790"/>
            <a:ext cx="211311" cy="316638"/>
            <a:chOff x="1205500" y="1776413"/>
            <a:chExt cx="1551927" cy="1806256"/>
          </a:xfrm>
        </p:grpSpPr>
        <p:sp>
          <p:nvSpPr>
            <p:cNvPr id="79" name="Google Shape;281;p18">
              <a:extLst>
                <a:ext uri="{FF2B5EF4-FFF2-40B4-BE49-F238E27FC236}">
                  <a16:creationId xmlns:a16="http://schemas.microsoft.com/office/drawing/2014/main" id="{CF7A643C-1867-4C92-BE00-390E150A10F9}"/>
                </a:ext>
              </a:extLst>
            </p:cNvPr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282;p18">
              <a:extLst>
                <a:ext uri="{FF2B5EF4-FFF2-40B4-BE49-F238E27FC236}">
                  <a16:creationId xmlns:a16="http://schemas.microsoft.com/office/drawing/2014/main" id="{B1FE9BC1-B0B6-4F0B-8BC4-F5CBCBFC9CFC}"/>
                </a:ext>
              </a:extLst>
            </p:cNvPr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87" name="Google Shape;283;p18">
                <a:extLst>
                  <a:ext uri="{FF2B5EF4-FFF2-40B4-BE49-F238E27FC236}">
                    <a16:creationId xmlns:a16="http://schemas.microsoft.com/office/drawing/2014/main" id="{FC6E9DBE-639E-4128-B98B-E8ECA0B56ACF}"/>
                  </a:ext>
                </a:extLst>
              </p:cNvPr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84;p18">
                <a:extLst>
                  <a:ext uri="{FF2B5EF4-FFF2-40B4-BE49-F238E27FC236}">
                    <a16:creationId xmlns:a16="http://schemas.microsoft.com/office/drawing/2014/main" id="{AF2F6A75-8591-4194-B47F-69AD13FC8529}"/>
                  </a:ext>
                </a:extLst>
              </p:cNvPr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285;p18">
              <a:extLst>
                <a:ext uri="{FF2B5EF4-FFF2-40B4-BE49-F238E27FC236}">
                  <a16:creationId xmlns:a16="http://schemas.microsoft.com/office/drawing/2014/main" id="{28304C58-C270-48BD-85CC-A42972597805}"/>
                </a:ext>
              </a:extLst>
            </p:cNvPr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286;p18">
              <a:extLst>
                <a:ext uri="{FF2B5EF4-FFF2-40B4-BE49-F238E27FC236}">
                  <a16:creationId xmlns:a16="http://schemas.microsoft.com/office/drawing/2014/main" id="{6BEF6A81-2996-446C-A223-28F4D2671FAD}"/>
                </a:ext>
              </a:extLst>
            </p:cNvPr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7;p18">
              <a:extLst>
                <a:ext uri="{FF2B5EF4-FFF2-40B4-BE49-F238E27FC236}">
                  <a16:creationId xmlns:a16="http://schemas.microsoft.com/office/drawing/2014/main" id="{B6ECCD47-A364-4653-B42B-4D8158DEEE02}"/>
                </a:ext>
              </a:extLst>
            </p:cNvPr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8;p18">
              <a:extLst>
                <a:ext uri="{FF2B5EF4-FFF2-40B4-BE49-F238E27FC236}">
                  <a16:creationId xmlns:a16="http://schemas.microsoft.com/office/drawing/2014/main" id="{9C8056F5-523E-4B32-8FFE-A4CC6191A370}"/>
                </a:ext>
              </a:extLst>
            </p:cNvPr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9;p18">
              <a:extLst>
                <a:ext uri="{FF2B5EF4-FFF2-40B4-BE49-F238E27FC236}">
                  <a16:creationId xmlns:a16="http://schemas.microsoft.com/office/drawing/2014/main" id="{05B78946-8D1B-499D-9836-E72309F86FD2}"/>
                </a:ext>
              </a:extLst>
            </p:cNvPr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0;p18">
              <a:extLst>
                <a:ext uri="{FF2B5EF4-FFF2-40B4-BE49-F238E27FC236}">
                  <a16:creationId xmlns:a16="http://schemas.microsoft.com/office/drawing/2014/main" id="{A63279F9-A3A2-4D89-8BF7-12FC00C3AC65}"/>
                </a:ext>
              </a:extLst>
            </p:cNvPr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280;p18">
            <a:extLst>
              <a:ext uri="{FF2B5EF4-FFF2-40B4-BE49-F238E27FC236}">
                <a16:creationId xmlns:a16="http://schemas.microsoft.com/office/drawing/2014/main" id="{E0421453-831F-436F-AF22-4AE8E93616BA}"/>
              </a:ext>
            </a:extLst>
          </p:cNvPr>
          <p:cNvGrpSpPr/>
          <p:nvPr/>
        </p:nvGrpSpPr>
        <p:grpSpPr>
          <a:xfrm>
            <a:off x="571748" y="3141311"/>
            <a:ext cx="211311" cy="316638"/>
            <a:chOff x="1205500" y="1776413"/>
            <a:chExt cx="1551927" cy="1806256"/>
          </a:xfrm>
        </p:grpSpPr>
        <p:sp>
          <p:nvSpPr>
            <p:cNvPr id="90" name="Google Shape;281;p18">
              <a:extLst>
                <a:ext uri="{FF2B5EF4-FFF2-40B4-BE49-F238E27FC236}">
                  <a16:creationId xmlns:a16="http://schemas.microsoft.com/office/drawing/2014/main" id="{020A2A57-8AD2-433F-9F78-D5B1E5DD19D8}"/>
                </a:ext>
              </a:extLst>
            </p:cNvPr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82;p18">
              <a:extLst>
                <a:ext uri="{FF2B5EF4-FFF2-40B4-BE49-F238E27FC236}">
                  <a16:creationId xmlns:a16="http://schemas.microsoft.com/office/drawing/2014/main" id="{3341ACFB-EF47-4614-BD31-1EFC4BC06006}"/>
                </a:ext>
              </a:extLst>
            </p:cNvPr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98" name="Google Shape;283;p18">
                <a:extLst>
                  <a:ext uri="{FF2B5EF4-FFF2-40B4-BE49-F238E27FC236}">
                    <a16:creationId xmlns:a16="http://schemas.microsoft.com/office/drawing/2014/main" id="{BBC222F9-B87A-4690-8E03-39DB80AFFE7A}"/>
                  </a:ext>
                </a:extLst>
              </p:cNvPr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84;p18">
                <a:extLst>
                  <a:ext uri="{FF2B5EF4-FFF2-40B4-BE49-F238E27FC236}">
                    <a16:creationId xmlns:a16="http://schemas.microsoft.com/office/drawing/2014/main" id="{B02273B7-1653-4EAB-88A4-CA7612F8EEA2}"/>
                  </a:ext>
                </a:extLst>
              </p:cNvPr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285;p18">
              <a:extLst>
                <a:ext uri="{FF2B5EF4-FFF2-40B4-BE49-F238E27FC236}">
                  <a16:creationId xmlns:a16="http://schemas.microsoft.com/office/drawing/2014/main" id="{6C859C5B-F3DC-4B5D-95FC-4D73755F6AF7}"/>
                </a:ext>
              </a:extLst>
            </p:cNvPr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286;p18">
              <a:extLst>
                <a:ext uri="{FF2B5EF4-FFF2-40B4-BE49-F238E27FC236}">
                  <a16:creationId xmlns:a16="http://schemas.microsoft.com/office/drawing/2014/main" id="{81DA4347-EC5E-48D2-B12E-FA472F0E800B}"/>
                </a:ext>
              </a:extLst>
            </p:cNvPr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7;p18">
              <a:extLst>
                <a:ext uri="{FF2B5EF4-FFF2-40B4-BE49-F238E27FC236}">
                  <a16:creationId xmlns:a16="http://schemas.microsoft.com/office/drawing/2014/main" id="{11332F4F-3A95-498E-955C-6424C3EC663F}"/>
                </a:ext>
              </a:extLst>
            </p:cNvPr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8;p18">
              <a:extLst>
                <a:ext uri="{FF2B5EF4-FFF2-40B4-BE49-F238E27FC236}">
                  <a16:creationId xmlns:a16="http://schemas.microsoft.com/office/drawing/2014/main" id="{D05C2E2F-6FC4-417D-8603-85005D85B9EF}"/>
                </a:ext>
              </a:extLst>
            </p:cNvPr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9;p18">
              <a:extLst>
                <a:ext uri="{FF2B5EF4-FFF2-40B4-BE49-F238E27FC236}">
                  <a16:creationId xmlns:a16="http://schemas.microsoft.com/office/drawing/2014/main" id="{9D7FF80C-07F3-4FC7-B01E-9E757BF3E8E9}"/>
                </a:ext>
              </a:extLst>
            </p:cNvPr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0;p18">
              <a:extLst>
                <a:ext uri="{FF2B5EF4-FFF2-40B4-BE49-F238E27FC236}">
                  <a16:creationId xmlns:a16="http://schemas.microsoft.com/office/drawing/2014/main" id="{C564B30C-BCEA-4D22-9BFB-0E1E41B999FC}"/>
                </a:ext>
              </a:extLst>
            </p:cNvPr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305;p18">
            <a:extLst>
              <a:ext uri="{FF2B5EF4-FFF2-40B4-BE49-F238E27FC236}">
                <a16:creationId xmlns:a16="http://schemas.microsoft.com/office/drawing/2014/main" id="{8C933A69-5ECA-4F15-AF71-63C54EA58C9D}"/>
              </a:ext>
            </a:extLst>
          </p:cNvPr>
          <p:cNvSpPr txBox="1"/>
          <p:nvPr/>
        </p:nvSpPr>
        <p:spPr>
          <a:xfrm>
            <a:off x="357719" y="3154008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Math</a:t>
            </a:r>
            <a:endParaRPr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305;p18">
            <a:extLst>
              <a:ext uri="{FF2B5EF4-FFF2-40B4-BE49-F238E27FC236}">
                <a16:creationId xmlns:a16="http://schemas.microsoft.com/office/drawing/2014/main" id="{8BEEDADA-9382-418C-B258-E3E3D31283B0}"/>
              </a:ext>
            </a:extLst>
          </p:cNvPr>
          <p:cNvSpPr txBox="1"/>
          <p:nvPr/>
        </p:nvSpPr>
        <p:spPr>
          <a:xfrm>
            <a:off x="1031612" y="1808404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</a:p>
        </p:txBody>
      </p:sp>
      <p:sp>
        <p:nvSpPr>
          <p:cNvPr id="102" name="Google Shape;305;p18">
            <a:extLst>
              <a:ext uri="{FF2B5EF4-FFF2-40B4-BE49-F238E27FC236}">
                <a16:creationId xmlns:a16="http://schemas.microsoft.com/office/drawing/2014/main" id="{8E252C39-9D7D-45D4-9C80-D185956E6D5B}"/>
              </a:ext>
            </a:extLst>
          </p:cNvPr>
          <p:cNvSpPr txBox="1"/>
          <p:nvPr/>
        </p:nvSpPr>
        <p:spPr>
          <a:xfrm>
            <a:off x="895440" y="224288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</a:p>
        </p:txBody>
      </p:sp>
      <p:sp>
        <p:nvSpPr>
          <p:cNvPr id="103" name="Google Shape;305;p18">
            <a:extLst>
              <a:ext uri="{FF2B5EF4-FFF2-40B4-BE49-F238E27FC236}">
                <a16:creationId xmlns:a16="http://schemas.microsoft.com/office/drawing/2014/main" id="{EE4EB1AE-3A94-48D4-B113-BB25CF4D6BC9}"/>
              </a:ext>
            </a:extLst>
          </p:cNvPr>
          <p:cNvSpPr txBox="1"/>
          <p:nvPr/>
        </p:nvSpPr>
        <p:spPr>
          <a:xfrm>
            <a:off x="991547" y="1344700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</a:p>
        </p:txBody>
      </p:sp>
      <p:sp>
        <p:nvSpPr>
          <p:cNvPr id="104" name="Google Shape;305;p18">
            <a:extLst>
              <a:ext uri="{FF2B5EF4-FFF2-40B4-BE49-F238E27FC236}">
                <a16:creationId xmlns:a16="http://schemas.microsoft.com/office/drawing/2014/main" id="{A6D35A10-68FB-4B64-B8E4-96C127536EE0}"/>
              </a:ext>
            </a:extLst>
          </p:cNvPr>
          <p:cNvSpPr txBox="1"/>
          <p:nvPr/>
        </p:nvSpPr>
        <p:spPr>
          <a:xfrm>
            <a:off x="439576" y="2708140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PyMySQL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325;p19">
            <a:extLst>
              <a:ext uri="{FF2B5EF4-FFF2-40B4-BE49-F238E27FC236}">
                <a16:creationId xmlns:a16="http://schemas.microsoft.com/office/drawing/2014/main" id="{A1FD6475-035E-45DA-8974-E00FDC267076}"/>
              </a:ext>
            </a:extLst>
          </p:cNvPr>
          <p:cNvSpPr/>
          <p:nvPr/>
        </p:nvSpPr>
        <p:spPr>
          <a:xfrm>
            <a:off x="3776275" y="3376308"/>
            <a:ext cx="3301800" cy="512400"/>
          </a:xfrm>
          <a:prstGeom prst="cube">
            <a:avLst>
              <a:gd name="adj" fmla="val 3654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327;p19">
            <a:extLst>
              <a:ext uri="{FF2B5EF4-FFF2-40B4-BE49-F238E27FC236}">
                <a16:creationId xmlns:a16="http://schemas.microsoft.com/office/drawing/2014/main" id="{A56E9ED8-2D79-4429-9753-7F0CFA961A42}"/>
              </a:ext>
            </a:extLst>
          </p:cNvPr>
          <p:cNvGrpSpPr/>
          <p:nvPr/>
        </p:nvGrpSpPr>
        <p:grpSpPr>
          <a:xfrm>
            <a:off x="3504354" y="1590931"/>
            <a:ext cx="3846673" cy="1678303"/>
            <a:chOff x="2812947" y="2184794"/>
            <a:chExt cx="3519694" cy="1678303"/>
          </a:xfrm>
        </p:grpSpPr>
        <p:sp>
          <p:nvSpPr>
            <p:cNvPr id="108" name="Google Shape;328;p19">
              <a:extLst>
                <a:ext uri="{FF2B5EF4-FFF2-40B4-BE49-F238E27FC236}">
                  <a16:creationId xmlns:a16="http://schemas.microsoft.com/office/drawing/2014/main" id="{74328610-D7B2-4D58-A960-98F5B5AEB8F1}"/>
                </a:ext>
              </a:extLst>
            </p:cNvPr>
            <p:cNvSpPr/>
            <p:nvPr/>
          </p:nvSpPr>
          <p:spPr>
            <a:xfrm>
              <a:off x="2827571" y="2205870"/>
              <a:ext cx="1424072" cy="190989"/>
            </a:xfrm>
            <a:custGeom>
              <a:avLst/>
              <a:gdLst/>
              <a:ahLst/>
              <a:cxnLst/>
              <a:rect l="l" t="t" r="r" b="b"/>
              <a:pathLst>
                <a:path w="65815" h="11476" fill="none" extrusionOk="0">
                  <a:moveTo>
                    <a:pt x="1" y="1"/>
                  </a:moveTo>
                  <a:lnTo>
                    <a:pt x="55540" y="1"/>
                  </a:lnTo>
                  <a:lnTo>
                    <a:pt x="65814" y="11476"/>
                  </a:lnTo>
                </a:path>
              </a:pathLst>
            </a:custGeom>
            <a:solidFill>
              <a:schemeClr val="accent1"/>
            </a:solidFill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Google Shape;329;p19">
              <a:extLst>
                <a:ext uri="{FF2B5EF4-FFF2-40B4-BE49-F238E27FC236}">
                  <a16:creationId xmlns:a16="http://schemas.microsoft.com/office/drawing/2014/main" id="{ECEC9DCC-779B-4FDC-9F10-4F36747D6C71}"/>
                </a:ext>
              </a:extLst>
            </p:cNvPr>
            <p:cNvSpPr/>
            <p:nvPr/>
          </p:nvSpPr>
          <p:spPr>
            <a:xfrm>
              <a:off x="2812947" y="2184794"/>
              <a:ext cx="42755" cy="42755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1301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2002"/>
                    <a:pt x="567" y="2569"/>
                    <a:pt x="1301" y="2569"/>
                  </a:cubicBezTo>
                  <a:cubicBezTo>
                    <a:pt x="2002" y="2569"/>
                    <a:pt x="2569" y="2002"/>
                    <a:pt x="2569" y="1268"/>
                  </a:cubicBezTo>
                  <a:cubicBezTo>
                    <a:pt x="2569" y="567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Google Shape;330;p19">
              <a:extLst>
                <a:ext uri="{FF2B5EF4-FFF2-40B4-BE49-F238E27FC236}">
                  <a16:creationId xmlns:a16="http://schemas.microsoft.com/office/drawing/2014/main" id="{92502A60-70E4-45DE-A04E-670C0C4E97F0}"/>
                </a:ext>
              </a:extLst>
            </p:cNvPr>
            <p:cNvSpPr/>
            <p:nvPr/>
          </p:nvSpPr>
          <p:spPr>
            <a:xfrm>
              <a:off x="5151712" y="2208475"/>
              <a:ext cx="1148670" cy="190973"/>
            </a:xfrm>
            <a:custGeom>
              <a:avLst/>
              <a:gdLst/>
              <a:ahLst/>
              <a:cxnLst/>
              <a:rect l="l" t="t" r="r" b="b"/>
              <a:pathLst>
                <a:path w="73187" h="11475" fill="none" extrusionOk="0">
                  <a:moveTo>
                    <a:pt x="73186" y="0"/>
                  </a:moveTo>
                  <a:lnTo>
                    <a:pt x="10241" y="0"/>
                  </a:lnTo>
                  <a:lnTo>
                    <a:pt x="0" y="11475"/>
                  </a:lnTo>
                </a:path>
              </a:pathLst>
            </a:custGeom>
            <a:solidFill>
              <a:schemeClr val="accent1"/>
            </a:solidFill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Google Shape;331;p19">
              <a:extLst>
                <a:ext uri="{FF2B5EF4-FFF2-40B4-BE49-F238E27FC236}">
                  <a16:creationId xmlns:a16="http://schemas.microsoft.com/office/drawing/2014/main" id="{7E99606D-E8D6-4130-8049-95B23B6F3CAD}"/>
                </a:ext>
              </a:extLst>
            </p:cNvPr>
            <p:cNvSpPr/>
            <p:nvPr/>
          </p:nvSpPr>
          <p:spPr>
            <a:xfrm>
              <a:off x="6289606" y="2188534"/>
              <a:ext cx="42755" cy="42755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1268" y="0"/>
                  </a:moveTo>
                  <a:cubicBezTo>
                    <a:pt x="568" y="0"/>
                    <a:pt x="1" y="568"/>
                    <a:pt x="1" y="1268"/>
                  </a:cubicBezTo>
                  <a:cubicBezTo>
                    <a:pt x="1" y="2002"/>
                    <a:pt x="568" y="2569"/>
                    <a:pt x="1268" y="2569"/>
                  </a:cubicBezTo>
                  <a:cubicBezTo>
                    <a:pt x="2002" y="2569"/>
                    <a:pt x="2569" y="2002"/>
                    <a:pt x="2569" y="1268"/>
                  </a:cubicBezTo>
                  <a:cubicBezTo>
                    <a:pt x="2569" y="568"/>
                    <a:pt x="2002" y="0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Google Shape;332;p19">
              <a:extLst>
                <a:ext uri="{FF2B5EF4-FFF2-40B4-BE49-F238E27FC236}">
                  <a16:creationId xmlns:a16="http://schemas.microsoft.com/office/drawing/2014/main" id="{8BA5FEDE-4F1F-4EE5-B0D5-D50FC1D5D8BD}"/>
                </a:ext>
              </a:extLst>
            </p:cNvPr>
            <p:cNvSpPr/>
            <p:nvPr/>
          </p:nvSpPr>
          <p:spPr>
            <a:xfrm>
              <a:off x="2824680" y="3008826"/>
              <a:ext cx="1197514" cy="832175"/>
            </a:xfrm>
            <a:custGeom>
              <a:avLst/>
              <a:gdLst/>
              <a:ahLst/>
              <a:cxnLst/>
              <a:rect l="l" t="t" r="r" b="b"/>
              <a:pathLst>
                <a:path w="97004" h="50003" fill="none" extrusionOk="0">
                  <a:moveTo>
                    <a:pt x="1" y="50003"/>
                  </a:moveTo>
                  <a:lnTo>
                    <a:pt x="70218" y="50003"/>
                  </a:lnTo>
                  <a:lnTo>
                    <a:pt x="97003" y="0"/>
                  </a:lnTo>
                </a:path>
              </a:pathLst>
            </a:custGeom>
            <a:solidFill>
              <a:schemeClr val="accent1"/>
            </a:solidFill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Google Shape;333;p19">
              <a:extLst>
                <a:ext uri="{FF2B5EF4-FFF2-40B4-BE49-F238E27FC236}">
                  <a16:creationId xmlns:a16="http://schemas.microsoft.com/office/drawing/2014/main" id="{4FBF0ADD-8CB6-4C49-BA71-A9BCF31D9859}"/>
                </a:ext>
              </a:extLst>
            </p:cNvPr>
            <p:cNvSpPr/>
            <p:nvPr/>
          </p:nvSpPr>
          <p:spPr>
            <a:xfrm>
              <a:off x="2819748" y="3819295"/>
              <a:ext cx="42755" cy="42771"/>
            </a:xfrm>
            <a:custGeom>
              <a:avLst/>
              <a:gdLst/>
              <a:ahLst/>
              <a:cxnLst/>
              <a:rect l="l" t="t" r="r" b="b"/>
              <a:pathLst>
                <a:path w="2569" h="2570" extrusionOk="0">
                  <a:moveTo>
                    <a:pt x="1301" y="1"/>
                  </a:moveTo>
                  <a:cubicBezTo>
                    <a:pt x="567" y="1"/>
                    <a:pt x="0" y="568"/>
                    <a:pt x="0" y="1302"/>
                  </a:cubicBezTo>
                  <a:cubicBezTo>
                    <a:pt x="0" y="2002"/>
                    <a:pt x="567" y="2569"/>
                    <a:pt x="1301" y="2569"/>
                  </a:cubicBezTo>
                  <a:cubicBezTo>
                    <a:pt x="2002" y="2569"/>
                    <a:pt x="2569" y="2002"/>
                    <a:pt x="2569" y="1302"/>
                  </a:cubicBezTo>
                  <a:cubicBezTo>
                    <a:pt x="2569" y="568"/>
                    <a:pt x="2002" y="1"/>
                    <a:pt x="13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Google Shape;334;p19">
              <a:extLst>
                <a:ext uri="{FF2B5EF4-FFF2-40B4-BE49-F238E27FC236}">
                  <a16:creationId xmlns:a16="http://schemas.microsoft.com/office/drawing/2014/main" id="{2275E175-9066-4ADD-A548-AC01E419B21B}"/>
                </a:ext>
              </a:extLst>
            </p:cNvPr>
            <p:cNvSpPr/>
            <p:nvPr/>
          </p:nvSpPr>
          <p:spPr>
            <a:xfrm>
              <a:off x="5625216" y="3841988"/>
              <a:ext cx="682457" cy="17"/>
            </a:xfrm>
            <a:custGeom>
              <a:avLst/>
              <a:gdLst/>
              <a:ahLst/>
              <a:cxnLst/>
              <a:rect l="l" t="t" r="r" b="b"/>
              <a:pathLst>
                <a:path w="73620" h="1" fill="none" extrusionOk="0">
                  <a:moveTo>
                    <a:pt x="73619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Google Shape;335;p19">
              <a:extLst>
                <a:ext uri="{FF2B5EF4-FFF2-40B4-BE49-F238E27FC236}">
                  <a16:creationId xmlns:a16="http://schemas.microsoft.com/office/drawing/2014/main" id="{55BA2913-37EE-4D89-A383-17D3EC91807C}"/>
                </a:ext>
              </a:extLst>
            </p:cNvPr>
            <p:cNvSpPr/>
            <p:nvPr/>
          </p:nvSpPr>
          <p:spPr>
            <a:xfrm>
              <a:off x="6289320" y="3820326"/>
              <a:ext cx="43320" cy="42771"/>
            </a:xfrm>
            <a:custGeom>
              <a:avLst/>
              <a:gdLst/>
              <a:ahLst/>
              <a:cxnLst/>
              <a:rect l="l" t="t" r="r" b="b"/>
              <a:pathLst>
                <a:path w="2603" h="2570" extrusionOk="0">
                  <a:moveTo>
                    <a:pt x="1301" y="1"/>
                  </a:moveTo>
                  <a:cubicBezTo>
                    <a:pt x="601" y="1"/>
                    <a:pt x="0" y="568"/>
                    <a:pt x="0" y="1302"/>
                  </a:cubicBezTo>
                  <a:cubicBezTo>
                    <a:pt x="0" y="2002"/>
                    <a:pt x="601" y="2569"/>
                    <a:pt x="1301" y="2569"/>
                  </a:cubicBezTo>
                  <a:cubicBezTo>
                    <a:pt x="2002" y="2569"/>
                    <a:pt x="2602" y="2002"/>
                    <a:pt x="2602" y="1302"/>
                  </a:cubicBezTo>
                  <a:cubicBezTo>
                    <a:pt x="2602" y="568"/>
                    <a:pt x="2002" y="1"/>
                    <a:pt x="13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16" name="Google Shape;336;p19">
            <a:extLst>
              <a:ext uri="{FF2B5EF4-FFF2-40B4-BE49-F238E27FC236}">
                <a16:creationId xmlns:a16="http://schemas.microsoft.com/office/drawing/2014/main" id="{380963F9-0AA6-426B-965B-67CBD531AEAB}"/>
              </a:ext>
            </a:extLst>
          </p:cNvPr>
          <p:cNvSpPr txBox="1"/>
          <p:nvPr/>
        </p:nvSpPr>
        <p:spPr>
          <a:xfrm>
            <a:off x="7396882" y="2798287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2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337;p19">
            <a:extLst>
              <a:ext uri="{FF2B5EF4-FFF2-40B4-BE49-F238E27FC236}">
                <a16:creationId xmlns:a16="http://schemas.microsoft.com/office/drawing/2014/main" id="{EC480B5B-5C74-4043-BB8A-F3FDD82F66B2}"/>
              </a:ext>
            </a:extLst>
          </p:cNvPr>
          <p:cNvSpPr txBox="1"/>
          <p:nvPr/>
        </p:nvSpPr>
        <p:spPr>
          <a:xfrm>
            <a:off x="7396882" y="1166207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45%</a:t>
            </a:r>
            <a:endParaRPr sz="2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338;p19">
            <a:extLst>
              <a:ext uri="{FF2B5EF4-FFF2-40B4-BE49-F238E27FC236}">
                <a16:creationId xmlns:a16="http://schemas.microsoft.com/office/drawing/2014/main" id="{BD711EE4-7D79-4BDF-8C6B-1A3B2206660C}"/>
              </a:ext>
            </a:extLst>
          </p:cNvPr>
          <p:cNvSpPr txBox="1"/>
          <p:nvPr/>
        </p:nvSpPr>
        <p:spPr>
          <a:xfrm>
            <a:off x="2449778" y="1115569"/>
            <a:ext cx="961332" cy="51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sz="2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339;p19">
            <a:extLst>
              <a:ext uri="{FF2B5EF4-FFF2-40B4-BE49-F238E27FC236}">
                <a16:creationId xmlns:a16="http://schemas.microsoft.com/office/drawing/2014/main" id="{59919859-D14B-4999-BA0A-AA06AC013007}"/>
              </a:ext>
            </a:extLst>
          </p:cNvPr>
          <p:cNvSpPr txBox="1"/>
          <p:nvPr/>
        </p:nvSpPr>
        <p:spPr>
          <a:xfrm>
            <a:off x="2398932" y="2875696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25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342;p19">
            <a:extLst>
              <a:ext uri="{FF2B5EF4-FFF2-40B4-BE49-F238E27FC236}">
                <a16:creationId xmlns:a16="http://schemas.microsoft.com/office/drawing/2014/main" id="{837603DB-F576-44E8-AA47-DFFD729A7FA6}"/>
              </a:ext>
            </a:extLst>
          </p:cNvPr>
          <p:cNvSpPr/>
          <p:nvPr/>
        </p:nvSpPr>
        <p:spPr>
          <a:xfrm>
            <a:off x="7371103" y="1422407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BeautifulSoup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343;p19">
            <a:extLst>
              <a:ext uri="{FF2B5EF4-FFF2-40B4-BE49-F238E27FC236}">
                <a16:creationId xmlns:a16="http://schemas.microsoft.com/office/drawing/2014/main" id="{BCD0BEF5-9166-46BA-B98A-72C7CAFE0974}"/>
              </a:ext>
            </a:extLst>
          </p:cNvPr>
          <p:cNvSpPr/>
          <p:nvPr/>
        </p:nvSpPr>
        <p:spPr>
          <a:xfrm>
            <a:off x="7396883" y="3697356"/>
            <a:ext cx="1943100" cy="21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344;p19">
            <a:extLst>
              <a:ext uri="{FF2B5EF4-FFF2-40B4-BE49-F238E27FC236}">
                <a16:creationId xmlns:a16="http://schemas.microsoft.com/office/drawing/2014/main" id="{596433D5-5543-4B6F-BDC5-96DD8F455C69}"/>
              </a:ext>
            </a:extLst>
          </p:cNvPr>
          <p:cNvSpPr/>
          <p:nvPr/>
        </p:nvSpPr>
        <p:spPr>
          <a:xfrm>
            <a:off x="4041782" y="2216533"/>
            <a:ext cx="692400" cy="1350300"/>
          </a:xfrm>
          <a:prstGeom prst="cube">
            <a:avLst>
              <a:gd name="adj" fmla="val 25000"/>
            </a:avLst>
          </a:prstGeom>
          <a:solidFill>
            <a:srgbClr val="EB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345;p19">
            <a:extLst>
              <a:ext uri="{FF2B5EF4-FFF2-40B4-BE49-F238E27FC236}">
                <a16:creationId xmlns:a16="http://schemas.microsoft.com/office/drawing/2014/main" id="{00D9A152-27A1-41E2-9D7D-52ECBF357B63}"/>
              </a:ext>
            </a:extLst>
          </p:cNvPr>
          <p:cNvGrpSpPr/>
          <p:nvPr/>
        </p:nvGrpSpPr>
        <p:grpSpPr>
          <a:xfrm>
            <a:off x="4039863" y="1905170"/>
            <a:ext cx="694264" cy="485939"/>
            <a:chOff x="2578305" y="1095126"/>
            <a:chExt cx="755620" cy="514004"/>
          </a:xfrm>
        </p:grpSpPr>
        <p:sp>
          <p:nvSpPr>
            <p:cNvPr id="124" name="Google Shape;346;p19">
              <a:extLst>
                <a:ext uri="{FF2B5EF4-FFF2-40B4-BE49-F238E27FC236}">
                  <a16:creationId xmlns:a16="http://schemas.microsoft.com/office/drawing/2014/main" id="{BC425754-58D3-46D5-8923-969861566F36}"/>
                </a:ext>
              </a:extLst>
            </p:cNvPr>
            <p:cNvSpPr/>
            <p:nvPr/>
          </p:nvSpPr>
          <p:spPr>
            <a:xfrm rot="-2700000">
              <a:off x="2943332" y="1122337"/>
              <a:ext cx="267286" cy="459478"/>
            </a:xfrm>
            <a:prstGeom prst="rect">
              <a:avLst/>
            </a:prstGeom>
            <a:solidFill>
              <a:srgbClr val="4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7;p19">
              <a:extLst>
                <a:ext uri="{FF2B5EF4-FFF2-40B4-BE49-F238E27FC236}">
                  <a16:creationId xmlns:a16="http://schemas.microsoft.com/office/drawing/2014/main" id="{A4201A67-2900-46C0-91E7-6C48FE24FB47}"/>
                </a:ext>
              </a:extLst>
            </p:cNvPr>
            <p:cNvSpPr/>
            <p:nvPr/>
          </p:nvSpPr>
          <p:spPr>
            <a:xfrm>
              <a:off x="3126575" y="1134525"/>
              <a:ext cx="114600" cy="226200"/>
            </a:xfrm>
            <a:prstGeom prst="cube">
              <a:avLst>
                <a:gd name="adj" fmla="val 25000"/>
              </a:avLst>
            </a:prstGeom>
            <a:solidFill>
              <a:srgbClr val="EEB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8;p19">
              <a:extLst>
                <a:ext uri="{FF2B5EF4-FFF2-40B4-BE49-F238E27FC236}">
                  <a16:creationId xmlns:a16="http://schemas.microsoft.com/office/drawing/2014/main" id="{2D776C75-8E45-4F88-938C-3A45F40D4317}"/>
                </a:ext>
              </a:extLst>
            </p:cNvPr>
            <p:cNvSpPr/>
            <p:nvPr/>
          </p:nvSpPr>
          <p:spPr>
            <a:xfrm>
              <a:off x="2578305" y="1282905"/>
              <a:ext cx="568525" cy="326225"/>
            </a:xfrm>
            <a:custGeom>
              <a:avLst/>
              <a:gdLst/>
              <a:ahLst/>
              <a:cxnLst/>
              <a:rect l="l" t="t" r="r" b="b"/>
              <a:pathLst>
                <a:path w="22741" h="13049" extrusionOk="0">
                  <a:moveTo>
                    <a:pt x="9715" y="0"/>
                  </a:moveTo>
                  <a:lnTo>
                    <a:pt x="22741" y="13049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  <p:sp>
        <p:nvSpPr>
          <p:cNvPr id="127" name="Google Shape;349;p19">
            <a:extLst>
              <a:ext uri="{FF2B5EF4-FFF2-40B4-BE49-F238E27FC236}">
                <a16:creationId xmlns:a16="http://schemas.microsoft.com/office/drawing/2014/main" id="{5BE99E98-DB1A-4625-9BFE-6548719D2EA0}"/>
              </a:ext>
            </a:extLst>
          </p:cNvPr>
          <p:cNvSpPr/>
          <p:nvPr/>
        </p:nvSpPr>
        <p:spPr>
          <a:xfrm>
            <a:off x="4733507" y="1888458"/>
            <a:ext cx="692400" cy="1678200"/>
          </a:xfrm>
          <a:prstGeom prst="cube">
            <a:avLst>
              <a:gd name="adj" fmla="val 25000"/>
            </a:avLst>
          </a:prstGeom>
          <a:solidFill>
            <a:srgbClr val="EB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350;p19">
            <a:extLst>
              <a:ext uri="{FF2B5EF4-FFF2-40B4-BE49-F238E27FC236}">
                <a16:creationId xmlns:a16="http://schemas.microsoft.com/office/drawing/2014/main" id="{B29D6884-6C73-4A38-A68A-13E1FB5BEDE7}"/>
              </a:ext>
            </a:extLst>
          </p:cNvPr>
          <p:cNvGrpSpPr/>
          <p:nvPr/>
        </p:nvGrpSpPr>
        <p:grpSpPr>
          <a:xfrm>
            <a:off x="4731576" y="1578518"/>
            <a:ext cx="694264" cy="485939"/>
            <a:chOff x="2578305" y="1095126"/>
            <a:chExt cx="755620" cy="514004"/>
          </a:xfrm>
        </p:grpSpPr>
        <p:sp>
          <p:nvSpPr>
            <p:cNvPr id="129" name="Google Shape;351;p19">
              <a:extLst>
                <a:ext uri="{FF2B5EF4-FFF2-40B4-BE49-F238E27FC236}">
                  <a16:creationId xmlns:a16="http://schemas.microsoft.com/office/drawing/2014/main" id="{DEA92303-EB31-4EB9-90EB-C16A69C87DFE}"/>
                </a:ext>
              </a:extLst>
            </p:cNvPr>
            <p:cNvSpPr/>
            <p:nvPr/>
          </p:nvSpPr>
          <p:spPr>
            <a:xfrm rot="-2700000">
              <a:off x="2943332" y="1122337"/>
              <a:ext cx="267286" cy="459478"/>
            </a:xfrm>
            <a:prstGeom prst="rect">
              <a:avLst/>
            </a:prstGeom>
            <a:solidFill>
              <a:srgbClr val="4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52;p19">
              <a:extLst>
                <a:ext uri="{FF2B5EF4-FFF2-40B4-BE49-F238E27FC236}">
                  <a16:creationId xmlns:a16="http://schemas.microsoft.com/office/drawing/2014/main" id="{EF99F732-4968-4AEA-A0B9-6F817309B3ED}"/>
                </a:ext>
              </a:extLst>
            </p:cNvPr>
            <p:cNvSpPr/>
            <p:nvPr/>
          </p:nvSpPr>
          <p:spPr>
            <a:xfrm>
              <a:off x="3126575" y="1134525"/>
              <a:ext cx="114600" cy="226200"/>
            </a:xfrm>
            <a:prstGeom prst="cube">
              <a:avLst>
                <a:gd name="adj" fmla="val 25000"/>
              </a:avLst>
            </a:prstGeom>
            <a:solidFill>
              <a:srgbClr val="EEB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53;p19">
              <a:extLst>
                <a:ext uri="{FF2B5EF4-FFF2-40B4-BE49-F238E27FC236}">
                  <a16:creationId xmlns:a16="http://schemas.microsoft.com/office/drawing/2014/main" id="{828B6C11-6C7B-4C3E-93EC-F63FCFD5D8F0}"/>
                </a:ext>
              </a:extLst>
            </p:cNvPr>
            <p:cNvSpPr/>
            <p:nvPr/>
          </p:nvSpPr>
          <p:spPr>
            <a:xfrm>
              <a:off x="2578305" y="1282905"/>
              <a:ext cx="568525" cy="326225"/>
            </a:xfrm>
            <a:custGeom>
              <a:avLst/>
              <a:gdLst/>
              <a:ahLst/>
              <a:cxnLst/>
              <a:rect l="l" t="t" r="r" b="b"/>
              <a:pathLst>
                <a:path w="22741" h="13049" extrusionOk="0">
                  <a:moveTo>
                    <a:pt x="9715" y="0"/>
                  </a:moveTo>
                  <a:lnTo>
                    <a:pt x="22741" y="13049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  <p:sp>
        <p:nvSpPr>
          <p:cNvPr id="132" name="Google Shape;354;p19">
            <a:extLst>
              <a:ext uri="{FF2B5EF4-FFF2-40B4-BE49-F238E27FC236}">
                <a16:creationId xmlns:a16="http://schemas.microsoft.com/office/drawing/2014/main" id="{761DE5E1-7FC6-489C-B1D3-6538C9198F63}"/>
              </a:ext>
            </a:extLst>
          </p:cNvPr>
          <p:cNvSpPr/>
          <p:nvPr/>
        </p:nvSpPr>
        <p:spPr>
          <a:xfrm>
            <a:off x="5426289" y="1334958"/>
            <a:ext cx="692400" cy="2232000"/>
          </a:xfrm>
          <a:prstGeom prst="cube">
            <a:avLst>
              <a:gd name="adj" fmla="val 25000"/>
            </a:avLst>
          </a:prstGeom>
          <a:solidFill>
            <a:srgbClr val="EB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355;p19">
            <a:extLst>
              <a:ext uri="{FF2B5EF4-FFF2-40B4-BE49-F238E27FC236}">
                <a16:creationId xmlns:a16="http://schemas.microsoft.com/office/drawing/2014/main" id="{72B8BF22-C029-414D-A651-64C91759A98C}"/>
              </a:ext>
            </a:extLst>
          </p:cNvPr>
          <p:cNvGrpSpPr/>
          <p:nvPr/>
        </p:nvGrpSpPr>
        <p:grpSpPr>
          <a:xfrm>
            <a:off x="5424371" y="1027670"/>
            <a:ext cx="694264" cy="485939"/>
            <a:chOff x="2578305" y="1095126"/>
            <a:chExt cx="755620" cy="514004"/>
          </a:xfrm>
        </p:grpSpPr>
        <p:sp>
          <p:nvSpPr>
            <p:cNvPr id="134" name="Google Shape;356;p19">
              <a:extLst>
                <a:ext uri="{FF2B5EF4-FFF2-40B4-BE49-F238E27FC236}">
                  <a16:creationId xmlns:a16="http://schemas.microsoft.com/office/drawing/2014/main" id="{5117B875-0432-42CD-ABE7-B00EF9FF1BD4}"/>
                </a:ext>
              </a:extLst>
            </p:cNvPr>
            <p:cNvSpPr/>
            <p:nvPr/>
          </p:nvSpPr>
          <p:spPr>
            <a:xfrm rot="-2700000">
              <a:off x="2943332" y="1122337"/>
              <a:ext cx="267286" cy="459478"/>
            </a:xfrm>
            <a:prstGeom prst="rect">
              <a:avLst/>
            </a:prstGeom>
            <a:solidFill>
              <a:srgbClr val="4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7;p19">
              <a:extLst>
                <a:ext uri="{FF2B5EF4-FFF2-40B4-BE49-F238E27FC236}">
                  <a16:creationId xmlns:a16="http://schemas.microsoft.com/office/drawing/2014/main" id="{211DC90E-4DFA-4F51-B97D-5AC5272407B1}"/>
                </a:ext>
              </a:extLst>
            </p:cNvPr>
            <p:cNvSpPr/>
            <p:nvPr/>
          </p:nvSpPr>
          <p:spPr>
            <a:xfrm>
              <a:off x="3126575" y="1134525"/>
              <a:ext cx="114600" cy="226200"/>
            </a:xfrm>
            <a:prstGeom prst="cube">
              <a:avLst>
                <a:gd name="adj" fmla="val 25000"/>
              </a:avLst>
            </a:prstGeom>
            <a:solidFill>
              <a:srgbClr val="EEB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8;p19">
              <a:extLst>
                <a:ext uri="{FF2B5EF4-FFF2-40B4-BE49-F238E27FC236}">
                  <a16:creationId xmlns:a16="http://schemas.microsoft.com/office/drawing/2014/main" id="{D63DE58F-227D-4D04-9B44-22C61E3C2B15}"/>
                </a:ext>
              </a:extLst>
            </p:cNvPr>
            <p:cNvSpPr/>
            <p:nvPr/>
          </p:nvSpPr>
          <p:spPr>
            <a:xfrm>
              <a:off x="2578305" y="1282905"/>
              <a:ext cx="568525" cy="326225"/>
            </a:xfrm>
            <a:custGeom>
              <a:avLst/>
              <a:gdLst/>
              <a:ahLst/>
              <a:cxnLst/>
              <a:rect l="l" t="t" r="r" b="b"/>
              <a:pathLst>
                <a:path w="22741" h="13049" extrusionOk="0">
                  <a:moveTo>
                    <a:pt x="9715" y="0"/>
                  </a:moveTo>
                  <a:lnTo>
                    <a:pt x="22741" y="13049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  <p:sp>
        <p:nvSpPr>
          <p:cNvPr id="137" name="Google Shape;359;p19">
            <a:extLst>
              <a:ext uri="{FF2B5EF4-FFF2-40B4-BE49-F238E27FC236}">
                <a16:creationId xmlns:a16="http://schemas.microsoft.com/office/drawing/2014/main" id="{14FA8C51-A36F-42FB-B603-258B681EEC43}"/>
              </a:ext>
            </a:extLst>
          </p:cNvPr>
          <p:cNvSpPr/>
          <p:nvPr/>
        </p:nvSpPr>
        <p:spPr>
          <a:xfrm>
            <a:off x="6119382" y="3013113"/>
            <a:ext cx="692400" cy="553669"/>
          </a:xfrm>
          <a:prstGeom prst="cube">
            <a:avLst>
              <a:gd name="adj" fmla="val 25000"/>
            </a:avLst>
          </a:prstGeom>
          <a:solidFill>
            <a:srgbClr val="EB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360;p19">
            <a:extLst>
              <a:ext uri="{FF2B5EF4-FFF2-40B4-BE49-F238E27FC236}">
                <a16:creationId xmlns:a16="http://schemas.microsoft.com/office/drawing/2014/main" id="{C121AEEB-02C6-4859-9EC4-FE0E82893199}"/>
              </a:ext>
            </a:extLst>
          </p:cNvPr>
          <p:cNvGrpSpPr/>
          <p:nvPr/>
        </p:nvGrpSpPr>
        <p:grpSpPr>
          <a:xfrm>
            <a:off x="6122956" y="2700701"/>
            <a:ext cx="694264" cy="485939"/>
            <a:chOff x="2578305" y="1095126"/>
            <a:chExt cx="755620" cy="514004"/>
          </a:xfrm>
        </p:grpSpPr>
        <p:sp>
          <p:nvSpPr>
            <p:cNvPr id="139" name="Google Shape;361;p19">
              <a:extLst>
                <a:ext uri="{FF2B5EF4-FFF2-40B4-BE49-F238E27FC236}">
                  <a16:creationId xmlns:a16="http://schemas.microsoft.com/office/drawing/2014/main" id="{340239D4-CA44-43BD-ABB6-3DDEE471BF21}"/>
                </a:ext>
              </a:extLst>
            </p:cNvPr>
            <p:cNvSpPr/>
            <p:nvPr/>
          </p:nvSpPr>
          <p:spPr>
            <a:xfrm rot="-2700000">
              <a:off x="2943332" y="1122337"/>
              <a:ext cx="267286" cy="459478"/>
            </a:xfrm>
            <a:prstGeom prst="rect">
              <a:avLst/>
            </a:prstGeom>
            <a:solidFill>
              <a:srgbClr val="4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2;p19">
              <a:extLst>
                <a:ext uri="{FF2B5EF4-FFF2-40B4-BE49-F238E27FC236}">
                  <a16:creationId xmlns:a16="http://schemas.microsoft.com/office/drawing/2014/main" id="{88395DCB-7D93-4423-9C3A-BA792BCE5123}"/>
                </a:ext>
              </a:extLst>
            </p:cNvPr>
            <p:cNvSpPr/>
            <p:nvPr/>
          </p:nvSpPr>
          <p:spPr>
            <a:xfrm>
              <a:off x="3126575" y="1134525"/>
              <a:ext cx="114600" cy="226200"/>
            </a:xfrm>
            <a:prstGeom prst="cube">
              <a:avLst>
                <a:gd name="adj" fmla="val 25000"/>
              </a:avLst>
            </a:prstGeom>
            <a:solidFill>
              <a:srgbClr val="EEB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3;p19">
              <a:extLst>
                <a:ext uri="{FF2B5EF4-FFF2-40B4-BE49-F238E27FC236}">
                  <a16:creationId xmlns:a16="http://schemas.microsoft.com/office/drawing/2014/main" id="{28F80F69-2891-4B72-AC47-A4B4659B8DFA}"/>
                </a:ext>
              </a:extLst>
            </p:cNvPr>
            <p:cNvSpPr/>
            <p:nvPr/>
          </p:nvSpPr>
          <p:spPr>
            <a:xfrm>
              <a:off x="2578305" y="1282905"/>
              <a:ext cx="568525" cy="326225"/>
            </a:xfrm>
            <a:custGeom>
              <a:avLst/>
              <a:gdLst/>
              <a:ahLst/>
              <a:cxnLst/>
              <a:rect l="l" t="t" r="r" b="b"/>
              <a:pathLst>
                <a:path w="22741" h="13049" extrusionOk="0">
                  <a:moveTo>
                    <a:pt x="9715" y="0"/>
                  </a:moveTo>
                  <a:lnTo>
                    <a:pt x="22741" y="13049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  <p:sp>
        <p:nvSpPr>
          <p:cNvPr id="142" name="Google Shape;305;p18">
            <a:extLst>
              <a:ext uri="{FF2B5EF4-FFF2-40B4-BE49-F238E27FC236}">
                <a16:creationId xmlns:a16="http://schemas.microsoft.com/office/drawing/2014/main" id="{43E39086-D1E0-4FBC-8D47-A9E03D915936}"/>
              </a:ext>
            </a:extLst>
          </p:cNvPr>
          <p:cNvSpPr txBox="1"/>
          <p:nvPr/>
        </p:nvSpPr>
        <p:spPr>
          <a:xfrm>
            <a:off x="2574679" y="1486554"/>
            <a:ext cx="1789200" cy="3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</a:p>
        </p:txBody>
      </p:sp>
      <p:sp>
        <p:nvSpPr>
          <p:cNvPr id="143" name="Google Shape;305;p18">
            <a:extLst>
              <a:ext uri="{FF2B5EF4-FFF2-40B4-BE49-F238E27FC236}">
                <a16:creationId xmlns:a16="http://schemas.microsoft.com/office/drawing/2014/main" id="{97AE9037-DE4D-46FB-8B17-EC5936F559B2}"/>
              </a:ext>
            </a:extLst>
          </p:cNvPr>
          <p:cNvSpPr txBox="1"/>
          <p:nvPr/>
        </p:nvSpPr>
        <p:spPr>
          <a:xfrm>
            <a:off x="7427659" y="3195415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</a:p>
        </p:txBody>
      </p:sp>
      <p:sp>
        <p:nvSpPr>
          <p:cNvPr id="144" name="Google Shape;305;p18">
            <a:extLst>
              <a:ext uri="{FF2B5EF4-FFF2-40B4-BE49-F238E27FC236}">
                <a16:creationId xmlns:a16="http://schemas.microsoft.com/office/drawing/2014/main" id="{8242C37A-BAD6-4C45-ADC4-8E7D780F27A2}"/>
              </a:ext>
            </a:extLst>
          </p:cNvPr>
          <p:cNvSpPr txBox="1"/>
          <p:nvPr/>
        </p:nvSpPr>
        <p:spPr>
          <a:xfrm>
            <a:off x="1971687" y="3313247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PyMySQL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ED8D9-BC4F-4441-920B-7B3B3E3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Mercado Libre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DC34BA-143A-442E-B88C-75AA418E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49" y="2296524"/>
            <a:ext cx="434367" cy="43436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E62812-5C03-44A2-8965-6FE1073B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26" y="2748794"/>
            <a:ext cx="559061" cy="5917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631539-C19C-40FA-A666-3BB20EEFB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01993" y="1512140"/>
            <a:ext cx="492007" cy="424609"/>
          </a:xfrm>
          <a:prstGeom prst="rect">
            <a:avLst/>
          </a:prstGeom>
        </p:spPr>
      </p:pic>
      <p:pic>
        <p:nvPicPr>
          <p:cNvPr id="1028" name="Picture 4" descr="Web premium icon">
            <a:extLst>
              <a:ext uri="{FF2B5EF4-FFF2-40B4-BE49-F238E27FC236}">
                <a16:creationId xmlns:a16="http://schemas.microsoft.com/office/drawing/2014/main" id="{19E19D96-A72A-4E02-BEA7-64080E92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81960" y="2012431"/>
            <a:ext cx="6503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FCD510-DF4A-477C-AFA6-B75585C07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858" y="2701351"/>
            <a:ext cx="570279" cy="6317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0DD85F8-0766-42DD-ADA8-52925FBC6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476" y="2138722"/>
            <a:ext cx="518485" cy="48866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ED3894A-744C-4640-AA57-78FCECFFB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4119" y="3272747"/>
            <a:ext cx="612542" cy="591707"/>
          </a:xfrm>
          <a:prstGeom prst="rect">
            <a:avLst/>
          </a:prstGeom>
        </p:spPr>
      </p:pic>
      <p:sp>
        <p:nvSpPr>
          <p:cNvPr id="17" name="Google Shape;340;p19">
            <a:extLst>
              <a:ext uri="{FF2B5EF4-FFF2-40B4-BE49-F238E27FC236}">
                <a16:creationId xmlns:a16="http://schemas.microsoft.com/office/drawing/2014/main" id="{6A3006A4-0B4B-4627-9091-C4EDF37DBF6F}"/>
              </a:ext>
            </a:extLst>
          </p:cNvPr>
          <p:cNvSpPr/>
          <p:nvPr/>
        </p:nvSpPr>
        <p:spPr>
          <a:xfrm>
            <a:off x="1242730" y="2819065"/>
            <a:ext cx="970199" cy="1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Science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246D885-CEEB-4A5D-B2D4-0779A114C0FB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982916" y="1724445"/>
            <a:ext cx="1119077" cy="57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DA189E5-E97D-439D-A389-3A8E75CCFD99}"/>
              </a:ext>
            </a:extLst>
          </p:cNvPr>
          <p:cNvCxnSpPr>
            <a:cxnSpLocks/>
          </p:cNvCxnSpPr>
          <p:nvPr/>
        </p:nvCxnSpPr>
        <p:spPr>
          <a:xfrm>
            <a:off x="3342589" y="1990910"/>
            <a:ext cx="0" cy="787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Google Shape;340;p19">
            <a:extLst>
              <a:ext uri="{FF2B5EF4-FFF2-40B4-BE49-F238E27FC236}">
                <a16:creationId xmlns:a16="http://schemas.microsoft.com/office/drawing/2014/main" id="{925C7558-76F1-44AA-8A20-B021F1D14CE7}"/>
              </a:ext>
            </a:extLst>
          </p:cNvPr>
          <p:cNvSpPr/>
          <p:nvPr/>
        </p:nvSpPr>
        <p:spPr>
          <a:xfrm>
            <a:off x="2857489" y="1302179"/>
            <a:ext cx="1184314" cy="13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Explorar Página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40;p19">
            <a:extLst>
              <a:ext uri="{FF2B5EF4-FFF2-40B4-BE49-F238E27FC236}">
                <a16:creationId xmlns:a16="http://schemas.microsoft.com/office/drawing/2014/main" id="{1F05EE88-0D28-4495-ABE0-3359374720EA}"/>
              </a:ext>
            </a:extLst>
          </p:cNvPr>
          <p:cNvSpPr/>
          <p:nvPr/>
        </p:nvSpPr>
        <p:spPr>
          <a:xfrm>
            <a:off x="2696903" y="3403139"/>
            <a:ext cx="1291371" cy="33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-CO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terminar Variables de interes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B0A9B1E-C143-40E5-BDEA-B3554600F8E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633137" y="3017241"/>
            <a:ext cx="986689" cy="2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Google Shape;340;p19">
            <a:extLst>
              <a:ext uri="{FF2B5EF4-FFF2-40B4-BE49-F238E27FC236}">
                <a16:creationId xmlns:a16="http://schemas.microsoft.com/office/drawing/2014/main" id="{1F7E688F-74D7-45E5-9435-4596E5EFFF66}"/>
              </a:ext>
            </a:extLst>
          </p:cNvPr>
          <p:cNvSpPr/>
          <p:nvPr/>
        </p:nvSpPr>
        <p:spPr>
          <a:xfrm>
            <a:off x="4245939" y="3258671"/>
            <a:ext cx="1291371" cy="33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Scraper´s</a:t>
            </a:r>
            <a:r>
              <a:rPr lang="es-ES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Botnet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5CF7E09B-6E5F-4FF2-8974-32CACE72DE47}"/>
              </a:ext>
            </a:extLst>
          </p:cNvPr>
          <p:cNvCxnSpPr>
            <a:stCxn id="6" idx="3"/>
            <a:endCxn id="1028" idx="3"/>
          </p:cNvCxnSpPr>
          <p:nvPr/>
        </p:nvCxnSpPr>
        <p:spPr>
          <a:xfrm flipV="1">
            <a:off x="5178887" y="2337627"/>
            <a:ext cx="703073" cy="7070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F15748C-4EA7-468D-908C-ADB5F135B0B2}"/>
              </a:ext>
            </a:extLst>
          </p:cNvPr>
          <p:cNvCxnSpPr>
            <a:cxnSpLocks/>
          </p:cNvCxnSpPr>
          <p:nvPr/>
        </p:nvCxnSpPr>
        <p:spPr>
          <a:xfrm>
            <a:off x="6616661" y="2277706"/>
            <a:ext cx="451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453848D-CF6D-4C8C-B74D-EEE00AEE0F23}"/>
              </a:ext>
            </a:extLst>
          </p:cNvPr>
          <p:cNvCxnSpPr>
            <a:cxnSpLocks/>
          </p:cNvCxnSpPr>
          <p:nvPr/>
        </p:nvCxnSpPr>
        <p:spPr>
          <a:xfrm flipH="1">
            <a:off x="6594514" y="2437585"/>
            <a:ext cx="4959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3F2BB21-9DE2-4F6A-B2CA-E935F50D0013}"/>
              </a:ext>
            </a:extLst>
          </p:cNvPr>
          <p:cNvCxnSpPr>
            <a:cxnSpLocks/>
          </p:cNvCxnSpPr>
          <p:nvPr/>
        </p:nvCxnSpPr>
        <p:spPr>
          <a:xfrm>
            <a:off x="6207156" y="2701351"/>
            <a:ext cx="0" cy="47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Google Shape;340;p19">
            <a:extLst>
              <a:ext uri="{FF2B5EF4-FFF2-40B4-BE49-F238E27FC236}">
                <a16:creationId xmlns:a16="http://schemas.microsoft.com/office/drawing/2014/main" id="{CB0EED07-FD10-4036-A74B-D1E3D2E08093}"/>
              </a:ext>
            </a:extLst>
          </p:cNvPr>
          <p:cNvSpPr/>
          <p:nvPr/>
        </p:nvSpPr>
        <p:spPr>
          <a:xfrm>
            <a:off x="5664704" y="1645265"/>
            <a:ext cx="1291371" cy="33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Website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340;p19">
            <a:extLst>
              <a:ext uri="{FF2B5EF4-FFF2-40B4-BE49-F238E27FC236}">
                <a16:creationId xmlns:a16="http://schemas.microsoft.com/office/drawing/2014/main" id="{7B742C2C-6330-4CAE-BD10-D5FDCA65E01C}"/>
              </a:ext>
            </a:extLst>
          </p:cNvPr>
          <p:cNvSpPr/>
          <p:nvPr/>
        </p:nvSpPr>
        <p:spPr>
          <a:xfrm>
            <a:off x="6936816" y="2583331"/>
            <a:ext cx="1291371" cy="33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DCB76068-B934-4A41-B160-1C929BC42A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426" y="4214083"/>
            <a:ext cx="570500" cy="591708"/>
          </a:xfrm>
          <a:prstGeom prst="rect">
            <a:avLst/>
          </a:prstGeom>
        </p:spPr>
      </p:pic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477BB8A-B56C-4683-A325-69B7BDE08A52}"/>
              </a:ext>
            </a:extLst>
          </p:cNvPr>
          <p:cNvCxnSpPr>
            <a:cxnSpLocks/>
            <a:stCxn id="48" idx="2"/>
            <a:endCxn id="40" idx="1"/>
          </p:cNvCxnSpPr>
          <p:nvPr/>
        </p:nvCxnSpPr>
        <p:spPr>
          <a:xfrm rot="16200000" flipH="1">
            <a:off x="6458445" y="3877956"/>
            <a:ext cx="464666" cy="799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Google Shape;340;p19">
            <a:extLst>
              <a:ext uri="{FF2B5EF4-FFF2-40B4-BE49-F238E27FC236}">
                <a16:creationId xmlns:a16="http://schemas.microsoft.com/office/drawing/2014/main" id="{BF240981-A49D-4F69-ABAE-7C96ED168821}"/>
              </a:ext>
            </a:extLst>
          </p:cNvPr>
          <p:cNvSpPr/>
          <p:nvPr/>
        </p:nvSpPr>
        <p:spPr>
          <a:xfrm>
            <a:off x="5645445" y="3714346"/>
            <a:ext cx="1291371" cy="33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Datos Parseados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188;p17">
            <a:extLst>
              <a:ext uri="{FF2B5EF4-FFF2-40B4-BE49-F238E27FC236}">
                <a16:creationId xmlns:a16="http://schemas.microsoft.com/office/drawing/2014/main" id="{F8249E66-9C62-4D4A-B9D0-374FE5787994}"/>
              </a:ext>
            </a:extLst>
          </p:cNvPr>
          <p:cNvGrpSpPr/>
          <p:nvPr/>
        </p:nvGrpSpPr>
        <p:grpSpPr>
          <a:xfrm flipH="1">
            <a:off x="2768890" y="536650"/>
            <a:ext cx="570500" cy="464668"/>
            <a:chOff x="5986006" y="3842587"/>
            <a:chExt cx="429153" cy="796896"/>
          </a:xfrm>
        </p:grpSpPr>
        <p:sp>
          <p:nvSpPr>
            <p:cNvPr id="94" name="Google Shape;189;p17">
              <a:extLst>
                <a:ext uri="{FF2B5EF4-FFF2-40B4-BE49-F238E27FC236}">
                  <a16:creationId xmlns:a16="http://schemas.microsoft.com/office/drawing/2014/main" id="{C3998760-EB0F-42A9-B76C-CFD69A7528D0}"/>
                </a:ext>
              </a:extLst>
            </p:cNvPr>
            <p:cNvSpPr/>
            <p:nvPr/>
          </p:nvSpPr>
          <p:spPr>
            <a:xfrm>
              <a:off x="6296643" y="3929872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0;p17">
              <a:extLst>
                <a:ext uri="{FF2B5EF4-FFF2-40B4-BE49-F238E27FC236}">
                  <a16:creationId xmlns:a16="http://schemas.microsoft.com/office/drawing/2014/main" id="{A30BD188-00FE-4E55-B42B-A32CAFAB4B16}"/>
                </a:ext>
              </a:extLst>
            </p:cNvPr>
            <p:cNvSpPr/>
            <p:nvPr/>
          </p:nvSpPr>
          <p:spPr>
            <a:xfrm>
              <a:off x="6296643" y="392987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1;p17">
              <a:extLst>
                <a:ext uri="{FF2B5EF4-FFF2-40B4-BE49-F238E27FC236}">
                  <a16:creationId xmlns:a16="http://schemas.microsoft.com/office/drawing/2014/main" id="{6398D65C-E3D7-4A48-88C4-B53B236A0A81}"/>
                </a:ext>
              </a:extLst>
            </p:cNvPr>
            <p:cNvSpPr/>
            <p:nvPr/>
          </p:nvSpPr>
          <p:spPr>
            <a:xfrm>
              <a:off x="6296643" y="400056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2;p17">
              <a:extLst>
                <a:ext uri="{FF2B5EF4-FFF2-40B4-BE49-F238E27FC236}">
                  <a16:creationId xmlns:a16="http://schemas.microsoft.com/office/drawing/2014/main" id="{2A6E57A4-5D82-4899-8617-8E143E7F3FC0}"/>
                </a:ext>
              </a:extLst>
            </p:cNvPr>
            <p:cNvSpPr/>
            <p:nvPr/>
          </p:nvSpPr>
          <p:spPr>
            <a:xfrm>
              <a:off x="6296643" y="400056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3;p17">
              <a:extLst>
                <a:ext uri="{FF2B5EF4-FFF2-40B4-BE49-F238E27FC236}">
                  <a16:creationId xmlns:a16="http://schemas.microsoft.com/office/drawing/2014/main" id="{17401BB1-FA8F-43B8-9C94-F49A8C5CFB22}"/>
                </a:ext>
              </a:extLst>
            </p:cNvPr>
            <p:cNvSpPr/>
            <p:nvPr/>
          </p:nvSpPr>
          <p:spPr>
            <a:xfrm>
              <a:off x="6296643" y="4071251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4;p17">
              <a:extLst>
                <a:ext uri="{FF2B5EF4-FFF2-40B4-BE49-F238E27FC236}">
                  <a16:creationId xmlns:a16="http://schemas.microsoft.com/office/drawing/2014/main" id="{FCDA2869-023B-4184-B8B7-580BF02EC35F}"/>
                </a:ext>
              </a:extLst>
            </p:cNvPr>
            <p:cNvSpPr/>
            <p:nvPr/>
          </p:nvSpPr>
          <p:spPr>
            <a:xfrm>
              <a:off x="6296643" y="4071251"/>
              <a:ext cx="73023" cy="45481"/>
            </a:xfrm>
            <a:custGeom>
              <a:avLst/>
              <a:gdLst/>
              <a:ahLst/>
              <a:cxnLst/>
              <a:rect l="l" t="t" r="r" b="b"/>
              <a:pathLst>
                <a:path w="7339" h="4571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5;p17">
              <a:extLst>
                <a:ext uri="{FF2B5EF4-FFF2-40B4-BE49-F238E27FC236}">
                  <a16:creationId xmlns:a16="http://schemas.microsoft.com/office/drawing/2014/main" id="{03A0A638-82D4-4DCE-9860-C9D6FF10F028}"/>
                </a:ext>
              </a:extLst>
            </p:cNvPr>
            <p:cNvSpPr/>
            <p:nvPr/>
          </p:nvSpPr>
          <p:spPr>
            <a:xfrm>
              <a:off x="6296643" y="4141603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6;p17">
              <a:extLst>
                <a:ext uri="{FF2B5EF4-FFF2-40B4-BE49-F238E27FC236}">
                  <a16:creationId xmlns:a16="http://schemas.microsoft.com/office/drawing/2014/main" id="{064BB036-5B0D-433C-9166-C2F8F4D0E36D}"/>
                </a:ext>
              </a:extLst>
            </p:cNvPr>
            <p:cNvSpPr/>
            <p:nvPr/>
          </p:nvSpPr>
          <p:spPr>
            <a:xfrm>
              <a:off x="6296643" y="4141603"/>
              <a:ext cx="73023" cy="45820"/>
            </a:xfrm>
            <a:custGeom>
              <a:avLst/>
              <a:gdLst/>
              <a:ahLst/>
              <a:cxnLst/>
              <a:rect l="l" t="t" r="r" b="b"/>
              <a:pathLst>
                <a:path w="7339" h="4605" extrusionOk="0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7;p17">
              <a:extLst>
                <a:ext uri="{FF2B5EF4-FFF2-40B4-BE49-F238E27FC236}">
                  <a16:creationId xmlns:a16="http://schemas.microsoft.com/office/drawing/2014/main" id="{92A7640D-B7D0-4FBC-A66D-1FB66344E6B4}"/>
                </a:ext>
              </a:extLst>
            </p:cNvPr>
            <p:cNvSpPr/>
            <p:nvPr/>
          </p:nvSpPr>
          <p:spPr>
            <a:xfrm>
              <a:off x="6296643" y="421230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8;p17">
              <a:extLst>
                <a:ext uri="{FF2B5EF4-FFF2-40B4-BE49-F238E27FC236}">
                  <a16:creationId xmlns:a16="http://schemas.microsoft.com/office/drawing/2014/main" id="{DDC7BA34-9E50-4FDD-A071-FA3CC4747951}"/>
                </a:ext>
              </a:extLst>
            </p:cNvPr>
            <p:cNvSpPr/>
            <p:nvPr/>
          </p:nvSpPr>
          <p:spPr>
            <a:xfrm>
              <a:off x="6296643" y="421230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9;p17">
              <a:extLst>
                <a:ext uri="{FF2B5EF4-FFF2-40B4-BE49-F238E27FC236}">
                  <a16:creationId xmlns:a16="http://schemas.microsoft.com/office/drawing/2014/main" id="{3595ECDF-DBCA-4BDB-9292-CA0C5C78A29D}"/>
                </a:ext>
              </a:extLst>
            </p:cNvPr>
            <p:cNvSpPr/>
            <p:nvPr/>
          </p:nvSpPr>
          <p:spPr>
            <a:xfrm>
              <a:off x="6381271" y="3978653"/>
              <a:ext cx="30546" cy="71033"/>
            </a:xfrm>
            <a:custGeom>
              <a:avLst/>
              <a:gdLst/>
              <a:ahLst/>
              <a:cxnLst/>
              <a:rect l="l" t="t" r="r" b="b"/>
              <a:pathLst>
                <a:path w="3070" h="7139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0;p17">
              <a:extLst>
                <a:ext uri="{FF2B5EF4-FFF2-40B4-BE49-F238E27FC236}">
                  <a16:creationId xmlns:a16="http://schemas.microsoft.com/office/drawing/2014/main" id="{EF31AAB2-0ACC-4A53-94D7-DD3A992CD492}"/>
                </a:ext>
              </a:extLst>
            </p:cNvPr>
            <p:cNvSpPr/>
            <p:nvPr/>
          </p:nvSpPr>
          <p:spPr>
            <a:xfrm>
              <a:off x="6381271" y="397865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1;p17">
              <a:extLst>
                <a:ext uri="{FF2B5EF4-FFF2-40B4-BE49-F238E27FC236}">
                  <a16:creationId xmlns:a16="http://schemas.microsoft.com/office/drawing/2014/main" id="{6472052D-3605-41C9-8657-284F259D8545}"/>
                </a:ext>
              </a:extLst>
            </p:cNvPr>
            <p:cNvSpPr/>
            <p:nvPr/>
          </p:nvSpPr>
          <p:spPr>
            <a:xfrm>
              <a:off x="6381271" y="404934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2;p17">
              <a:extLst>
                <a:ext uri="{FF2B5EF4-FFF2-40B4-BE49-F238E27FC236}">
                  <a16:creationId xmlns:a16="http://schemas.microsoft.com/office/drawing/2014/main" id="{CB51007F-3480-4387-A31B-C817ACF8816B}"/>
                </a:ext>
              </a:extLst>
            </p:cNvPr>
            <p:cNvSpPr/>
            <p:nvPr/>
          </p:nvSpPr>
          <p:spPr>
            <a:xfrm>
              <a:off x="6381271" y="404934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3;p17">
              <a:extLst>
                <a:ext uri="{FF2B5EF4-FFF2-40B4-BE49-F238E27FC236}">
                  <a16:creationId xmlns:a16="http://schemas.microsoft.com/office/drawing/2014/main" id="{F11C0A2B-6271-4152-A200-7478260645A7}"/>
                </a:ext>
              </a:extLst>
            </p:cNvPr>
            <p:cNvSpPr/>
            <p:nvPr/>
          </p:nvSpPr>
          <p:spPr>
            <a:xfrm>
              <a:off x="6381271" y="412003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;p17">
              <a:extLst>
                <a:ext uri="{FF2B5EF4-FFF2-40B4-BE49-F238E27FC236}">
                  <a16:creationId xmlns:a16="http://schemas.microsoft.com/office/drawing/2014/main" id="{C677F081-EA96-43A8-A7E7-53AF6B61A985}"/>
                </a:ext>
              </a:extLst>
            </p:cNvPr>
            <p:cNvSpPr/>
            <p:nvPr/>
          </p:nvSpPr>
          <p:spPr>
            <a:xfrm>
              <a:off x="6381271" y="4120033"/>
              <a:ext cx="30546" cy="54446"/>
            </a:xfrm>
            <a:custGeom>
              <a:avLst/>
              <a:gdLst/>
              <a:ahLst/>
              <a:cxnLst/>
              <a:rect l="l" t="t" r="r" b="b"/>
              <a:pathLst>
                <a:path w="3070" h="5472" extrusionOk="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5;p17">
              <a:extLst>
                <a:ext uri="{FF2B5EF4-FFF2-40B4-BE49-F238E27FC236}">
                  <a16:creationId xmlns:a16="http://schemas.microsoft.com/office/drawing/2014/main" id="{0C2C7614-2888-45A1-AE1A-AFE14AB3EB6E}"/>
                </a:ext>
              </a:extLst>
            </p:cNvPr>
            <p:cNvSpPr/>
            <p:nvPr/>
          </p:nvSpPr>
          <p:spPr>
            <a:xfrm>
              <a:off x="6381271" y="419039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6;p17">
              <a:extLst>
                <a:ext uri="{FF2B5EF4-FFF2-40B4-BE49-F238E27FC236}">
                  <a16:creationId xmlns:a16="http://schemas.microsoft.com/office/drawing/2014/main" id="{A6ADD26B-73D2-4392-AD15-3BAF42CA8988}"/>
                </a:ext>
              </a:extLst>
            </p:cNvPr>
            <p:cNvSpPr/>
            <p:nvPr/>
          </p:nvSpPr>
          <p:spPr>
            <a:xfrm>
              <a:off x="6381271" y="419039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7;p17">
              <a:extLst>
                <a:ext uri="{FF2B5EF4-FFF2-40B4-BE49-F238E27FC236}">
                  <a16:creationId xmlns:a16="http://schemas.microsoft.com/office/drawing/2014/main" id="{B25957E8-DA47-4800-9D7D-4055AE602273}"/>
                </a:ext>
              </a:extLst>
            </p:cNvPr>
            <p:cNvSpPr/>
            <p:nvPr/>
          </p:nvSpPr>
          <p:spPr>
            <a:xfrm>
              <a:off x="6381271" y="426108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8;p17">
              <a:extLst>
                <a:ext uri="{FF2B5EF4-FFF2-40B4-BE49-F238E27FC236}">
                  <a16:creationId xmlns:a16="http://schemas.microsoft.com/office/drawing/2014/main" id="{0A358853-4E82-40DC-9E75-FDB202436B08}"/>
                </a:ext>
              </a:extLst>
            </p:cNvPr>
            <p:cNvSpPr/>
            <p:nvPr/>
          </p:nvSpPr>
          <p:spPr>
            <a:xfrm>
              <a:off x="6381271" y="426108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9;p17">
              <a:extLst>
                <a:ext uri="{FF2B5EF4-FFF2-40B4-BE49-F238E27FC236}">
                  <a16:creationId xmlns:a16="http://schemas.microsoft.com/office/drawing/2014/main" id="{C139F5D2-5F79-47E1-96CB-92DF6B84F721}"/>
                </a:ext>
              </a:extLst>
            </p:cNvPr>
            <p:cNvSpPr/>
            <p:nvPr/>
          </p:nvSpPr>
          <p:spPr>
            <a:xfrm>
              <a:off x="5986006" y="3966375"/>
              <a:ext cx="215079" cy="673108"/>
            </a:xfrm>
            <a:custGeom>
              <a:avLst/>
              <a:gdLst/>
              <a:ahLst/>
              <a:cxnLst/>
              <a:rect l="l" t="t" r="r" b="b"/>
              <a:pathLst>
                <a:path w="21616" h="67649" extrusionOk="0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210;p17">
              <a:extLst>
                <a:ext uri="{FF2B5EF4-FFF2-40B4-BE49-F238E27FC236}">
                  <a16:creationId xmlns:a16="http://schemas.microsoft.com/office/drawing/2014/main" id="{771D16F6-CB78-4B2D-8D71-41EDE28074CD}"/>
                </a:ext>
              </a:extLst>
            </p:cNvPr>
            <p:cNvSpPr/>
            <p:nvPr/>
          </p:nvSpPr>
          <p:spPr>
            <a:xfrm>
              <a:off x="6201060" y="3967042"/>
              <a:ext cx="214084" cy="672441"/>
            </a:xfrm>
            <a:custGeom>
              <a:avLst/>
              <a:gdLst/>
              <a:ahLst/>
              <a:cxnLst/>
              <a:rect l="l" t="t" r="r" b="b"/>
              <a:pathLst>
                <a:path w="21516" h="67582" extrusionOk="0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1;p17">
              <a:extLst>
                <a:ext uri="{FF2B5EF4-FFF2-40B4-BE49-F238E27FC236}">
                  <a16:creationId xmlns:a16="http://schemas.microsoft.com/office/drawing/2014/main" id="{9F054E17-568C-4736-946F-10D6D742A55C}"/>
                </a:ext>
              </a:extLst>
            </p:cNvPr>
            <p:cNvSpPr/>
            <p:nvPr/>
          </p:nvSpPr>
          <p:spPr>
            <a:xfrm>
              <a:off x="6258477" y="4054318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2;p17">
              <a:extLst>
                <a:ext uri="{FF2B5EF4-FFF2-40B4-BE49-F238E27FC236}">
                  <a16:creationId xmlns:a16="http://schemas.microsoft.com/office/drawing/2014/main" id="{E2C458B5-0F54-4E32-BF6F-32295749CC87}"/>
                </a:ext>
              </a:extLst>
            </p:cNvPr>
            <p:cNvSpPr/>
            <p:nvPr/>
          </p:nvSpPr>
          <p:spPr>
            <a:xfrm>
              <a:off x="6225286" y="4117714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3;p17">
              <a:extLst>
                <a:ext uri="{FF2B5EF4-FFF2-40B4-BE49-F238E27FC236}">
                  <a16:creationId xmlns:a16="http://schemas.microsoft.com/office/drawing/2014/main" id="{23AE5313-60CC-48B6-8278-D0941AC42A67}"/>
                </a:ext>
              </a:extLst>
            </p:cNvPr>
            <p:cNvSpPr/>
            <p:nvPr/>
          </p:nvSpPr>
          <p:spPr>
            <a:xfrm>
              <a:off x="6368655" y="4035076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4;p17">
              <a:extLst>
                <a:ext uri="{FF2B5EF4-FFF2-40B4-BE49-F238E27FC236}">
                  <a16:creationId xmlns:a16="http://schemas.microsoft.com/office/drawing/2014/main" id="{F2C8724D-3336-4F0D-8020-C55EB66BF033}"/>
                </a:ext>
              </a:extLst>
            </p:cNvPr>
            <p:cNvSpPr/>
            <p:nvPr/>
          </p:nvSpPr>
          <p:spPr>
            <a:xfrm>
              <a:off x="6258477" y="4100452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5;p17">
              <a:extLst>
                <a:ext uri="{FF2B5EF4-FFF2-40B4-BE49-F238E27FC236}">
                  <a16:creationId xmlns:a16="http://schemas.microsoft.com/office/drawing/2014/main" id="{3B75E0DB-CD78-41C6-8A84-06F3CC2B17EC}"/>
                </a:ext>
              </a:extLst>
            </p:cNvPr>
            <p:cNvSpPr/>
            <p:nvPr/>
          </p:nvSpPr>
          <p:spPr>
            <a:xfrm>
              <a:off x="6225286" y="4164178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6;p17">
              <a:extLst>
                <a:ext uri="{FF2B5EF4-FFF2-40B4-BE49-F238E27FC236}">
                  <a16:creationId xmlns:a16="http://schemas.microsoft.com/office/drawing/2014/main" id="{694435D9-1347-44EC-ADA1-24A06E58AD96}"/>
                </a:ext>
              </a:extLst>
            </p:cNvPr>
            <p:cNvSpPr/>
            <p:nvPr/>
          </p:nvSpPr>
          <p:spPr>
            <a:xfrm>
              <a:off x="6368655" y="4081201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7;p17">
              <a:extLst>
                <a:ext uri="{FF2B5EF4-FFF2-40B4-BE49-F238E27FC236}">
                  <a16:creationId xmlns:a16="http://schemas.microsoft.com/office/drawing/2014/main" id="{4E87EB62-C1F6-4265-99F8-A120A87A7513}"/>
                </a:ext>
              </a:extLst>
            </p:cNvPr>
            <p:cNvSpPr/>
            <p:nvPr/>
          </p:nvSpPr>
          <p:spPr>
            <a:xfrm>
              <a:off x="6258477" y="4146916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8;p17">
              <a:extLst>
                <a:ext uri="{FF2B5EF4-FFF2-40B4-BE49-F238E27FC236}">
                  <a16:creationId xmlns:a16="http://schemas.microsoft.com/office/drawing/2014/main" id="{FD4A624B-CC44-4728-9BCD-8335CE61A869}"/>
                </a:ext>
              </a:extLst>
            </p:cNvPr>
            <p:cNvSpPr/>
            <p:nvPr/>
          </p:nvSpPr>
          <p:spPr>
            <a:xfrm>
              <a:off x="6225286" y="4210302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9;p17">
              <a:extLst>
                <a:ext uri="{FF2B5EF4-FFF2-40B4-BE49-F238E27FC236}">
                  <a16:creationId xmlns:a16="http://schemas.microsoft.com/office/drawing/2014/main" id="{B558C973-A632-4C59-BF22-4D8908AFF581}"/>
                </a:ext>
              </a:extLst>
            </p:cNvPr>
            <p:cNvSpPr/>
            <p:nvPr/>
          </p:nvSpPr>
          <p:spPr>
            <a:xfrm>
              <a:off x="6368655" y="4127664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0;p17">
              <a:extLst>
                <a:ext uri="{FF2B5EF4-FFF2-40B4-BE49-F238E27FC236}">
                  <a16:creationId xmlns:a16="http://schemas.microsoft.com/office/drawing/2014/main" id="{77B508AA-5093-4F9E-96C0-F3E6D2830018}"/>
                </a:ext>
              </a:extLst>
            </p:cNvPr>
            <p:cNvSpPr/>
            <p:nvPr/>
          </p:nvSpPr>
          <p:spPr>
            <a:xfrm>
              <a:off x="6258477" y="419305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1;p17">
              <a:extLst>
                <a:ext uri="{FF2B5EF4-FFF2-40B4-BE49-F238E27FC236}">
                  <a16:creationId xmlns:a16="http://schemas.microsoft.com/office/drawing/2014/main" id="{28FB3027-618C-4B24-85ED-D89A57D59EEB}"/>
                </a:ext>
              </a:extLst>
            </p:cNvPr>
            <p:cNvSpPr/>
            <p:nvPr/>
          </p:nvSpPr>
          <p:spPr>
            <a:xfrm>
              <a:off x="6225286" y="4256766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2;p17">
              <a:extLst>
                <a:ext uri="{FF2B5EF4-FFF2-40B4-BE49-F238E27FC236}">
                  <a16:creationId xmlns:a16="http://schemas.microsoft.com/office/drawing/2014/main" id="{B69D3F0A-E56D-4B76-A42C-0D1C10AB0034}"/>
                </a:ext>
              </a:extLst>
            </p:cNvPr>
            <p:cNvSpPr/>
            <p:nvPr/>
          </p:nvSpPr>
          <p:spPr>
            <a:xfrm>
              <a:off x="6368655" y="4173799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3;p17">
              <a:extLst>
                <a:ext uri="{FF2B5EF4-FFF2-40B4-BE49-F238E27FC236}">
                  <a16:creationId xmlns:a16="http://schemas.microsoft.com/office/drawing/2014/main" id="{72187877-A0AB-4D54-9865-175BCD5FEA99}"/>
                </a:ext>
              </a:extLst>
            </p:cNvPr>
            <p:cNvSpPr/>
            <p:nvPr/>
          </p:nvSpPr>
          <p:spPr>
            <a:xfrm>
              <a:off x="6258477" y="4239514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4;p17">
              <a:extLst>
                <a:ext uri="{FF2B5EF4-FFF2-40B4-BE49-F238E27FC236}">
                  <a16:creationId xmlns:a16="http://schemas.microsoft.com/office/drawing/2014/main" id="{83AF9B3C-6B4E-4BEE-A2C4-E7618760FD0B}"/>
                </a:ext>
              </a:extLst>
            </p:cNvPr>
            <p:cNvSpPr/>
            <p:nvPr/>
          </p:nvSpPr>
          <p:spPr>
            <a:xfrm>
              <a:off x="6225286" y="4302900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5;p17">
              <a:extLst>
                <a:ext uri="{FF2B5EF4-FFF2-40B4-BE49-F238E27FC236}">
                  <a16:creationId xmlns:a16="http://schemas.microsoft.com/office/drawing/2014/main" id="{CB660C6A-DCF4-40E4-9D17-6692076B74A6}"/>
                </a:ext>
              </a:extLst>
            </p:cNvPr>
            <p:cNvSpPr/>
            <p:nvPr/>
          </p:nvSpPr>
          <p:spPr>
            <a:xfrm>
              <a:off x="6368655" y="42202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6;p17">
              <a:extLst>
                <a:ext uri="{FF2B5EF4-FFF2-40B4-BE49-F238E27FC236}">
                  <a16:creationId xmlns:a16="http://schemas.microsoft.com/office/drawing/2014/main" id="{FE59C2D6-4E3B-4EBA-B8D3-DD7B19CC15E9}"/>
                </a:ext>
              </a:extLst>
            </p:cNvPr>
            <p:cNvSpPr/>
            <p:nvPr/>
          </p:nvSpPr>
          <p:spPr>
            <a:xfrm>
              <a:off x="6258477" y="4285977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7;p17">
              <a:extLst>
                <a:ext uri="{FF2B5EF4-FFF2-40B4-BE49-F238E27FC236}">
                  <a16:creationId xmlns:a16="http://schemas.microsoft.com/office/drawing/2014/main" id="{64062EF3-5C1C-47EE-B5A0-24F130AF88BD}"/>
                </a:ext>
              </a:extLst>
            </p:cNvPr>
            <p:cNvSpPr/>
            <p:nvPr/>
          </p:nvSpPr>
          <p:spPr>
            <a:xfrm>
              <a:off x="6225286" y="4349364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8;p17">
              <a:extLst>
                <a:ext uri="{FF2B5EF4-FFF2-40B4-BE49-F238E27FC236}">
                  <a16:creationId xmlns:a16="http://schemas.microsoft.com/office/drawing/2014/main" id="{47CC0E78-21D1-40BB-A913-A118404A65CE}"/>
                </a:ext>
              </a:extLst>
            </p:cNvPr>
            <p:cNvSpPr/>
            <p:nvPr/>
          </p:nvSpPr>
          <p:spPr>
            <a:xfrm>
              <a:off x="6368655" y="4266397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9;p17">
              <a:extLst>
                <a:ext uri="{FF2B5EF4-FFF2-40B4-BE49-F238E27FC236}">
                  <a16:creationId xmlns:a16="http://schemas.microsoft.com/office/drawing/2014/main" id="{57E4CDEA-8B4F-49CD-AAD5-D1C1C37F0956}"/>
                </a:ext>
              </a:extLst>
            </p:cNvPr>
            <p:cNvSpPr/>
            <p:nvPr/>
          </p:nvSpPr>
          <p:spPr>
            <a:xfrm>
              <a:off x="6258477" y="4332102"/>
              <a:ext cx="100575" cy="85650"/>
            </a:xfrm>
            <a:custGeom>
              <a:avLst/>
              <a:gdLst/>
              <a:ahLst/>
              <a:cxnLst/>
              <a:rect l="l" t="t" r="r" b="b"/>
              <a:pathLst>
                <a:path w="10108" h="8608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0;p17">
              <a:extLst>
                <a:ext uri="{FF2B5EF4-FFF2-40B4-BE49-F238E27FC236}">
                  <a16:creationId xmlns:a16="http://schemas.microsoft.com/office/drawing/2014/main" id="{B20B8F7A-926A-4BE3-B23B-52D24B00D4E2}"/>
                </a:ext>
              </a:extLst>
            </p:cNvPr>
            <p:cNvSpPr/>
            <p:nvPr/>
          </p:nvSpPr>
          <p:spPr>
            <a:xfrm>
              <a:off x="6225286" y="4395498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1;p17">
              <a:extLst>
                <a:ext uri="{FF2B5EF4-FFF2-40B4-BE49-F238E27FC236}">
                  <a16:creationId xmlns:a16="http://schemas.microsoft.com/office/drawing/2014/main" id="{083F6D93-D0A7-4DB2-A212-3B192C098217}"/>
                </a:ext>
              </a:extLst>
            </p:cNvPr>
            <p:cNvSpPr/>
            <p:nvPr/>
          </p:nvSpPr>
          <p:spPr>
            <a:xfrm>
              <a:off x="6368655" y="4312860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2;p17">
              <a:extLst>
                <a:ext uri="{FF2B5EF4-FFF2-40B4-BE49-F238E27FC236}">
                  <a16:creationId xmlns:a16="http://schemas.microsoft.com/office/drawing/2014/main" id="{2341B825-4BF5-4571-ACC9-3969039BBF49}"/>
                </a:ext>
              </a:extLst>
            </p:cNvPr>
            <p:cNvSpPr/>
            <p:nvPr/>
          </p:nvSpPr>
          <p:spPr>
            <a:xfrm>
              <a:off x="6258477" y="4378565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3;p17">
              <a:extLst>
                <a:ext uri="{FF2B5EF4-FFF2-40B4-BE49-F238E27FC236}">
                  <a16:creationId xmlns:a16="http://schemas.microsoft.com/office/drawing/2014/main" id="{1FC89385-894A-402C-A7FD-0208F14ED3BA}"/>
                </a:ext>
              </a:extLst>
            </p:cNvPr>
            <p:cNvSpPr/>
            <p:nvPr/>
          </p:nvSpPr>
          <p:spPr>
            <a:xfrm>
              <a:off x="6225286" y="44419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4;p17">
              <a:extLst>
                <a:ext uri="{FF2B5EF4-FFF2-40B4-BE49-F238E27FC236}">
                  <a16:creationId xmlns:a16="http://schemas.microsoft.com/office/drawing/2014/main" id="{83A7B4A0-0B61-4A89-8A0E-1B83D561D8D1}"/>
                </a:ext>
              </a:extLst>
            </p:cNvPr>
            <p:cNvSpPr/>
            <p:nvPr/>
          </p:nvSpPr>
          <p:spPr>
            <a:xfrm>
              <a:off x="6368655" y="4358985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5;p17">
              <a:extLst>
                <a:ext uri="{FF2B5EF4-FFF2-40B4-BE49-F238E27FC236}">
                  <a16:creationId xmlns:a16="http://schemas.microsoft.com/office/drawing/2014/main" id="{F09B1E76-226E-4068-8154-DDCBCA684BB1}"/>
                </a:ext>
              </a:extLst>
            </p:cNvPr>
            <p:cNvSpPr/>
            <p:nvPr/>
          </p:nvSpPr>
          <p:spPr>
            <a:xfrm>
              <a:off x="6258477" y="442470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6;p17">
              <a:extLst>
                <a:ext uri="{FF2B5EF4-FFF2-40B4-BE49-F238E27FC236}">
                  <a16:creationId xmlns:a16="http://schemas.microsoft.com/office/drawing/2014/main" id="{41020B1F-2EC7-4A6B-BF4D-3C45C79A52F2}"/>
                </a:ext>
              </a:extLst>
            </p:cNvPr>
            <p:cNvSpPr/>
            <p:nvPr/>
          </p:nvSpPr>
          <p:spPr>
            <a:xfrm>
              <a:off x="6225286" y="4488086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7;p17">
              <a:extLst>
                <a:ext uri="{FF2B5EF4-FFF2-40B4-BE49-F238E27FC236}">
                  <a16:creationId xmlns:a16="http://schemas.microsoft.com/office/drawing/2014/main" id="{13FAEAD4-1E1A-4920-88AE-00068508B7F1}"/>
                </a:ext>
              </a:extLst>
            </p:cNvPr>
            <p:cNvSpPr/>
            <p:nvPr/>
          </p:nvSpPr>
          <p:spPr>
            <a:xfrm>
              <a:off x="6368655" y="4405448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8;p17">
              <a:extLst>
                <a:ext uri="{FF2B5EF4-FFF2-40B4-BE49-F238E27FC236}">
                  <a16:creationId xmlns:a16="http://schemas.microsoft.com/office/drawing/2014/main" id="{CB8AAF42-9640-4ED8-962D-EFE58B40139B}"/>
                </a:ext>
              </a:extLst>
            </p:cNvPr>
            <p:cNvSpPr/>
            <p:nvPr/>
          </p:nvSpPr>
          <p:spPr>
            <a:xfrm>
              <a:off x="5986006" y="3842587"/>
              <a:ext cx="429153" cy="247934"/>
            </a:xfrm>
            <a:custGeom>
              <a:avLst/>
              <a:gdLst/>
              <a:ahLst/>
              <a:cxnLst/>
              <a:rect l="l" t="t" r="r" b="b"/>
              <a:pathLst>
                <a:path w="43131" h="24918" extrusionOk="0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9;p17">
              <a:extLst>
                <a:ext uri="{FF2B5EF4-FFF2-40B4-BE49-F238E27FC236}">
                  <a16:creationId xmlns:a16="http://schemas.microsoft.com/office/drawing/2014/main" id="{10FA787C-81E2-4FF8-BD8D-989F4B96D9DC}"/>
                </a:ext>
              </a:extLst>
            </p:cNvPr>
            <p:cNvSpPr/>
            <p:nvPr/>
          </p:nvSpPr>
          <p:spPr>
            <a:xfrm>
              <a:off x="6013546" y="3858516"/>
              <a:ext cx="374070" cy="216074"/>
            </a:xfrm>
            <a:custGeom>
              <a:avLst/>
              <a:gdLst/>
              <a:ahLst/>
              <a:cxnLst/>
              <a:rect l="l" t="t" r="r" b="b"/>
              <a:pathLst>
                <a:path w="37595" h="21716" extrusionOk="0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0;p17">
              <a:extLst>
                <a:ext uri="{FF2B5EF4-FFF2-40B4-BE49-F238E27FC236}">
                  <a16:creationId xmlns:a16="http://schemas.microsoft.com/office/drawing/2014/main" id="{06585491-57E1-4388-9564-6C40EB9B34B9}"/>
                </a:ext>
              </a:extLst>
            </p:cNvPr>
            <p:cNvSpPr/>
            <p:nvPr/>
          </p:nvSpPr>
          <p:spPr>
            <a:xfrm>
              <a:off x="6200065" y="3858516"/>
              <a:ext cx="187538" cy="115181"/>
            </a:xfrm>
            <a:custGeom>
              <a:avLst/>
              <a:gdLst/>
              <a:ahLst/>
              <a:cxnLst/>
              <a:rect l="l" t="t" r="r" b="b"/>
              <a:pathLst>
                <a:path w="18848" h="11576" extrusionOk="0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1;p17">
              <a:extLst>
                <a:ext uri="{FF2B5EF4-FFF2-40B4-BE49-F238E27FC236}">
                  <a16:creationId xmlns:a16="http://schemas.microsoft.com/office/drawing/2014/main" id="{A9BAC3BF-39D2-41F8-A95D-692F0E7AB868}"/>
                </a:ext>
              </a:extLst>
            </p:cNvPr>
            <p:cNvSpPr/>
            <p:nvPr/>
          </p:nvSpPr>
          <p:spPr>
            <a:xfrm>
              <a:off x="6013546" y="3858516"/>
              <a:ext cx="186543" cy="114515"/>
            </a:xfrm>
            <a:custGeom>
              <a:avLst/>
              <a:gdLst/>
              <a:ahLst/>
              <a:cxnLst/>
              <a:rect l="l" t="t" r="r" b="b"/>
              <a:pathLst>
                <a:path w="18748" h="11509" extrusionOk="0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2;p17">
              <a:extLst>
                <a:ext uri="{FF2B5EF4-FFF2-40B4-BE49-F238E27FC236}">
                  <a16:creationId xmlns:a16="http://schemas.microsoft.com/office/drawing/2014/main" id="{0D32B4C6-5306-40B7-9998-92F57CA68E6B}"/>
                </a:ext>
              </a:extLst>
            </p:cNvPr>
            <p:cNvSpPr/>
            <p:nvPr/>
          </p:nvSpPr>
          <p:spPr>
            <a:xfrm>
              <a:off x="6200732" y="403241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3;p17">
              <a:extLst>
                <a:ext uri="{FF2B5EF4-FFF2-40B4-BE49-F238E27FC236}">
                  <a16:creationId xmlns:a16="http://schemas.microsoft.com/office/drawing/2014/main" id="{5612758A-B458-47F4-B947-D77CA4BB0EAF}"/>
                </a:ext>
              </a:extLst>
            </p:cNvPr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4;p17">
              <a:extLst>
                <a:ext uri="{FF2B5EF4-FFF2-40B4-BE49-F238E27FC236}">
                  <a16:creationId xmlns:a16="http://schemas.microsoft.com/office/drawing/2014/main" id="{95A2BC29-626E-48C0-A951-628075816ED6}"/>
                </a:ext>
              </a:extLst>
            </p:cNvPr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5;p17">
              <a:extLst>
                <a:ext uri="{FF2B5EF4-FFF2-40B4-BE49-F238E27FC236}">
                  <a16:creationId xmlns:a16="http://schemas.microsoft.com/office/drawing/2014/main" id="{6DD41982-E8A8-4A7F-A8AD-CB605DF20971}"/>
                </a:ext>
              </a:extLst>
            </p:cNvPr>
            <p:cNvSpPr/>
            <p:nvPr/>
          </p:nvSpPr>
          <p:spPr>
            <a:xfrm>
              <a:off x="6185459" y="4005536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6;p17">
              <a:extLst>
                <a:ext uri="{FF2B5EF4-FFF2-40B4-BE49-F238E27FC236}">
                  <a16:creationId xmlns:a16="http://schemas.microsoft.com/office/drawing/2014/main" id="{0A8E42F2-9B09-4A7C-B3C1-003DD79AB1C0}"/>
                </a:ext>
              </a:extLst>
            </p:cNvPr>
            <p:cNvSpPr/>
            <p:nvPr/>
          </p:nvSpPr>
          <p:spPr>
            <a:xfrm>
              <a:off x="6231922" y="4014501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;p17">
              <a:extLst>
                <a:ext uri="{FF2B5EF4-FFF2-40B4-BE49-F238E27FC236}">
                  <a16:creationId xmlns:a16="http://schemas.microsoft.com/office/drawing/2014/main" id="{91F613DE-E348-4F7C-9A89-DACC96B1BD90}"/>
                </a:ext>
              </a:extLst>
            </p:cNvPr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8;p17">
              <a:extLst>
                <a:ext uri="{FF2B5EF4-FFF2-40B4-BE49-F238E27FC236}">
                  <a16:creationId xmlns:a16="http://schemas.microsoft.com/office/drawing/2014/main" id="{93166D61-1C36-4308-83F2-034E29CB6BA5}"/>
                </a:ext>
              </a:extLst>
            </p:cNvPr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9;p17">
              <a:extLst>
                <a:ext uri="{FF2B5EF4-FFF2-40B4-BE49-F238E27FC236}">
                  <a16:creationId xmlns:a16="http://schemas.microsoft.com/office/drawing/2014/main" id="{A0CD4F83-9635-441C-AE24-17C37E8083D9}"/>
                </a:ext>
              </a:extLst>
            </p:cNvPr>
            <p:cNvSpPr/>
            <p:nvPr/>
          </p:nvSpPr>
          <p:spPr>
            <a:xfrm>
              <a:off x="6216332" y="3987618"/>
              <a:ext cx="31203" cy="35850"/>
            </a:xfrm>
            <a:custGeom>
              <a:avLst/>
              <a:gdLst/>
              <a:ahLst/>
              <a:cxnLst/>
              <a:rect l="l" t="t" r="r" b="b"/>
              <a:pathLst>
                <a:path w="3136" h="3603" extrusionOk="0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0;p17">
              <a:extLst>
                <a:ext uri="{FF2B5EF4-FFF2-40B4-BE49-F238E27FC236}">
                  <a16:creationId xmlns:a16="http://schemas.microsoft.com/office/drawing/2014/main" id="{67DA2678-FE8B-4255-983F-8DA4B5A108DA}"/>
                </a:ext>
              </a:extLst>
            </p:cNvPr>
            <p:cNvSpPr/>
            <p:nvPr/>
          </p:nvSpPr>
          <p:spPr>
            <a:xfrm>
              <a:off x="6262795" y="3996572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1;p17">
              <a:extLst>
                <a:ext uri="{FF2B5EF4-FFF2-40B4-BE49-F238E27FC236}">
                  <a16:creationId xmlns:a16="http://schemas.microsoft.com/office/drawing/2014/main" id="{8CAD5E6A-7AD6-4AC3-A299-F3A7E298DA00}"/>
                </a:ext>
              </a:extLst>
            </p:cNvPr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2;p17">
              <a:extLst>
                <a:ext uri="{FF2B5EF4-FFF2-40B4-BE49-F238E27FC236}">
                  <a16:creationId xmlns:a16="http://schemas.microsoft.com/office/drawing/2014/main" id="{7F05AB0A-0CB9-4667-9581-2CB74D403F0B}"/>
                </a:ext>
              </a:extLst>
            </p:cNvPr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3;p17">
              <a:extLst>
                <a:ext uri="{FF2B5EF4-FFF2-40B4-BE49-F238E27FC236}">
                  <a16:creationId xmlns:a16="http://schemas.microsoft.com/office/drawing/2014/main" id="{45603549-F4EF-4313-8240-8FD43CBA85AC}"/>
                </a:ext>
              </a:extLst>
            </p:cNvPr>
            <p:cNvSpPr/>
            <p:nvPr/>
          </p:nvSpPr>
          <p:spPr>
            <a:xfrm>
              <a:off x="6247523" y="3969689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4;p17">
              <a:extLst>
                <a:ext uri="{FF2B5EF4-FFF2-40B4-BE49-F238E27FC236}">
                  <a16:creationId xmlns:a16="http://schemas.microsoft.com/office/drawing/2014/main" id="{2580BCFD-5A67-4ABC-9C2A-0B23840E0576}"/>
                </a:ext>
              </a:extLst>
            </p:cNvPr>
            <p:cNvSpPr/>
            <p:nvPr/>
          </p:nvSpPr>
          <p:spPr>
            <a:xfrm>
              <a:off x="6293986" y="3978653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5;p17">
              <a:extLst>
                <a:ext uri="{FF2B5EF4-FFF2-40B4-BE49-F238E27FC236}">
                  <a16:creationId xmlns:a16="http://schemas.microsoft.com/office/drawing/2014/main" id="{C9410AF1-BEF6-4442-BA29-D4103FA5170D}"/>
                </a:ext>
              </a:extLst>
            </p:cNvPr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6;p17">
              <a:extLst>
                <a:ext uri="{FF2B5EF4-FFF2-40B4-BE49-F238E27FC236}">
                  <a16:creationId xmlns:a16="http://schemas.microsoft.com/office/drawing/2014/main" id="{9767A113-A2A0-479C-97ED-75F146F426D6}"/>
                </a:ext>
              </a:extLst>
            </p:cNvPr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57;p17">
              <a:extLst>
                <a:ext uri="{FF2B5EF4-FFF2-40B4-BE49-F238E27FC236}">
                  <a16:creationId xmlns:a16="http://schemas.microsoft.com/office/drawing/2014/main" id="{323704C1-723E-4EB6-8551-82DB044F94F5}"/>
                </a:ext>
              </a:extLst>
            </p:cNvPr>
            <p:cNvSpPr/>
            <p:nvPr/>
          </p:nvSpPr>
          <p:spPr>
            <a:xfrm>
              <a:off x="6278724" y="3951770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58;p17">
              <a:extLst>
                <a:ext uri="{FF2B5EF4-FFF2-40B4-BE49-F238E27FC236}">
                  <a16:creationId xmlns:a16="http://schemas.microsoft.com/office/drawing/2014/main" id="{801D1C69-1771-4A58-9392-4CC017B37484}"/>
                </a:ext>
              </a:extLst>
            </p:cNvPr>
            <p:cNvSpPr/>
            <p:nvPr/>
          </p:nvSpPr>
          <p:spPr>
            <a:xfrm>
              <a:off x="6138996" y="3996244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9;p17">
              <a:extLst>
                <a:ext uri="{FF2B5EF4-FFF2-40B4-BE49-F238E27FC236}">
                  <a16:creationId xmlns:a16="http://schemas.microsoft.com/office/drawing/2014/main" id="{AC5B988C-F2BB-4030-ABE7-38A292585119}"/>
                </a:ext>
              </a:extLst>
            </p:cNvPr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0;p17">
              <a:extLst>
                <a:ext uri="{FF2B5EF4-FFF2-40B4-BE49-F238E27FC236}">
                  <a16:creationId xmlns:a16="http://schemas.microsoft.com/office/drawing/2014/main" id="{96332DF4-2B49-4298-B75B-14E6D10646A3}"/>
                </a:ext>
              </a:extLst>
            </p:cNvPr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1;p17">
              <a:extLst>
                <a:ext uri="{FF2B5EF4-FFF2-40B4-BE49-F238E27FC236}">
                  <a16:creationId xmlns:a16="http://schemas.microsoft.com/office/drawing/2014/main" id="{5F2EDA3C-F66D-4D3E-B2DA-D0ED727C2CFA}"/>
                </a:ext>
              </a:extLst>
            </p:cNvPr>
            <p:cNvSpPr/>
            <p:nvPr/>
          </p:nvSpPr>
          <p:spPr>
            <a:xfrm>
              <a:off x="6123406" y="3969361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2;p17">
              <a:extLst>
                <a:ext uri="{FF2B5EF4-FFF2-40B4-BE49-F238E27FC236}">
                  <a16:creationId xmlns:a16="http://schemas.microsoft.com/office/drawing/2014/main" id="{14643A80-2404-450E-87B6-41E77B522925}"/>
                </a:ext>
              </a:extLst>
            </p:cNvPr>
            <p:cNvSpPr/>
            <p:nvPr/>
          </p:nvSpPr>
          <p:spPr>
            <a:xfrm>
              <a:off x="6170197" y="3977987"/>
              <a:ext cx="15273" cy="26895"/>
            </a:xfrm>
            <a:custGeom>
              <a:avLst/>
              <a:gdLst/>
              <a:ahLst/>
              <a:cxnLst/>
              <a:rect l="l" t="t" r="r" b="b"/>
              <a:pathLst>
                <a:path w="1535" h="2703" extrusionOk="0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3;p17">
              <a:extLst>
                <a:ext uri="{FF2B5EF4-FFF2-40B4-BE49-F238E27FC236}">
                  <a16:creationId xmlns:a16="http://schemas.microsoft.com/office/drawing/2014/main" id="{A7450121-D7A6-4F0F-A801-B89FD3704D4D}"/>
                </a:ext>
              </a:extLst>
            </p:cNvPr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4;p17">
              <a:extLst>
                <a:ext uri="{FF2B5EF4-FFF2-40B4-BE49-F238E27FC236}">
                  <a16:creationId xmlns:a16="http://schemas.microsoft.com/office/drawing/2014/main" id="{D1957EC3-21FA-4342-852B-682988714E72}"/>
                </a:ext>
              </a:extLst>
            </p:cNvPr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5;p17">
              <a:extLst>
                <a:ext uri="{FF2B5EF4-FFF2-40B4-BE49-F238E27FC236}">
                  <a16:creationId xmlns:a16="http://schemas.microsoft.com/office/drawing/2014/main" id="{2273963F-2F0D-4B2F-9E23-D9551142AE58}"/>
                </a:ext>
              </a:extLst>
            </p:cNvPr>
            <p:cNvSpPr/>
            <p:nvPr/>
          </p:nvSpPr>
          <p:spPr>
            <a:xfrm>
              <a:off x="6154597" y="3951442"/>
              <a:ext cx="30875" cy="35521"/>
            </a:xfrm>
            <a:custGeom>
              <a:avLst/>
              <a:gdLst/>
              <a:ahLst/>
              <a:cxnLst/>
              <a:rect l="l" t="t" r="r" b="b"/>
              <a:pathLst>
                <a:path w="3103" h="3570" extrusionOk="0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6;p17">
              <a:extLst>
                <a:ext uri="{FF2B5EF4-FFF2-40B4-BE49-F238E27FC236}">
                  <a16:creationId xmlns:a16="http://schemas.microsoft.com/office/drawing/2014/main" id="{FAFD1650-A029-4F7B-9655-7E1E9091DECD}"/>
                </a:ext>
              </a:extLst>
            </p:cNvPr>
            <p:cNvSpPr/>
            <p:nvPr/>
          </p:nvSpPr>
          <p:spPr>
            <a:xfrm>
              <a:off x="6201060" y="3960396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7;p17">
              <a:extLst>
                <a:ext uri="{FF2B5EF4-FFF2-40B4-BE49-F238E27FC236}">
                  <a16:creationId xmlns:a16="http://schemas.microsoft.com/office/drawing/2014/main" id="{8556FC73-9E9F-41A2-89F4-A770448B24AC}"/>
                </a:ext>
              </a:extLst>
            </p:cNvPr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8;p17">
              <a:extLst>
                <a:ext uri="{FF2B5EF4-FFF2-40B4-BE49-F238E27FC236}">
                  <a16:creationId xmlns:a16="http://schemas.microsoft.com/office/drawing/2014/main" id="{0B7D2BEB-211C-4252-82CA-32464F4D77B4}"/>
                </a:ext>
              </a:extLst>
            </p:cNvPr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9;p17">
              <a:extLst>
                <a:ext uri="{FF2B5EF4-FFF2-40B4-BE49-F238E27FC236}">
                  <a16:creationId xmlns:a16="http://schemas.microsoft.com/office/drawing/2014/main" id="{F8464A41-7D23-44EB-963F-9A508ED64EE4}"/>
                </a:ext>
              </a:extLst>
            </p:cNvPr>
            <p:cNvSpPr/>
            <p:nvPr/>
          </p:nvSpPr>
          <p:spPr>
            <a:xfrm>
              <a:off x="6185459" y="3933513"/>
              <a:ext cx="31213" cy="35531"/>
            </a:xfrm>
            <a:custGeom>
              <a:avLst/>
              <a:gdLst/>
              <a:ahLst/>
              <a:cxnLst/>
              <a:rect l="l" t="t" r="r" b="b"/>
              <a:pathLst>
                <a:path w="3137" h="3571" extrusionOk="0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0;p17">
              <a:extLst>
                <a:ext uri="{FF2B5EF4-FFF2-40B4-BE49-F238E27FC236}">
                  <a16:creationId xmlns:a16="http://schemas.microsoft.com/office/drawing/2014/main" id="{83E75A1F-4B2C-4D63-B9AB-2BBEEE00A8A9}"/>
                </a:ext>
              </a:extLst>
            </p:cNvPr>
            <p:cNvSpPr/>
            <p:nvPr/>
          </p:nvSpPr>
          <p:spPr>
            <a:xfrm>
              <a:off x="6232261" y="394214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1;p17">
              <a:extLst>
                <a:ext uri="{FF2B5EF4-FFF2-40B4-BE49-F238E27FC236}">
                  <a16:creationId xmlns:a16="http://schemas.microsoft.com/office/drawing/2014/main" id="{84883CAB-3EAA-4B51-B0D1-9265DC1686FC}"/>
                </a:ext>
              </a:extLst>
            </p:cNvPr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;p17">
              <a:extLst>
                <a:ext uri="{FF2B5EF4-FFF2-40B4-BE49-F238E27FC236}">
                  <a16:creationId xmlns:a16="http://schemas.microsoft.com/office/drawing/2014/main" id="{02399D4E-2470-47C6-B0C6-B43DFDF51FB4}"/>
                </a:ext>
              </a:extLst>
            </p:cNvPr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3;p17">
              <a:extLst>
                <a:ext uri="{FF2B5EF4-FFF2-40B4-BE49-F238E27FC236}">
                  <a16:creationId xmlns:a16="http://schemas.microsoft.com/office/drawing/2014/main" id="{C5F4127A-C81A-424A-8596-24D20873938F}"/>
                </a:ext>
              </a:extLst>
            </p:cNvPr>
            <p:cNvSpPr/>
            <p:nvPr/>
          </p:nvSpPr>
          <p:spPr>
            <a:xfrm>
              <a:off x="6216660" y="3915595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43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9F3FDE8-D842-4190-8E31-E2516FFD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894" y="236225"/>
            <a:ext cx="3429000" cy="481013"/>
          </a:xfrm>
        </p:spPr>
        <p:txBody>
          <a:bodyPr/>
          <a:lstStyle/>
          <a:p>
            <a:r>
              <a:rPr lang="es-ES" dirty="0"/>
              <a:t>Resultados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8718EC-25E7-48A2-98FA-2C68D89C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0" y="1565969"/>
            <a:ext cx="3474414" cy="256551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A64ECF-EC0C-41CF-8F00-DF9C3464C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78" y="1530523"/>
            <a:ext cx="3855513" cy="2600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E174AD-5AE8-44B2-B08F-E76AC83028DF}"/>
              </a:ext>
            </a:extLst>
          </p:cNvPr>
          <p:cNvSpPr txBox="1"/>
          <p:nvPr/>
        </p:nvSpPr>
        <p:spPr>
          <a:xfrm>
            <a:off x="200090" y="1161190"/>
            <a:ext cx="330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i="1" dirty="0">
                <a:latin typeface="Fira Sans Extra Condensed Medium" panose="020B0604020202020204" charset="0"/>
              </a:rPr>
              <a:t>1) </a:t>
            </a:r>
            <a:r>
              <a:rPr lang="es-ES" sz="900" b="1" dirty="0">
                <a:latin typeface="Fira Sans Extra Condensed Medium" panose="020B0604020202020204" charset="0"/>
                <a:cs typeface="Arial" panose="020B0604020202020204" pitchFamily="34" charset="0"/>
              </a:rPr>
              <a:t>Tabla de datos  de todos las casas disponibles en Cartagena de indias</a:t>
            </a:r>
            <a:endParaRPr lang="es-CO" sz="900" b="1" dirty="0">
              <a:latin typeface="Fira Sans Extra Condensed Medium" panose="020B060402020202020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491C3B-12C5-4CC9-88CA-B383EA5C3A8B}"/>
              </a:ext>
            </a:extLst>
          </p:cNvPr>
          <p:cNvSpPr txBox="1"/>
          <p:nvPr/>
        </p:nvSpPr>
        <p:spPr>
          <a:xfrm>
            <a:off x="4777652" y="1161190"/>
            <a:ext cx="3307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i="1" dirty="0">
                <a:latin typeface="Fira Sans Extra Condensed Medium" panose="020B0604020202020204" charset="0"/>
              </a:rPr>
              <a:t>1) </a:t>
            </a:r>
            <a:r>
              <a:rPr lang="es-ES" sz="900" b="1" dirty="0">
                <a:latin typeface="Fira Sans Extra Condensed Medium" panose="020B0604020202020204" charset="0"/>
                <a:cs typeface="Arial" panose="020B0604020202020204" pitchFamily="34" charset="0"/>
              </a:rPr>
              <a:t>Mapa de las casas escapeadas</a:t>
            </a:r>
            <a:endParaRPr lang="es-CO" sz="900" b="1" dirty="0">
              <a:latin typeface="Fira Sans Extra Condensed Medium" panose="020B060402020202020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E1F077-EEB4-4252-ABED-2A234A5A611C}"/>
              </a:ext>
            </a:extLst>
          </p:cNvPr>
          <p:cNvSpPr txBox="1"/>
          <p:nvPr/>
        </p:nvSpPr>
        <p:spPr>
          <a:xfrm>
            <a:off x="5578072" y="4146877"/>
            <a:ext cx="4085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Fira Sans Extra Condensed Medium" panose="020B0604020202020204" charset="0"/>
                <a:hlinkClick r:id="rId4"/>
              </a:rPr>
              <a:t>C</a:t>
            </a:r>
            <a:r>
              <a:rPr lang="es-CO" sz="1000" dirty="0" err="1">
                <a:latin typeface="Fira Sans Extra Condensed Medium" panose="020B0604020202020204" charset="0"/>
                <a:hlinkClick r:id="rId4"/>
              </a:rPr>
              <a:t>lick</a:t>
            </a:r>
            <a:r>
              <a:rPr lang="es-CO" sz="1000" dirty="0">
                <a:latin typeface="Fira Sans Extra Condensed Medium" panose="020B0604020202020204" charset="0"/>
                <a:hlinkClick r:id="rId4"/>
              </a:rPr>
              <a:t> acá para ver el mapa</a:t>
            </a:r>
            <a:endParaRPr lang="es-CO" sz="1000" dirty="0">
              <a:latin typeface="Fira Sans Extra Condensed Medium" panose="020B0604020202020204" charset="0"/>
            </a:endParaRPr>
          </a:p>
        </p:txBody>
      </p:sp>
      <p:sp>
        <p:nvSpPr>
          <p:cNvPr id="11" name="Google Shape;1882;p37">
            <a:extLst>
              <a:ext uri="{FF2B5EF4-FFF2-40B4-BE49-F238E27FC236}">
                <a16:creationId xmlns:a16="http://schemas.microsoft.com/office/drawing/2014/main" id="{BEC39998-B120-47E8-A89E-6B3E842DB35C}"/>
              </a:ext>
            </a:extLst>
          </p:cNvPr>
          <p:cNvSpPr/>
          <p:nvPr/>
        </p:nvSpPr>
        <p:spPr>
          <a:xfrm flipH="1">
            <a:off x="4208342" y="178287"/>
            <a:ext cx="363658" cy="96283"/>
          </a:xfrm>
          <a:custGeom>
            <a:avLst/>
            <a:gdLst/>
            <a:ahLst/>
            <a:cxnLst/>
            <a:rect l="l" t="t" r="r" b="b"/>
            <a:pathLst>
              <a:path w="66248" h="27821" extrusionOk="0">
                <a:moveTo>
                  <a:pt x="28621" y="1"/>
                </a:moveTo>
                <a:cubicBezTo>
                  <a:pt x="23217" y="1"/>
                  <a:pt x="18447" y="3436"/>
                  <a:pt x="18013" y="9107"/>
                </a:cubicBezTo>
                <a:cubicBezTo>
                  <a:pt x="17947" y="9741"/>
                  <a:pt x="17980" y="10408"/>
                  <a:pt x="18080" y="11042"/>
                </a:cubicBezTo>
                <a:cubicBezTo>
                  <a:pt x="17947" y="11042"/>
                  <a:pt x="17847" y="11009"/>
                  <a:pt x="17713" y="11009"/>
                </a:cubicBezTo>
                <a:cubicBezTo>
                  <a:pt x="16979" y="11042"/>
                  <a:pt x="16279" y="11075"/>
                  <a:pt x="15545" y="11142"/>
                </a:cubicBezTo>
                <a:cubicBezTo>
                  <a:pt x="14011" y="11409"/>
                  <a:pt x="12676" y="12076"/>
                  <a:pt x="11509" y="13077"/>
                </a:cubicBezTo>
                <a:cubicBezTo>
                  <a:pt x="10108" y="14311"/>
                  <a:pt x="9174" y="15979"/>
                  <a:pt x="8807" y="17780"/>
                </a:cubicBezTo>
                <a:cubicBezTo>
                  <a:pt x="5138" y="18280"/>
                  <a:pt x="1835" y="20649"/>
                  <a:pt x="534" y="24451"/>
                </a:cubicBezTo>
                <a:cubicBezTo>
                  <a:pt x="167" y="25552"/>
                  <a:pt x="1" y="26686"/>
                  <a:pt x="1" y="27787"/>
                </a:cubicBezTo>
                <a:lnTo>
                  <a:pt x="64647" y="27787"/>
                </a:lnTo>
                <a:lnTo>
                  <a:pt x="64647" y="27821"/>
                </a:lnTo>
                <a:cubicBezTo>
                  <a:pt x="65314" y="26620"/>
                  <a:pt x="65748" y="25285"/>
                  <a:pt x="65848" y="23751"/>
                </a:cubicBezTo>
                <a:cubicBezTo>
                  <a:pt x="66248" y="18681"/>
                  <a:pt x="62145" y="13177"/>
                  <a:pt x="56741" y="13177"/>
                </a:cubicBezTo>
                <a:cubicBezTo>
                  <a:pt x="53739" y="13177"/>
                  <a:pt x="50904" y="14244"/>
                  <a:pt x="48936" y="16179"/>
                </a:cubicBezTo>
                <a:cubicBezTo>
                  <a:pt x="48502" y="14878"/>
                  <a:pt x="47835" y="13677"/>
                  <a:pt x="46901" y="12643"/>
                </a:cubicBezTo>
                <a:cubicBezTo>
                  <a:pt x="46234" y="12076"/>
                  <a:pt x="45600" y="11476"/>
                  <a:pt x="44933" y="10908"/>
                </a:cubicBezTo>
                <a:cubicBezTo>
                  <a:pt x="43432" y="9941"/>
                  <a:pt x="41797" y="9374"/>
                  <a:pt x="39996" y="9207"/>
                </a:cubicBezTo>
                <a:lnTo>
                  <a:pt x="37728" y="9341"/>
                </a:lnTo>
                <a:cubicBezTo>
                  <a:pt x="37427" y="4671"/>
                  <a:pt x="33558" y="1"/>
                  <a:pt x="286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83;p37">
            <a:extLst>
              <a:ext uri="{FF2B5EF4-FFF2-40B4-BE49-F238E27FC236}">
                <a16:creationId xmlns:a16="http://schemas.microsoft.com/office/drawing/2014/main" id="{3D817B12-889F-4147-B864-48DD2386BAD9}"/>
              </a:ext>
            </a:extLst>
          </p:cNvPr>
          <p:cNvSpPr/>
          <p:nvPr/>
        </p:nvSpPr>
        <p:spPr>
          <a:xfrm>
            <a:off x="3620856" y="179542"/>
            <a:ext cx="428181" cy="113365"/>
          </a:xfrm>
          <a:custGeom>
            <a:avLst/>
            <a:gdLst/>
            <a:ahLst/>
            <a:cxnLst/>
            <a:rect l="l" t="t" r="r" b="b"/>
            <a:pathLst>
              <a:path w="66249" h="27821" extrusionOk="0">
                <a:moveTo>
                  <a:pt x="28621" y="0"/>
                </a:moveTo>
                <a:cubicBezTo>
                  <a:pt x="23218" y="0"/>
                  <a:pt x="18447" y="3436"/>
                  <a:pt x="18014" y="9107"/>
                </a:cubicBezTo>
                <a:cubicBezTo>
                  <a:pt x="17980" y="9741"/>
                  <a:pt x="18014" y="10408"/>
                  <a:pt x="18081" y="11042"/>
                </a:cubicBezTo>
                <a:cubicBezTo>
                  <a:pt x="17980" y="11042"/>
                  <a:pt x="17847" y="11008"/>
                  <a:pt x="17747" y="11008"/>
                </a:cubicBezTo>
                <a:cubicBezTo>
                  <a:pt x="17013" y="11042"/>
                  <a:pt x="16279" y="11075"/>
                  <a:pt x="15545" y="11142"/>
                </a:cubicBezTo>
                <a:cubicBezTo>
                  <a:pt x="14044" y="11409"/>
                  <a:pt x="12677" y="12076"/>
                  <a:pt x="11509" y="13110"/>
                </a:cubicBezTo>
                <a:cubicBezTo>
                  <a:pt x="10142" y="14311"/>
                  <a:pt x="9208" y="15978"/>
                  <a:pt x="8841" y="17780"/>
                </a:cubicBezTo>
                <a:cubicBezTo>
                  <a:pt x="5138" y="18280"/>
                  <a:pt x="1869" y="20649"/>
                  <a:pt x="535" y="24451"/>
                </a:cubicBezTo>
                <a:cubicBezTo>
                  <a:pt x="168" y="25552"/>
                  <a:pt x="1" y="26686"/>
                  <a:pt x="1" y="27787"/>
                </a:cubicBezTo>
                <a:lnTo>
                  <a:pt x="64647" y="27787"/>
                </a:lnTo>
                <a:lnTo>
                  <a:pt x="64647" y="27820"/>
                </a:lnTo>
                <a:cubicBezTo>
                  <a:pt x="65314" y="26619"/>
                  <a:pt x="65748" y="25285"/>
                  <a:pt x="65881" y="23751"/>
                </a:cubicBezTo>
                <a:cubicBezTo>
                  <a:pt x="66248" y="18680"/>
                  <a:pt x="62145" y="13176"/>
                  <a:pt x="56775" y="13176"/>
                </a:cubicBezTo>
                <a:cubicBezTo>
                  <a:pt x="53739" y="13176"/>
                  <a:pt x="50937" y="14244"/>
                  <a:pt x="48936" y="16179"/>
                </a:cubicBezTo>
                <a:cubicBezTo>
                  <a:pt x="48502" y="14878"/>
                  <a:pt x="47835" y="13677"/>
                  <a:pt x="46934" y="12643"/>
                </a:cubicBezTo>
                <a:cubicBezTo>
                  <a:pt x="46267" y="12076"/>
                  <a:pt x="45600" y="11475"/>
                  <a:pt x="44933" y="10908"/>
                </a:cubicBezTo>
                <a:cubicBezTo>
                  <a:pt x="43432" y="9941"/>
                  <a:pt x="41797" y="9374"/>
                  <a:pt x="40030" y="9207"/>
                </a:cubicBezTo>
                <a:lnTo>
                  <a:pt x="37728" y="9340"/>
                </a:lnTo>
                <a:cubicBezTo>
                  <a:pt x="37428" y="4670"/>
                  <a:pt x="33558" y="0"/>
                  <a:pt x="286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84;p37">
            <a:extLst>
              <a:ext uri="{FF2B5EF4-FFF2-40B4-BE49-F238E27FC236}">
                <a16:creationId xmlns:a16="http://schemas.microsoft.com/office/drawing/2014/main" id="{C8B21FE0-D092-4D0F-BDBC-E0505B74A9EA}"/>
              </a:ext>
            </a:extLst>
          </p:cNvPr>
          <p:cNvSpPr/>
          <p:nvPr/>
        </p:nvSpPr>
        <p:spPr>
          <a:xfrm>
            <a:off x="2895152" y="221045"/>
            <a:ext cx="612292" cy="491017"/>
          </a:xfrm>
          <a:custGeom>
            <a:avLst/>
            <a:gdLst/>
            <a:ahLst/>
            <a:cxnLst/>
            <a:rect l="l" t="t" r="r" b="b"/>
            <a:pathLst>
              <a:path w="94735" h="140968" extrusionOk="0">
                <a:moveTo>
                  <a:pt x="0" y="51937"/>
                </a:moveTo>
                <a:lnTo>
                  <a:pt x="12876" y="51937"/>
                </a:lnTo>
                <a:lnTo>
                  <a:pt x="12876" y="140968"/>
                </a:lnTo>
                <a:lnTo>
                  <a:pt x="42430" y="140968"/>
                </a:lnTo>
                <a:lnTo>
                  <a:pt x="42430" y="106810"/>
                </a:lnTo>
                <a:cubicBezTo>
                  <a:pt x="44832" y="102240"/>
                  <a:pt x="50002" y="102240"/>
                  <a:pt x="52404" y="106810"/>
                </a:cubicBezTo>
                <a:lnTo>
                  <a:pt x="52404" y="140968"/>
                </a:lnTo>
                <a:lnTo>
                  <a:pt x="81925" y="140968"/>
                </a:lnTo>
                <a:lnTo>
                  <a:pt x="81925" y="57141"/>
                </a:lnTo>
                <a:lnTo>
                  <a:pt x="81925" y="51937"/>
                </a:lnTo>
                <a:lnTo>
                  <a:pt x="94734" y="51937"/>
                </a:lnTo>
                <a:lnTo>
                  <a:pt x="81925" y="37794"/>
                </a:lnTo>
                <a:lnTo>
                  <a:pt x="81925" y="14811"/>
                </a:lnTo>
                <a:lnTo>
                  <a:pt x="72352" y="14811"/>
                </a:lnTo>
                <a:lnTo>
                  <a:pt x="72352" y="27286"/>
                </a:lnTo>
                <a:lnTo>
                  <a:pt x="47434" y="0"/>
                </a:lnTo>
                <a:close/>
                <a:moveTo>
                  <a:pt x="61177" y="77756"/>
                </a:moveTo>
                <a:cubicBezTo>
                  <a:pt x="63579" y="73219"/>
                  <a:pt x="68783" y="73219"/>
                  <a:pt x="71184" y="77756"/>
                </a:cubicBezTo>
                <a:lnTo>
                  <a:pt x="71184" y="95835"/>
                </a:lnTo>
                <a:lnTo>
                  <a:pt x="61177" y="95835"/>
                </a:lnTo>
                <a:close/>
                <a:moveTo>
                  <a:pt x="42430" y="77756"/>
                </a:moveTo>
                <a:cubicBezTo>
                  <a:pt x="44832" y="73219"/>
                  <a:pt x="50002" y="73219"/>
                  <a:pt x="52404" y="77756"/>
                </a:cubicBezTo>
                <a:lnTo>
                  <a:pt x="52404" y="95835"/>
                </a:lnTo>
                <a:lnTo>
                  <a:pt x="42430" y="95835"/>
                </a:lnTo>
                <a:close/>
                <a:moveTo>
                  <a:pt x="23684" y="77756"/>
                </a:moveTo>
                <a:cubicBezTo>
                  <a:pt x="26052" y="73219"/>
                  <a:pt x="31656" y="73219"/>
                  <a:pt x="34058" y="77756"/>
                </a:cubicBezTo>
                <a:lnTo>
                  <a:pt x="34058" y="95835"/>
                </a:lnTo>
                <a:lnTo>
                  <a:pt x="23684" y="958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64098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B7B"/>
      </a:accent1>
      <a:accent2>
        <a:srgbClr val="BE4626"/>
      </a:accent2>
      <a:accent3>
        <a:srgbClr val="E69138"/>
      </a:accent3>
      <a:accent4>
        <a:srgbClr val="EEB245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240</Words>
  <Application>Microsoft Office PowerPoint</Application>
  <PresentationFormat>Presentación en pantalla (16:9)</PresentationFormat>
  <Paragraphs>40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-apple-system</vt:lpstr>
      <vt:lpstr>Fira Sans Extra Condensed Medium</vt:lpstr>
      <vt:lpstr>Roboto</vt:lpstr>
      <vt:lpstr>Real Estate Infographics by Slidesgo</vt:lpstr>
      <vt:lpstr>Analizar Arriendos de apartamentos/casas y edificios en Mercado libre(Web Scraping with python)</vt:lpstr>
      <vt:lpstr>Ventajas de usar Web scraping en paginas de arriendos</vt:lpstr>
      <vt:lpstr>Librerias</vt:lpstr>
      <vt:lpstr>Mercado Libre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Analizar Arriendos de apartamentos/casas y edificios en Mercado libre(Web Scraping with python)</dc:title>
  <dc:creator>Jeanvitola</dc:creator>
  <cp:lastModifiedBy>JEAN CARLOS VITOLA</cp:lastModifiedBy>
  <cp:revision>4</cp:revision>
  <dcterms:modified xsi:type="dcterms:W3CDTF">2021-09-10T17:52:12Z</dcterms:modified>
</cp:coreProperties>
</file>