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C63B-5D06-4090-81FB-9395DC7C1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97614-0608-48C9-95FD-72EC0DD9A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3ECE2-B8A2-4653-8E63-1E3D0505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BB41-9009-42BA-95DC-D64823335BD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5BF8E-22C3-4875-87DD-72DF8F1A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7C227-F133-498D-A0FE-E7473BE9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7805-FF48-4CFD-A0B3-96E39A9D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7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C91F-62DA-471F-BC85-716BE9EA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B718A-0F3B-44EE-98DD-85AF7AF63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1EFC0-5430-4187-994E-14D27896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BB41-9009-42BA-95DC-D64823335BD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1167-621F-4D3F-8E46-4F7ED015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C4B8-B447-4845-979A-1314B326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7805-FF48-4CFD-A0B3-96E39A9D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7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5AFCC-F109-4660-A0F9-B455F2A7F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B8977-9EDF-446F-A3B7-E695E8914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8B74-4C57-4736-BE8B-2A1E00C1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BB41-9009-42BA-95DC-D64823335BD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2C8BA-92F2-44D1-B8C9-CCF46F90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16802-22E9-49ED-B336-F5F4928D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7805-FF48-4CFD-A0B3-96E39A9D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4637-AADD-4139-BA7E-0C04FE4D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6ED0-378D-4F25-8DD2-D34CB6E48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5D2CB-9183-4EF8-846E-D96E7571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BB41-9009-42BA-95DC-D64823335BD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A225-975F-4CEC-BDEE-CA4E693C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171E-F527-4765-AC73-09314869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7805-FF48-4CFD-A0B3-96E39A9D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9E06-C099-472D-9122-821989D2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4B19A-9DAA-4A81-B5CC-48789561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3D9E-0106-4A70-9440-76B7C8F7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BB41-9009-42BA-95DC-D64823335BD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FF9E5-42B7-48FC-8519-7B2C6551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8B00D-A48B-44CB-84CD-6EF05F5C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7805-FF48-4CFD-A0B3-96E39A9D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8EB0-229D-47AB-8B88-78BE4442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7625-1FBA-4374-9BE7-FE1E74851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B1802-B2B1-4E84-BA96-1AE89DCD7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DC4F1-C85B-49AA-B3AD-21DB4B0A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BB41-9009-42BA-95DC-D64823335BD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53742-7B3D-4AB2-9AB0-A9D49297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C9FA6-6803-43B8-928A-274424B7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7805-FF48-4CFD-A0B3-96E39A9D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86BA-F439-466E-99D8-50EA506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B5972-C64B-4A9B-A71A-FD8F6F12F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5A1AF-CE2F-4EC1-83E9-F221BDBC4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69A7A-B92E-49C3-9F23-D8227B3AE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1BA2B-A726-4EC7-AD64-10E6D7FFF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89C4-BE61-4136-ADEE-F7829EB7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BB41-9009-42BA-95DC-D64823335BD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77507-79A6-41EB-B6E0-2FB010B0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661D0-414A-4C64-B645-CA289EAB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7805-FF48-4CFD-A0B3-96E39A9D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4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E7CC-7594-47CC-AC13-99F25EAF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533CD-1980-4665-8D4A-A3590597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BB41-9009-42BA-95DC-D64823335BD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B44E6-7593-4706-B03E-7AD2C770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5F75A-AB17-4A34-A872-B88CF5C7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7805-FF48-4CFD-A0B3-96E39A9D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C3E6D-D2C9-4F39-A719-783E140F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BB41-9009-42BA-95DC-D64823335BD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27F2E-1ADE-47A1-8033-3CA6A302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0693F-8479-42A7-9A3F-0E1A0EA1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7805-FF48-4CFD-A0B3-96E39A9D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6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C3B8-0C99-42CA-B08A-1A1CA0E9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381F6-BA2D-4278-B6B4-94878143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5A45E-3873-48A9-9265-B4EF4225F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EF934-BA80-4A0C-A7E8-A3C6173D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BB41-9009-42BA-95DC-D64823335BD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C415C-41FA-489C-87F9-7DC3D5B3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59798-7A48-4E81-94AD-6C7B58ED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7805-FF48-4CFD-A0B3-96E39A9D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2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AE55-6DCF-49D8-9931-F5B4ABB6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F3FEF-B69F-49D0-9804-E405B7A19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03937-168C-45FE-AFA4-0C1457616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BCDD6-6C47-4B1C-8612-90F1DEF7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BB41-9009-42BA-95DC-D64823335BD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9A07A-6003-43E8-806E-47FA86EB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1DEFA-631A-41E8-9C59-16F26C88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7805-FF48-4CFD-A0B3-96E39A9D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A7CB1-884F-4560-A32E-EB06DBF6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F974A-C509-4ADA-BDBA-C835C26D1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EBD4-1602-43C9-B4BF-7FFC1F40B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3BB41-9009-42BA-95DC-D64823335BD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08C2-8146-4BA1-9AA6-CC072C9BB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17EBB-3A36-44C3-A64E-5BE5D0802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7805-FF48-4CFD-A0B3-96E39A9D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ackground-wallpaper-low-poly-423285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6AAF3-5293-4A1F-BDF2-F47F5DF30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00853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15B8E1-4213-4351-AA16-C280885B59DD}"/>
              </a:ext>
            </a:extLst>
          </p:cNvPr>
          <p:cNvSpPr/>
          <p:nvPr/>
        </p:nvSpPr>
        <p:spPr>
          <a:xfrm>
            <a:off x="1724450" y="0"/>
            <a:ext cx="874309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u="sng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La </a:t>
            </a:r>
            <a:r>
              <a:rPr lang="en-US" sz="7200" b="1" i="1" u="sng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pédagogie</a:t>
            </a:r>
            <a:r>
              <a:rPr lang="en-US" sz="7200" b="1" i="1" u="sng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positive </a:t>
            </a:r>
          </a:p>
          <a:p>
            <a:pPr algn="ctr"/>
            <a:r>
              <a:rPr lang="en-US" sz="7200" b="1" i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Avec: Rudolf Steiner</a:t>
            </a:r>
            <a:endParaRPr lang="en-US" sz="7200" b="1" i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25DB2-F34F-455F-8312-A9C31928308C}"/>
              </a:ext>
            </a:extLst>
          </p:cNvPr>
          <p:cNvSpPr/>
          <p:nvPr/>
        </p:nvSpPr>
        <p:spPr>
          <a:xfrm>
            <a:off x="-593728" y="2459504"/>
            <a:ext cx="520548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 algn="ctr"/>
            <a:r>
              <a:rPr lang="en-US" sz="4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Présenté</a:t>
            </a:r>
            <a:r>
              <a:rPr lang="en-US" sz="4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par:</a:t>
            </a:r>
          </a:p>
          <a:p>
            <a:pPr lvl="1" algn="ctr"/>
            <a:r>
              <a:rPr lang="en-US" sz="4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Erica </a:t>
            </a:r>
            <a:r>
              <a:rPr lang="en-US" sz="4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Nacouzy</a:t>
            </a:r>
            <a:r>
              <a:rPr lang="en-US" sz="4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lvl="1" algn="ctr"/>
            <a:r>
              <a:rPr lang="en-US" sz="4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Jean Youssef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62BC84-F626-420D-85C7-98880B041A3D}"/>
              </a:ext>
            </a:extLst>
          </p:cNvPr>
          <p:cNvSpPr/>
          <p:nvPr/>
        </p:nvSpPr>
        <p:spPr>
          <a:xfrm>
            <a:off x="7518204" y="5288340"/>
            <a:ext cx="44903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 </a:t>
            </a:r>
            <a:r>
              <a:rPr lang="en-US" sz="4800" b="1" i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l’attende</a:t>
            </a:r>
            <a:r>
              <a:rPr lang="en-US" sz="48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de:</a:t>
            </a:r>
          </a:p>
          <a:p>
            <a:pPr algn="ctr"/>
            <a:r>
              <a:rPr lang="en-US" sz="4800" b="1" i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Dr. Pascal Al Hajj</a:t>
            </a:r>
            <a:endParaRPr lang="en-US" sz="4800" b="1" i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6F48CC-A4D6-4225-8F84-69E705C66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010" y="3516188"/>
            <a:ext cx="3681530" cy="243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24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DE32-87F9-400E-99AD-7785A9951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33" y="345989"/>
            <a:ext cx="9144000" cy="23876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EF041-62C1-4ACB-AD5A-A8DD4989A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58245" y="3222814"/>
            <a:ext cx="9144000" cy="1655762"/>
          </a:xfrm>
        </p:spPr>
        <p:txBody>
          <a:bodyPr>
            <a:normAutofit/>
          </a:bodyPr>
          <a:lstStyle/>
          <a:p>
            <a:r>
              <a:rPr lang="fr-FR" sz="2800" b="1" i="1" dirty="0"/>
              <a:t>D’où vient la pédagogie Steiner-Waldorf ?</a:t>
            </a:r>
            <a:r>
              <a:rPr lang="en-US" sz="2800" b="1" i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90FEE-8692-4EB5-A9A9-BA38A070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246" y="1025968"/>
            <a:ext cx="3231875" cy="44599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AB7A5D-D781-43FA-A743-030876965C3F}"/>
              </a:ext>
            </a:extLst>
          </p:cNvPr>
          <p:cNvSpPr/>
          <p:nvPr/>
        </p:nvSpPr>
        <p:spPr>
          <a:xfrm>
            <a:off x="1241402" y="0"/>
            <a:ext cx="3796231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Rudolf </a:t>
            </a:r>
          </a:p>
          <a:p>
            <a:pPr algn="ctr"/>
            <a:r>
              <a:rPr lang="en-US" sz="9600" b="1" i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Steiner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711B849-9E1F-467A-A686-5489205837BB}"/>
              </a:ext>
            </a:extLst>
          </p:cNvPr>
          <p:cNvSpPr/>
          <p:nvPr/>
        </p:nvSpPr>
        <p:spPr>
          <a:xfrm>
            <a:off x="568518" y="3287420"/>
            <a:ext cx="298157" cy="27829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8EC00370-8525-4B53-BB68-8FFC822F508C}"/>
              </a:ext>
            </a:extLst>
          </p:cNvPr>
          <p:cNvSpPr/>
          <p:nvPr/>
        </p:nvSpPr>
        <p:spPr>
          <a:xfrm>
            <a:off x="562783" y="5413798"/>
            <a:ext cx="298157" cy="27829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BD3F656-2AAC-4E88-91B7-24D77DE4BF17}"/>
              </a:ext>
            </a:extLst>
          </p:cNvPr>
          <p:cNvSpPr/>
          <p:nvPr/>
        </p:nvSpPr>
        <p:spPr>
          <a:xfrm>
            <a:off x="590078" y="4750057"/>
            <a:ext cx="298157" cy="27829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239682F-79B9-4E30-93B2-ADD877FB04F9}"/>
              </a:ext>
            </a:extLst>
          </p:cNvPr>
          <p:cNvSpPr/>
          <p:nvPr/>
        </p:nvSpPr>
        <p:spPr>
          <a:xfrm>
            <a:off x="603724" y="4094900"/>
            <a:ext cx="298157" cy="27829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FE63E2-685B-4C73-A7BF-5011840E4ADC}"/>
              </a:ext>
            </a:extLst>
          </p:cNvPr>
          <p:cNvSpPr/>
          <p:nvPr/>
        </p:nvSpPr>
        <p:spPr>
          <a:xfrm>
            <a:off x="953963" y="3951212"/>
            <a:ext cx="46143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err="1"/>
              <a:t>Quelles</a:t>
            </a:r>
            <a:r>
              <a:rPr lang="en-US" sz="2800" b="1" i="1" dirty="0"/>
              <a:t> </a:t>
            </a:r>
            <a:r>
              <a:rPr lang="en-US" sz="2800" b="1" i="1" dirty="0" err="1"/>
              <a:t>sont</a:t>
            </a:r>
            <a:r>
              <a:rPr lang="en-US" sz="2800" b="1" i="1" dirty="0"/>
              <a:t> </a:t>
            </a:r>
            <a:r>
              <a:rPr lang="en-US" sz="2800" b="1" i="1" dirty="0" err="1"/>
              <a:t>ses</a:t>
            </a:r>
            <a:r>
              <a:rPr lang="en-US" sz="2800" b="1" i="1" dirty="0"/>
              <a:t> intentions 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CDB51F-37D5-4890-BBDF-F60642C67340}"/>
              </a:ext>
            </a:extLst>
          </p:cNvPr>
          <p:cNvSpPr/>
          <p:nvPr/>
        </p:nvSpPr>
        <p:spPr>
          <a:xfrm>
            <a:off x="866675" y="4599876"/>
            <a:ext cx="5549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err="1"/>
              <a:t>Quelles</a:t>
            </a:r>
            <a:r>
              <a:rPr lang="en-US" sz="2800" b="1" i="1" dirty="0"/>
              <a:t> </a:t>
            </a:r>
            <a:r>
              <a:rPr lang="en-US" sz="2800" b="1" i="1" dirty="0" err="1"/>
              <a:t>sont</a:t>
            </a:r>
            <a:r>
              <a:rPr lang="en-US" sz="2800" b="1" i="1" dirty="0"/>
              <a:t> </a:t>
            </a:r>
            <a:r>
              <a:rPr lang="en-US" sz="2800" b="1" i="1" dirty="0" err="1"/>
              <a:t>ses</a:t>
            </a:r>
            <a:r>
              <a:rPr lang="en-US" sz="2800" b="1" i="1" dirty="0"/>
              <a:t> </a:t>
            </a:r>
            <a:r>
              <a:rPr lang="en-US" sz="2800" b="1" i="1" dirty="0" err="1"/>
              <a:t>pratiques</a:t>
            </a:r>
            <a:r>
              <a:rPr lang="en-US" sz="2800" b="1" i="1" dirty="0"/>
              <a:t> 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005D74-FD97-4CF7-A5B7-416629FB3079}"/>
              </a:ext>
            </a:extLst>
          </p:cNvPr>
          <p:cNvSpPr/>
          <p:nvPr/>
        </p:nvSpPr>
        <p:spPr>
          <a:xfrm>
            <a:off x="929699" y="5349776"/>
            <a:ext cx="5486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err="1"/>
              <a:t>Quels</a:t>
            </a:r>
            <a:r>
              <a:rPr lang="en-US" sz="2800" b="1" i="1" dirty="0"/>
              <a:t> </a:t>
            </a:r>
            <a:r>
              <a:rPr lang="en-US" sz="2800" b="1" i="1" dirty="0" err="1"/>
              <a:t>sont</a:t>
            </a:r>
            <a:r>
              <a:rPr lang="en-US" sz="2800" b="1" i="1" dirty="0"/>
              <a:t> </a:t>
            </a:r>
            <a:r>
              <a:rPr lang="en-US" sz="2800" b="1" i="1" dirty="0" err="1"/>
              <a:t>ses</a:t>
            </a:r>
            <a:r>
              <a:rPr lang="en-US" sz="2800" b="1" i="1" dirty="0"/>
              <a:t> </a:t>
            </a:r>
            <a:r>
              <a:rPr lang="en-US" sz="2800" b="1" i="1" dirty="0" err="1"/>
              <a:t>effets</a:t>
            </a:r>
            <a:r>
              <a:rPr lang="en-US" sz="2800" b="1" i="1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34896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674F-EA02-4990-9D53-1EAD3F28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206" y="201352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i="1" u="sng" dirty="0"/>
              <a:t>La </a:t>
            </a:r>
            <a:r>
              <a:rPr lang="en-US" sz="6600" b="1" i="1" u="sng" dirty="0" err="1"/>
              <a:t>problématique</a:t>
            </a:r>
            <a:endParaRPr lang="en-US" sz="66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AF29-D9C0-40E5-8C34-CC9AFB7C3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6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7125E3-FA22-4B46-973D-DDA8B3DB3753}"/>
              </a:ext>
            </a:extLst>
          </p:cNvPr>
          <p:cNvSpPr/>
          <p:nvPr/>
        </p:nvSpPr>
        <p:spPr>
          <a:xfrm>
            <a:off x="3937941" y="2967335"/>
            <a:ext cx="4316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67515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 </vt:lpstr>
      <vt:lpstr>La problématique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2022-11-17T09:06:25Z</dcterms:created>
  <dcterms:modified xsi:type="dcterms:W3CDTF">2022-11-17T09:40:08Z</dcterms:modified>
</cp:coreProperties>
</file>