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3" r:id="rId6"/>
    <p:sldId id="258" r:id="rId7"/>
    <p:sldId id="260" r:id="rId8"/>
    <p:sldId id="266" r:id="rId9"/>
    <p:sldId id="262" r:id="rId10"/>
    <p:sldId id="269" r:id="rId11"/>
    <p:sldId id="272" r:id="rId12"/>
    <p:sldId id="263" r:id="rId13"/>
    <p:sldId id="270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de </a:t>
            </a:r>
            <a:r>
              <a:rPr lang="pt-BR" dirty="0" smtClean="0"/>
              <a:t>Fraudes – </a:t>
            </a:r>
            <a:r>
              <a:rPr lang="pt-BR" dirty="0" smtClean="0"/>
              <a:t>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dirty="0" smtClean="0"/>
              <a:t>Aluno: 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dirty="0" smtClean="0"/>
              <a:t>Orientadores: Adolfo Neto e Maria Claudia </a:t>
            </a:r>
            <a:r>
              <a:rPr lang="pt-BR" dirty="0" err="1" smtClean="0"/>
              <a:t>Emer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Metodologia de Pesquisa</a:t>
            </a:r>
          </a:p>
          <a:p>
            <a:r>
              <a:rPr lang="pt-BR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k-</a:t>
            </a:r>
            <a:r>
              <a:rPr lang="pt-BR" dirty="0" err="1" smtClean="0"/>
              <a:t>means</a:t>
            </a:r>
            <a:r>
              <a:rPr lang="pt-BR" dirty="0" smtClean="0"/>
              <a:t>, 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</a:t>
            </a:r>
            <a:r>
              <a:rPr lang="pt-BR" dirty="0"/>
              <a:t>s</a:t>
            </a:r>
            <a:r>
              <a:rPr lang="pt-BR" dirty="0" smtClean="0"/>
              <a:t>olucionados ou 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</a:t>
            </a:r>
            <a:r>
              <a:rPr lang="pt-BR" dirty="0" smtClean="0"/>
              <a:t>científica.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9" y="2607810"/>
            <a:ext cx="9772393" cy="30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Abdallah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MA, </a:t>
            </a:r>
            <a:r>
              <a:rPr lang="en-US" dirty="0" err="1"/>
              <a:t>Zainal</a:t>
            </a:r>
            <a:r>
              <a:rPr lang="en-US" dirty="0"/>
              <a:t>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[2] 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en-US" dirty="0" smtClean="0"/>
              <a:t>[4] 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  <a:endParaRPr lang="pt-BR" dirty="0" smtClean="0"/>
          </a:p>
          <a:p>
            <a:r>
              <a:rPr lang="en-US" smtClean="0"/>
              <a:t>[5] 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/>
              <a:t>Outras pesquisas relacionadas a detecção de fraudes;</a:t>
            </a:r>
            <a:endParaRPr lang="pt-BR" dirty="0" smtClean="0"/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detecção de fraudes é uma área que visa encontrar falhas ou comportamentos inesperados em dados;</a:t>
            </a:r>
            <a:endParaRPr lang="pt-BR" dirty="0"/>
          </a:p>
          <a:p>
            <a:r>
              <a:rPr lang="pt-BR" dirty="0" smtClean="0"/>
              <a:t>A maior parte da literatura e estudos se concentram na área de detecção de fraudes em cartões de crédito</a:t>
            </a:r>
            <a:r>
              <a:rPr lang="pt-BR" dirty="0" smtClean="0"/>
              <a:t>;</a:t>
            </a:r>
          </a:p>
          <a:p>
            <a:r>
              <a:rPr lang="pt-BR" dirty="0" smtClean="0"/>
              <a:t> O </a:t>
            </a:r>
            <a:r>
              <a:rPr lang="pt-BR" dirty="0" smtClean="0"/>
              <a:t>estudo da detecção de fraude em cartão de crédito pode englobar muitos tipos de técnicas.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Há um grande número de revisões sistemáticas na área;</a:t>
            </a:r>
          </a:p>
          <a:p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79" y="19050"/>
            <a:ext cx="90963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</a:t>
            </a:r>
            <a:r>
              <a:rPr lang="en-US" b="1" dirty="0" smtClean="0"/>
              <a:t>Survey” </a:t>
            </a:r>
            <a:r>
              <a:rPr lang="en-US" b="1" dirty="0" smtClean="0"/>
              <a:t>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</a:t>
            </a:r>
            <a:r>
              <a:rPr lang="en-US" b="1" dirty="0" smtClean="0"/>
              <a:t>2006 e 2016: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– </a:t>
            </a:r>
            <a:r>
              <a:rPr lang="en-US" b="1" dirty="0" smtClean="0"/>
              <a:t>5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</a:t>
            </a:r>
            <a:r>
              <a:rPr lang="en-US" b="1" dirty="0" smtClean="0"/>
              <a:t>51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</a:t>
            </a:r>
            <a:r>
              <a:rPr lang="en-US" b="1" dirty="0" smtClean="0"/>
              <a:t>– 14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</a:t>
            </a:r>
            <a:r>
              <a:rPr lang="en-US" b="1" dirty="0" smtClean="0"/>
              <a:t>170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– </a:t>
            </a:r>
            <a:r>
              <a:rPr lang="en-US" dirty="0" smtClean="0"/>
              <a:t>17.600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uma revisão sistemática para encontrar trabalhos relacionados </a:t>
            </a:r>
            <a:r>
              <a:rPr lang="pt-BR" dirty="0" smtClean="0"/>
              <a:t>a </a:t>
            </a:r>
            <a:r>
              <a:rPr lang="pt-BR" dirty="0" err="1" smtClean="0"/>
              <a:t>surveys</a:t>
            </a:r>
            <a:r>
              <a:rPr lang="pt-BR" dirty="0" smtClean="0"/>
              <a:t> de </a:t>
            </a:r>
            <a:r>
              <a:rPr lang="pt-BR" dirty="0" smtClean="0"/>
              <a:t>detecção de </a:t>
            </a:r>
            <a:r>
              <a:rPr lang="pt-BR" dirty="0" smtClean="0"/>
              <a:t>fraudes.</a:t>
            </a:r>
            <a:endParaRPr lang="pt-BR" dirty="0" smtClean="0"/>
          </a:p>
          <a:p>
            <a:r>
              <a:rPr lang="pt-BR" dirty="0" smtClean="0"/>
              <a:t>Específicos.</a:t>
            </a:r>
          </a:p>
          <a:p>
            <a:pPr lvl="1"/>
            <a:r>
              <a:rPr lang="pt-BR" dirty="0" smtClean="0"/>
              <a:t>Identificar e mapear técnicas de detecções de fraudes </a:t>
            </a:r>
            <a:r>
              <a:rPr lang="pt-BR" dirty="0" smtClean="0"/>
              <a:t>no contexto geral e em </a:t>
            </a:r>
            <a:r>
              <a:rPr lang="pt-BR" dirty="0" smtClean="0"/>
              <a:t>cartões de crédito;</a:t>
            </a:r>
          </a:p>
          <a:p>
            <a:pPr lvl="1"/>
            <a:r>
              <a:rPr lang="pt-BR" dirty="0" smtClean="0"/>
              <a:t>Determinar quais métodos (algoritmos) computacionais funcionam melhor para determinadas características e então se aprofundar nos casos relacionados ao problema apresentado, verificando se técnicas de detecção de fraudes se encaixam em outros </a:t>
            </a:r>
            <a:r>
              <a:rPr lang="pt-BR" dirty="0" smtClean="0"/>
              <a:t>contextos;</a:t>
            </a:r>
          </a:p>
          <a:p>
            <a:pPr lvl="1"/>
            <a:r>
              <a:rPr lang="pt-BR" dirty="0"/>
              <a:t>Conhecer as limitações elencadas pelos autores da área e tentar identificar limitações não reconhecidas anteriormente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utilização de sistemas para 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Outras pesquisas relacionadas a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Revisões sistemáticas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saúde e de automóveis;</a:t>
            </a:r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1505</TotalTime>
  <Words>843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Paralaxe</vt:lpstr>
      <vt:lpstr>Detecção de Fraudes – Uma Revisão Sistemática</vt:lpstr>
      <vt:lpstr>Agenda</vt:lpstr>
      <vt:lpstr>Tema</vt:lpstr>
      <vt:lpstr>Motivação</vt:lpstr>
      <vt:lpstr>Apresentação do PowerPoint</vt:lpstr>
      <vt:lpstr>Resultados em bases com as palavras-chave “Fraud Detection Survey” no periodo entre 2006 e 2016:</vt:lpstr>
      <vt:lpstr>Objetivos</vt:lpstr>
      <vt:lpstr>Objetivos da utilização de sistemas para detectar fraudes</vt:lpstr>
      <vt:lpstr>Outras pesquisas relacionadas a detecção de fraudes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40</cp:revision>
  <dcterms:created xsi:type="dcterms:W3CDTF">2016-06-08T12:52:29Z</dcterms:created>
  <dcterms:modified xsi:type="dcterms:W3CDTF">2016-08-11T14:10:52Z</dcterms:modified>
</cp:coreProperties>
</file>