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57" r:id="rId9"/>
    <p:sldId id="258" r:id="rId10"/>
    <p:sldId id="268" r:id="rId11"/>
    <p:sldId id="266" r:id="rId12"/>
    <p:sldId id="263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52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F-regression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XGBoost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0.17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Mutual Information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XGBoost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0.11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PCA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XGBoost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0.027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LDA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XGBoost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0.024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7136312"/>
        <c:axId val="2147367880"/>
      </c:barChart>
      <c:catAx>
        <c:axId val="2147136312"/>
        <c:scaling>
          <c:orientation val="minMax"/>
        </c:scaling>
        <c:delete val="0"/>
        <c:axPos val="b"/>
        <c:majorTickMark val="out"/>
        <c:minorTickMark val="none"/>
        <c:tickLblPos val="nextTo"/>
        <c:crossAx val="2147367880"/>
        <c:crosses val="autoZero"/>
        <c:auto val="1"/>
        <c:lblAlgn val="ctr"/>
        <c:lblOffset val="100"/>
        <c:noMultiLvlLbl val="0"/>
      </c:catAx>
      <c:valAx>
        <c:axId val="214736788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Testing</a:t>
                </a:r>
              </a:p>
              <a:p>
                <a:pPr>
                  <a:defRPr/>
                </a:pPr>
                <a:r>
                  <a:rPr lang="en-US" dirty="0" smtClean="0"/>
                  <a:t>Data</a:t>
                </a:r>
              </a:p>
              <a:p>
                <a:pPr>
                  <a:defRPr/>
                </a:pPr>
                <a:r>
                  <a:rPr lang="en-US" dirty="0" smtClean="0"/>
                  <a:t>R</a:t>
                </a:r>
                <a:r>
                  <a:rPr lang="en-US" baseline="30000" dirty="0" smtClean="0"/>
                  <a:t>2</a:t>
                </a:r>
                <a:endParaRPr lang="en-US" baseline="300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471363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7C932E-FFF0-2B49-B847-D318DD210E5B}" type="doc">
      <dgm:prSet loTypeId="urn:microsoft.com/office/officeart/2005/8/layout/hList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F312D1-CD26-7042-B04A-6FAB814D9D46}">
      <dgm:prSet/>
      <dgm:spPr/>
      <dgm:t>
        <a:bodyPr/>
        <a:lstStyle/>
        <a:p>
          <a:pPr rtl="0"/>
          <a:r>
            <a:rPr lang="tr-TR" dirty="0" err="1" smtClean="0"/>
            <a:t>Convert</a:t>
          </a:r>
          <a:r>
            <a:rPr lang="tr-TR" dirty="0" smtClean="0"/>
            <a:t> </a:t>
          </a:r>
          <a:r>
            <a:rPr lang="tr-TR" dirty="0" err="1" smtClean="0"/>
            <a:t>the</a:t>
          </a:r>
          <a:r>
            <a:rPr lang="tr-TR" dirty="0" smtClean="0"/>
            <a:t> </a:t>
          </a:r>
          <a:r>
            <a:rPr lang="tr-TR" dirty="0" err="1" smtClean="0"/>
            <a:t>review</a:t>
          </a:r>
          <a:r>
            <a:rPr lang="tr-TR" dirty="0" smtClean="0"/>
            <a:t> </a:t>
          </a:r>
          <a:r>
            <a:rPr lang="tr-TR" dirty="0" err="1" smtClean="0"/>
            <a:t>texts</a:t>
          </a:r>
          <a:r>
            <a:rPr lang="tr-TR" dirty="0" smtClean="0"/>
            <a:t> </a:t>
          </a:r>
          <a:r>
            <a:rPr lang="tr-TR" dirty="0" err="1" smtClean="0"/>
            <a:t>into</a:t>
          </a:r>
          <a:r>
            <a:rPr lang="tr-TR" dirty="0" smtClean="0"/>
            <a:t> </a:t>
          </a:r>
          <a:r>
            <a:rPr lang="tr-TR" dirty="0" err="1" smtClean="0"/>
            <a:t>word</a:t>
          </a:r>
          <a:r>
            <a:rPr lang="tr-TR" dirty="0" smtClean="0"/>
            <a:t> </a:t>
          </a:r>
          <a:r>
            <a:rPr lang="tr-TR" dirty="0" err="1" smtClean="0"/>
            <a:t>counts</a:t>
          </a:r>
          <a:r>
            <a:rPr lang="tr-TR" dirty="0" smtClean="0"/>
            <a:t> of </a:t>
          </a:r>
          <a:r>
            <a:rPr lang="tr-TR" dirty="0" err="1" smtClean="0"/>
            <a:t>all</a:t>
          </a:r>
          <a:r>
            <a:rPr lang="tr-TR" dirty="0" smtClean="0"/>
            <a:t> </a:t>
          </a:r>
          <a:r>
            <a:rPr lang="tr-TR" dirty="0" err="1" smtClean="0"/>
            <a:t>present</a:t>
          </a:r>
          <a:r>
            <a:rPr lang="tr-TR" dirty="0" smtClean="0"/>
            <a:t> </a:t>
          </a:r>
          <a:r>
            <a:rPr lang="tr-TR" dirty="0" err="1" smtClean="0"/>
            <a:t>words</a:t>
          </a:r>
          <a:r>
            <a:rPr lang="tr-TR" dirty="0" smtClean="0"/>
            <a:t> in </a:t>
          </a:r>
          <a:r>
            <a:rPr lang="tr-TR" dirty="0" err="1" smtClean="0"/>
            <a:t>all</a:t>
          </a:r>
          <a:r>
            <a:rPr lang="tr-TR" dirty="0" smtClean="0"/>
            <a:t> </a:t>
          </a:r>
          <a:r>
            <a:rPr lang="tr-TR" dirty="0" err="1" smtClean="0"/>
            <a:t>books</a:t>
          </a:r>
          <a:r>
            <a:rPr lang="tr-TR" dirty="0" smtClean="0"/>
            <a:t>’ </a:t>
          </a:r>
          <a:r>
            <a:rPr lang="tr-TR" dirty="0" err="1" smtClean="0"/>
            <a:t>reviews</a:t>
          </a:r>
          <a:endParaRPr lang="tr-TR" dirty="0"/>
        </a:p>
      </dgm:t>
    </dgm:pt>
    <dgm:pt modelId="{5CB0BA53-D385-2B45-A0E3-946F7CA6BDDA}" type="parTrans" cxnId="{1F6027F3-030B-E545-9405-48DB5C5F8AC1}">
      <dgm:prSet/>
      <dgm:spPr/>
      <dgm:t>
        <a:bodyPr/>
        <a:lstStyle/>
        <a:p>
          <a:endParaRPr lang="en-US"/>
        </a:p>
      </dgm:t>
    </dgm:pt>
    <dgm:pt modelId="{19EB82AA-C6E2-6441-9B3F-59FDF56FBAF4}" type="sibTrans" cxnId="{1F6027F3-030B-E545-9405-48DB5C5F8AC1}">
      <dgm:prSet/>
      <dgm:spPr/>
      <dgm:t>
        <a:bodyPr/>
        <a:lstStyle/>
        <a:p>
          <a:endParaRPr lang="en-US"/>
        </a:p>
      </dgm:t>
    </dgm:pt>
    <dgm:pt modelId="{A707D957-7CA5-CF48-AA0E-64D178FDA0B5}">
      <dgm:prSet/>
      <dgm:spPr/>
      <dgm:t>
        <a:bodyPr/>
        <a:lstStyle/>
        <a:p>
          <a:pPr rtl="0">
            <a:lnSpc>
              <a:spcPct val="90000"/>
            </a:lnSpc>
          </a:pPr>
          <a:r>
            <a:rPr lang="tr-TR" dirty="0" err="1" smtClean="0"/>
            <a:t>Coding</a:t>
          </a:r>
          <a:r>
            <a:rPr lang="tr-TR" dirty="0" smtClean="0"/>
            <a:t> </a:t>
          </a:r>
          <a:r>
            <a:rPr lang="tr-TR" dirty="0" err="1" smtClean="0"/>
            <a:t>functions</a:t>
          </a:r>
          <a:r>
            <a:rPr lang="tr-TR" dirty="0" smtClean="0"/>
            <a:t> </a:t>
          </a:r>
          <a:r>
            <a:rPr lang="tr-TR" dirty="0" err="1" smtClean="0"/>
            <a:t>to</a:t>
          </a:r>
          <a:r>
            <a:rPr lang="tr-TR" dirty="0" smtClean="0"/>
            <a:t> </a:t>
          </a:r>
          <a:r>
            <a:rPr lang="tr-TR" dirty="0" err="1" smtClean="0"/>
            <a:t>count</a:t>
          </a:r>
          <a:r>
            <a:rPr lang="tr-TR" dirty="0" smtClean="0"/>
            <a:t> </a:t>
          </a:r>
          <a:r>
            <a:rPr lang="tr-TR" dirty="0" err="1" smtClean="0"/>
            <a:t>words</a:t>
          </a:r>
          <a:r>
            <a:rPr lang="tr-TR" dirty="0" smtClean="0"/>
            <a:t> of </a:t>
          </a:r>
          <a:r>
            <a:rPr lang="tr-TR" dirty="0" err="1" smtClean="0"/>
            <a:t>each</a:t>
          </a:r>
          <a:r>
            <a:rPr lang="tr-TR" dirty="0" smtClean="0"/>
            <a:t> </a:t>
          </a:r>
          <a:r>
            <a:rPr lang="tr-TR" dirty="0" err="1" smtClean="0"/>
            <a:t>book</a:t>
          </a:r>
          <a:r>
            <a:rPr lang="tr-TR" dirty="0" smtClean="0"/>
            <a:t> </a:t>
          </a:r>
          <a:r>
            <a:rPr lang="tr-TR" dirty="0" err="1" smtClean="0"/>
            <a:t>and</a:t>
          </a:r>
          <a:r>
            <a:rPr lang="tr-TR" dirty="0" smtClean="0"/>
            <a:t> </a:t>
          </a:r>
          <a:r>
            <a:rPr lang="tr-TR" dirty="0" err="1" smtClean="0"/>
            <a:t>then</a:t>
          </a:r>
          <a:r>
            <a:rPr lang="tr-TR" dirty="0" smtClean="0"/>
            <a:t> </a:t>
          </a:r>
          <a:r>
            <a:rPr lang="tr-TR" dirty="0" err="1" smtClean="0"/>
            <a:t>creating</a:t>
          </a:r>
          <a:r>
            <a:rPr lang="tr-TR" dirty="0" smtClean="0"/>
            <a:t> a </a:t>
          </a:r>
          <a:r>
            <a:rPr lang="tr-TR" dirty="0" err="1" smtClean="0"/>
            <a:t>dictionary</a:t>
          </a:r>
          <a:r>
            <a:rPr lang="tr-TR" dirty="0" smtClean="0"/>
            <a:t> of </a:t>
          </a:r>
          <a:r>
            <a:rPr lang="tr-TR" dirty="0" err="1" smtClean="0"/>
            <a:t>words</a:t>
          </a:r>
          <a:r>
            <a:rPr lang="tr-TR" dirty="0" smtClean="0"/>
            <a:t> </a:t>
          </a:r>
          <a:r>
            <a:rPr lang="tr-TR" dirty="0" err="1" smtClean="0"/>
            <a:t>from</a:t>
          </a:r>
          <a:r>
            <a:rPr lang="tr-TR" dirty="0" smtClean="0"/>
            <a:t> </a:t>
          </a:r>
          <a:r>
            <a:rPr lang="tr-TR" dirty="0" err="1" smtClean="0"/>
            <a:t>all</a:t>
          </a:r>
          <a:r>
            <a:rPr lang="tr-TR" dirty="0" smtClean="0"/>
            <a:t> </a:t>
          </a:r>
          <a:r>
            <a:rPr lang="tr-TR" dirty="0" err="1" smtClean="0"/>
            <a:t>books</a:t>
          </a:r>
          <a:r>
            <a:rPr lang="tr-TR" dirty="0" smtClean="0"/>
            <a:t>, </a:t>
          </a:r>
          <a:r>
            <a:rPr lang="tr-TR" dirty="0" err="1" smtClean="0"/>
            <a:t>then</a:t>
          </a:r>
          <a:r>
            <a:rPr lang="tr-TR" dirty="0" smtClean="0"/>
            <a:t> </a:t>
          </a:r>
          <a:r>
            <a:rPr lang="tr-TR" dirty="0" err="1" smtClean="0"/>
            <a:t>reshape</a:t>
          </a:r>
          <a:r>
            <a:rPr lang="tr-TR" dirty="0" smtClean="0"/>
            <a:t> </a:t>
          </a:r>
          <a:r>
            <a:rPr lang="tr-TR" dirty="0" err="1" smtClean="0"/>
            <a:t>the</a:t>
          </a:r>
          <a:r>
            <a:rPr lang="tr-TR" dirty="0" smtClean="0"/>
            <a:t> </a:t>
          </a:r>
          <a:r>
            <a:rPr lang="tr-TR" dirty="0" err="1" smtClean="0"/>
            <a:t>counts</a:t>
          </a:r>
          <a:r>
            <a:rPr lang="tr-TR" dirty="0" smtClean="0"/>
            <a:t> </a:t>
          </a:r>
          <a:r>
            <a:rPr lang="tr-TR" dirty="0" err="1" smtClean="0"/>
            <a:t>into</a:t>
          </a:r>
          <a:r>
            <a:rPr lang="tr-TR" dirty="0" smtClean="0"/>
            <a:t> an </a:t>
          </a:r>
          <a:r>
            <a:rPr lang="tr-TR" dirty="0" err="1" smtClean="0"/>
            <a:t>array</a:t>
          </a:r>
          <a:r>
            <a:rPr lang="tr-TR" dirty="0" smtClean="0"/>
            <a:t> format</a:t>
          </a:r>
          <a:endParaRPr lang="tr-TR" dirty="0"/>
        </a:p>
      </dgm:t>
    </dgm:pt>
    <dgm:pt modelId="{3A5E5D85-7A2F-484C-B739-1FF1204C6610}" type="parTrans" cxnId="{7B721145-2BB7-DD4E-B0EE-A315427C1ED4}">
      <dgm:prSet/>
      <dgm:spPr/>
      <dgm:t>
        <a:bodyPr/>
        <a:lstStyle/>
        <a:p>
          <a:endParaRPr lang="en-US"/>
        </a:p>
      </dgm:t>
    </dgm:pt>
    <dgm:pt modelId="{858A9DB3-9C34-7445-A32A-74F742CA91AB}" type="sibTrans" cxnId="{7B721145-2BB7-DD4E-B0EE-A315427C1ED4}">
      <dgm:prSet/>
      <dgm:spPr/>
      <dgm:t>
        <a:bodyPr/>
        <a:lstStyle/>
        <a:p>
          <a:endParaRPr lang="en-US"/>
        </a:p>
      </dgm:t>
    </dgm:pt>
    <dgm:pt modelId="{C693737B-4985-6F4C-A8DC-02E3A3D4ED27}">
      <dgm:prSet/>
      <dgm:spPr/>
      <dgm:t>
        <a:bodyPr/>
        <a:lstStyle/>
        <a:p>
          <a:pPr rtl="0">
            <a:lnSpc>
              <a:spcPct val="200000"/>
            </a:lnSpc>
          </a:pPr>
          <a:r>
            <a:rPr lang="tr-TR" dirty="0" err="1" smtClean="0"/>
            <a:t>CountVectorizer</a:t>
          </a:r>
          <a:r>
            <a:rPr lang="tr-TR" dirty="0" smtClean="0"/>
            <a:t> </a:t>
          </a:r>
          <a:r>
            <a:rPr lang="tr-TR" dirty="0" err="1" smtClean="0"/>
            <a:t>function</a:t>
          </a:r>
          <a:r>
            <a:rPr lang="tr-TR" dirty="0" smtClean="0"/>
            <a:t> in </a:t>
          </a:r>
          <a:r>
            <a:rPr lang="tr-TR" dirty="0" err="1" smtClean="0"/>
            <a:t>sklearn</a:t>
          </a:r>
          <a:endParaRPr lang="tr-TR" dirty="0"/>
        </a:p>
      </dgm:t>
    </dgm:pt>
    <dgm:pt modelId="{CB5770F9-D13F-0740-9060-5938ECFF7077}" type="parTrans" cxnId="{B90031F8-383F-8D44-83E8-672CACC306AC}">
      <dgm:prSet/>
      <dgm:spPr/>
      <dgm:t>
        <a:bodyPr/>
        <a:lstStyle/>
        <a:p>
          <a:endParaRPr lang="en-US"/>
        </a:p>
      </dgm:t>
    </dgm:pt>
    <dgm:pt modelId="{016B7BB1-1FD1-BE4E-AC70-1816A7C7503D}" type="sibTrans" cxnId="{B90031F8-383F-8D44-83E8-672CACC306AC}">
      <dgm:prSet/>
      <dgm:spPr/>
      <dgm:t>
        <a:bodyPr/>
        <a:lstStyle/>
        <a:p>
          <a:endParaRPr lang="en-US"/>
        </a:p>
      </dgm:t>
    </dgm:pt>
    <dgm:pt modelId="{73BA7C97-1DCD-7340-A417-27144C19F24A}" type="pres">
      <dgm:prSet presAssocID="{F47C932E-FFF0-2B49-B847-D318DD210E5B}" presName="Name0" presStyleCnt="0">
        <dgm:presLayoutVars>
          <dgm:dir/>
          <dgm:animLvl val="lvl"/>
          <dgm:resizeHandles val="exact"/>
        </dgm:presLayoutVars>
      </dgm:prSet>
      <dgm:spPr/>
    </dgm:pt>
    <dgm:pt modelId="{3E2B4FE4-8C6C-C24F-89E4-248AD0F13A73}" type="pres">
      <dgm:prSet presAssocID="{F8F312D1-CD26-7042-B04A-6FAB814D9D46}" presName="composite" presStyleCnt="0"/>
      <dgm:spPr/>
    </dgm:pt>
    <dgm:pt modelId="{D4EFF1ED-296B-4E44-9F72-87580B54145B}" type="pres">
      <dgm:prSet presAssocID="{F8F312D1-CD26-7042-B04A-6FAB814D9D4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D68F8645-8671-3F43-9459-70CEA2506450}" type="pres">
      <dgm:prSet presAssocID="{F8F312D1-CD26-7042-B04A-6FAB814D9D46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DBAD9E-C3F9-8943-826A-86253564FB6C}" type="presOf" srcId="{A707D957-7CA5-CF48-AA0E-64D178FDA0B5}" destId="{D68F8645-8671-3F43-9459-70CEA2506450}" srcOrd="0" destOrd="0" presId="urn:microsoft.com/office/officeart/2005/8/layout/hList1"/>
    <dgm:cxn modelId="{7B721145-2BB7-DD4E-B0EE-A315427C1ED4}" srcId="{F8F312D1-CD26-7042-B04A-6FAB814D9D46}" destId="{A707D957-7CA5-CF48-AA0E-64D178FDA0B5}" srcOrd="0" destOrd="0" parTransId="{3A5E5D85-7A2F-484C-B739-1FF1204C6610}" sibTransId="{858A9DB3-9C34-7445-A32A-74F742CA91AB}"/>
    <dgm:cxn modelId="{8737BAB1-C253-8148-8D0E-3ECA81BAF342}" type="presOf" srcId="{F47C932E-FFF0-2B49-B847-D318DD210E5B}" destId="{73BA7C97-1DCD-7340-A417-27144C19F24A}" srcOrd="0" destOrd="0" presId="urn:microsoft.com/office/officeart/2005/8/layout/hList1"/>
    <dgm:cxn modelId="{127D7EEC-86D8-F54F-8C8C-47845CBF23B1}" type="presOf" srcId="{F8F312D1-CD26-7042-B04A-6FAB814D9D46}" destId="{D4EFF1ED-296B-4E44-9F72-87580B54145B}" srcOrd="0" destOrd="0" presId="urn:microsoft.com/office/officeart/2005/8/layout/hList1"/>
    <dgm:cxn modelId="{B90031F8-383F-8D44-83E8-672CACC306AC}" srcId="{F8F312D1-CD26-7042-B04A-6FAB814D9D46}" destId="{C693737B-4985-6F4C-A8DC-02E3A3D4ED27}" srcOrd="1" destOrd="0" parTransId="{CB5770F9-D13F-0740-9060-5938ECFF7077}" sibTransId="{016B7BB1-1FD1-BE4E-AC70-1816A7C7503D}"/>
    <dgm:cxn modelId="{1F6027F3-030B-E545-9405-48DB5C5F8AC1}" srcId="{F47C932E-FFF0-2B49-B847-D318DD210E5B}" destId="{F8F312D1-CD26-7042-B04A-6FAB814D9D46}" srcOrd="0" destOrd="0" parTransId="{5CB0BA53-D385-2B45-A0E3-946F7CA6BDDA}" sibTransId="{19EB82AA-C6E2-6441-9B3F-59FDF56FBAF4}"/>
    <dgm:cxn modelId="{58C2AA5C-87C3-1B4F-B3AC-D0A2E5AFBDE9}" type="presOf" srcId="{C693737B-4985-6F4C-A8DC-02E3A3D4ED27}" destId="{D68F8645-8671-3F43-9459-70CEA2506450}" srcOrd="0" destOrd="1" presId="urn:microsoft.com/office/officeart/2005/8/layout/hList1"/>
    <dgm:cxn modelId="{EEA9654C-A89C-5340-B2AF-FFB0CD5CF39B}" type="presParOf" srcId="{73BA7C97-1DCD-7340-A417-27144C19F24A}" destId="{3E2B4FE4-8C6C-C24F-89E4-248AD0F13A73}" srcOrd="0" destOrd="0" presId="urn:microsoft.com/office/officeart/2005/8/layout/hList1"/>
    <dgm:cxn modelId="{BDE61992-B660-D243-9743-1DDD906F63F6}" type="presParOf" srcId="{3E2B4FE4-8C6C-C24F-89E4-248AD0F13A73}" destId="{D4EFF1ED-296B-4E44-9F72-87580B54145B}" srcOrd="0" destOrd="0" presId="urn:microsoft.com/office/officeart/2005/8/layout/hList1"/>
    <dgm:cxn modelId="{C57DBA68-71A3-8F4D-8722-BD85132DFC4C}" type="presParOf" srcId="{3E2B4FE4-8C6C-C24F-89E4-248AD0F13A73}" destId="{D68F8645-8671-3F43-9459-70CEA250645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665D56-A322-584F-9710-1C91FE831579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350AE5-CDDD-2F4D-8F4D-9048A7CCD941}">
      <dgm:prSet/>
      <dgm:spPr/>
      <dgm:t>
        <a:bodyPr/>
        <a:lstStyle/>
        <a:p>
          <a:pPr rtl="0"/>
          <a:r>
            <a:rPr lang="en-US" dirty="0" smtClean="0"/>
            <a:t>Why mostly regression tree based?</a:t>
          </a:r>
          <a:endParaRPr lang="en-US" dirty="0"/>
        </a:p>
      </dgm:t>
    </dgm:pt>
    <dgm:pt modelId="{E3D378F2-EF1E-DD46-83B8-9BE9B9D645CE}" type="parTrans" cxnId="{F04AC762-EC59-A84B-A3B2-D3297AB53D22}">
      <dgm:prSet/>
      <dgm:spPr/>
      <dgm:t>
        <a:bodyPr/>
        <a:lstStyle/>
        <a:p>
          <a:endParaRPr lang="en-US"/>
        </a:p>
      </dgm:t>
    </dgm:pt>
    <dgm:pt modelId="{A2019A87-B913-8648-BA34-3B7B49D6AE26}" type="sibTrans" cxnId="{F04AC762-EC59-A84B-A3B2-D3297AB53D22}">
      <dgm:prSet/>
      <dgm:spPr/>
      <dgm:t>
        <a:bodyPr/>
        <a:lstStyle/>
        <a:p>
          <a:endParaRPr lang="en-US"/>
        </a:p>
      </dgm:t>
    </dgm:pt>
    <dgm:pt modelId="{B2EBB787-913F-1A42-AAB8-0D032305EB72}">
      <dgm:prSet/>
      <dgm:spPr/>
      <dgm:t>
        <a:bodyPr/>
        <a:lstStyle/>
        <a:p>
          <a:pPr rtl="0"/>
          <a:r>
            <a:rPr lang="en-US" dirty="0" smtClean="0"/>
            <a:t>This is a prediction problem, not classification problem, so all classification methods are excluded, such as SVM, Naïve Bayes, </a:t>
          </a:r>
          <a:r>
            <a:rPr lang="en-US" dirty="0" err="1" smtClean="0"/>
            <a:t>etc</a:t>
          </a:r>
          <a:endParaRPr lang="en-US" dirty="0"/>
        </a:p>
      </dgm:t>
    </dgm:pt>
    <dgm:pt modelId="{469CCC28-3A46-B946-9630-ED17F43863A1}" type="parTrans" cxnId="{C14EF274-7A8E-DB4D-8379-E00B72B3BE04}">
      <dgm:prSet/>
      <dgm:spPr/>
      <dgm:t>
        <a:bodyPr/>
        <a:lstStyle/>
        <a:p>
          <a:endParaRPr lang="en-US"/>
        </a:p>
      </dgm:t>
    </dgm:pt>
    <dgm:pt modelId="{3CDAF5CA-5C0C-EE41-9C51-53F9E24A77E0}" type="sibTrans" cxnId="{C14EF274-7A8E-DB4D-8379-E00B72B3BE04}">
      <dgm:prSet/>
      <dgm:spPr/>
      <dgm:t>
        <a:bodyPr/>
        <a:lstStyle/>
        <a:p>
          <a:endParaRPr lang="en-US"/>
        </a:p>
      </dgm:t>
    </dgm:pt>
    <dgm:pt modelId="{CA7A7636-503F-224C-87FB-CD825A1D3713}">
      <dgm:prSet/>
      <dgm:spPr/>
      <dgm:t>
        <a:bodyPr/>
        <a:lstStyle/>
        <a:p>
          <a:pPr rtl="0"/>
          <a:r>
            <a:rPr lang="en-US" dirty="0" smtClean="0"/>
            <a:t>Why ensemble methods</a:t>
          </a:r>
          <a:endParaRPr lang="en-US" dirty="0"/>
        </a:p>
      </dgm:t>
    </dgm:pt>
    <dgm:pt modelId="{7FA4A103-EC90-614F-AED8-ED2350B38756}" type="parTrans" cxnId="{2EEA985E-9619-7140-A2F9-2547E9FA8D4C}">
      <dgm:prSet/>
      <dgm:spPr/>
      <dgm:t>
        <a:bodyPr/>
        <a:lstStyle/>
        <a:p>
          <a:endParaRPr lang="en-US"/>
        </a:p>
      </dgm:t>
    </dgm:pt>
    <dgm:pt modelId="{F2A262B4-D971-DD4E-9E76-CE8452549D75}" type="sibTrans" cxnId="{2EEA985E-9619-7140-A2F9-2547E9FA8D4C}">
      <dgm:prSet/>
      <dgm:spPr/>
      <dgm:t>
        <a:bodyPr/>
        <a:lstStyle/>
        <a:p>
          <a:endParaRPr lang="en-US"/>
        </a:p>
      </dgm:t>
    </dgm:pt>
    <dgm:pt modelId="{EC2CC42E-7758-8546-9F72-8B02D1F62C4E}">
      <dgm:prSet/>
      <dgm:spPr/>
      <dgm:t>
        <a:bodyPr/>
        <a:lstStyle/>
        <a:p>
          <a:pPr rtl="0"/>
          <a:r>
            <a:rPr lang="en-US" dirty="0" smtClean="0"/>
            <a:t>Built in feature selection</a:t>
          </a:r>
          <a:endParaRPr lang="en-US" dirty="0"/>
        </a:p>
      </dgm:t>
    </dgm:pt>
    <dgm:pt modelId="{BE705D74-0FA4-2B46-96D7-89B91C1FBA00}" type="parTrans" cxnId="{D78144C3-5E1B-DE45-984C-5D7B7A0E7166}">
      <dgm:prSet/>
      <dgm:spPr/>
      <dgm:t>
        <a:bodyPr/>
        <a:lstStyle/>
        <a:p>
          <a:endParaRPr lang="en-US"/>
        </a:p>
      </dgm:t>
    </dgm:pt>
    <dgm:pt modelId="{66F661D9-EC04-2B42-9D84-166D3524F1EA}" type="sibTrans" cxnId="{D78144C3-5E1B-DE45-984C-5D7B7A0E7166}">
      <dgm:prSet/>
      <dgm:spPr/>
      <dgm:t>
        <a:bodyPr/>
        <a:lstStyle/>
        <a:p>
          <a:endParaRPr lang="en-US"/>
        </a:p>
      </dgm:t>
    </dgm:pt>
    <dgm:pt modelId="{323435B9-7DE8-6546-9874-8C9B5AB50603}">
      <dgm:prSet/>
      <dgm:spPr/>
      <dgm:t>
        <a:bodyPr/>
        <a:lstStyle/>
        <a:p>
          <a:pPr rtl="0"/>
          <a:r>
            <a:rPr lang="en-US" dirty="0" smtClean="0"/>
            <a:t>Better practical performance</a:t>
          </a:r>
          <a:endParaRPr lang="en-US" dirty="0"/>
        </a:p>
      </dgm:t>
    </dgm:pt>
    <dgm:pt modelId="{61F840A2-FA7C-7B41-8A7C-BF2FABC82194}" type="parTrans" cxnId="{CDB6FBB6-09F7-5749-8C0D-B2EA5D30776F}">
      <dgm:prSet/>
      <dgm:spPr/>
      <dgm:t>
        <a:bodyPr/>
        <a:lstStyle/>
        <a:p>
          <a:endParaRPr lang="en-US"/>
        </a:p>
      </dgm:t>
    </dgm:pt>
    <dgm:pt modelId="{00634D10-7D9B-A545-8DE0-5EB9CC907D46}" type="sibTrans" cxnId="{CDB6FBB6-09F7-5749-8C0D-B2EA5D30776F}">
      <dgm:prSet/>
      <dgm:spPr/>
      <dgm:t>
        <a:bodyPr/>
        <a:lstStyle/>
        <a:p>
          <a:endParaRPr lang="en-US"/>
        </a:p>
      </dgm:t>
    </dgm:pt>
    <dgm:pt modelId="{F71B52A1-47BF-E140-B4E1-44FCBEA688E7}">
      <dgm:prSet/>
      <dgm:spPr/>
      <dgm:t>
        <a:bodyPr/>
        <a:lstStyle/>
        <a:p>
          <a:pPr rtl="0"/>
          <a:r>
            <a:rPr lang="en-US" dirty="0" smtClean="0"/>
            <a:t>Why Lasso</a:t>
          </a:r>
          <a:endParaRPr lang="en-US" dirty="0"/>
        </a:p>
      </dgm:t>
    </dgm:pt>
    <dgm:pt modelId="{E368DAD8-F6B0-6A4F-B030-836CC3107015}" type="parTrans" cxnId="{10CDB64D-9D20-6E48-8037-98201A92425D}">
      <dgm:prSet/>
      <dgm:spPr/>
      <dgm:t>
        <a:bodyPr/>
        <a:lstStyle/>
        <a:p>
          <a:endParaRPr lang="en-US"/>
        </a:p>
      </dgm:t>
    </dgm:pt>
    <dgm:pt modelId="{74862774-1CA4-F343-8D59-490D2F8EEFDE}" type="sibTrans" cxnId="{10CDB64D-9D20-6E48-8037-98201A92425D}">
      <dgm:prSet/>
      <dgm:spPr/>
      <dgm:t>
        <a:bodyPr/>
        <a:lstStyle/>
        <a:p>
          <a:endParaRPr lang="en-US"/>
        </a:p>
      </dgm:t>
    </dgm:pt>
    <dgm:pt modelId="{1EC54D19-FD68-6447-955D-E0B1A3773135}">
      <dgm:prSet/>
      <dgm:spPr/>
      <dgm:t>
        <a:bodyPr/>
        <a:lstStyle/>
        <a:p>
          <a:pPr rtl="0"/>
          <a:r>
            <a:rPr lang="en-US" dirty="0" smtClean="0"/>
            <a:t>Built in feature selection</a:t>
          </a:r>
          <a:endParaRPr lang="en-US" dirty="0"/>
        </a:p>
      </dgm:t>
    </dgm:pt>
    <dgm:pt modelId="{9E4AE1C9-C75C-6247-B0C6-BE432F4B146E}" type="parTrans" cxnId="{756C6364-6FD1-8D42-882C-68CD15E628D3}">
      <dgm:prSet/>
      <dgm:spPr/>
      <dgm:t>
        <a:bodyPr/>
        <a:lstStyle/>
        <a:p>
          <a:endParaRPr lang="en-US"/>
        </a:p>
      </dgm:t>
    </dgm:pt>
    <dgm:pt modelId="{782C5615-EDC5-3F45-BA19-91969F0E3641}" type="sibTrans" cxnId="{756C6364-6FD1-8D42-882C-68CD15E628D3}">
      <dgm:prSet/>
      <dgm:spPr/>
      <dgm:t>
        <a:bodyPr/>
        <a:lstStyle/>
        <a:p>
          <a:endParaRPr lang="en-US"/>
        </a:p>
      </dgm:t>
    </dgm:pt>
    <dgm:pt modelId="{8B261809-265D-F24F-B071-9D2662BEBFFF}">
      <dgm:prSet/>
      <dgm:spPr/>
      <dgm:t>
        <a:bodyPr/>
        <a:lstStyle/>
        <a:p>
          <a:pPr rtl="0"/>
          <a:r>
            <a:rPr lang="en-US" dirty="0" smtClean="0"/>
            <a:t>Captures nonlinear relationships</a:t>
          </a:r>
          <a:endParaRPr lang="en-US" dirty="0"/>
        </a:p>
      </dgm:t>
    </dgm:pt>
    <dgm:pt modelId="{8DC7BE07-FDFD-1343-BC66-9122F87DF939}" type="parTrans" cxnId="{E561BC40-4712-9F43-93AC-D28E13F86C25}">
      <dgm:prSet/>
      <dgm:spPr/>
    </dgm:pt>
    <dgm:pt modelId="{4CB4A202-F50F-7348-AA25-BBD393F599D9}" type="sibTrans" cxnId="{E561BC40-4712-9F43-93AC-D28E13F86C25}">
      <dgm:prSet/>
      <dgm:spPr/>
    </dgm:pt>
    <dgm:pt modelId="{BF5C07C1-3403-5F42-AB19-AA780A8F4671}" type="pres">
      <dgm:prSet presAssocID="{B2665D56-A322-584F-9710-1C91FE83157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664238-25CB-224A-998B-3AA6FAD1EAA4}" type="pres">
      <dgm:prSet presAssocID="{4E350AE5-CDDD-2F4D-8F4D-9048A7CCD941}" presName="parentLin" presStyleCnt="0"/>
      <dgm:spPr/>
    </dgm:pt>
    <dgm:pt modelId="{ACA6F004-D157-2949-9E8A-8D2CE29197D7}" type="pres">
      <dgm:prSet presAssocID="{4E350AE5-CDDD-2F4D-8F4D-9048A7CCD94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0BC57A6-EBA0-D543-AE43-B03301ECA47B}" type="pres">
      <dgm:prSet presAssocID="{4E350AE5-CDDD-2F4D-8F4D-9048A7CCD94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F0AA1F-CB1F-E046-8C04-97D57B6B8A4B}" type="pres">
      <dgm:prSet presAssocID="{4E350AE5-CDDD-2F4D-8F4D-9048A7CCD941}" presName="negativeSpace" presStyleCnt="0"/>
      <dgm:spPr/>
    </dgm:pt>
    <dgm:pt modelId="{5983A9B5-B592-7744-B67B-4205EC23C8F3}" type="pres">
      <dgm:prSet presAssocID="{4E350AE5-CDDD-2F4D-8F4D-9048A7CCD941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23BE61-96B7-DF46-866F-9244D909DB95}" type="pres">
      <dgm:prSet presAssocID="{A2019A87-B913-8648-BA34-3B7B49D6AE26}" presName="spaceBetweenRectangles" presStyleCnt="0"/>
      <dgm:spPr/>
    </dgm:pt>
    <dgm:pt modelId="{0937761D-8519-4249-A964-1FAF28EC4751}" type="pres">
      <dgm:prSet presAssocID="{CA7A7636-503F-224C-87FB-CD825A1D3713}" presName="parentLin" presStyleCnt="0"/>
      <dgm:spPr/>
    </dgm:pt>
    <dgm:pt modelId="{D3AF7519-B018-684A-9CA1-DECD459E7B8B}" type="pres">
      <dgm:prSet presAssocID="{CA7A7636-503F-224C-87FB-CD825A1D371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C0D53E8-A955-3F46-9F87-8BEF6413E8D3}" type="pres">
      <dgm:prSet presAssocID="{CA7A7636-503F-224C-87FB-CD825A1D371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792B8C-5C41-2340-8B9C-CA67FD0E30D9}" type="pres">
      <dgm:prSet presAssocID="{CA7A7636-503F-224C-87FB-CD825A1D3713}" presName="negativeSpace" presStyleCnt="0"/>
      <dgm:spPr/>
    </dgm:pt>
    <dgm:pt modelId="{1F8477FB-FF33-104C-9E8D-639C5CB621F5}" type="pres">
      <dgm:prSet presAssocID="{CA7A7636-503F-224C-87FB-CD825A1D371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9B3280-9DD3-6946-A8EC-1C8A7828D3E8}" type="pres">
      <dgm:prSet presAssocID="{F2A262B4-D971-DD4E-9E76-CE8452549D75}" presName="spaceBetweenRectangles" presStyleCnt="0"/>
      <dgm:spPr/>
    </dgm:pt>
    <dgm:pt modelId="{56AF9D57-7D5B-F24B-AFC5-46F7BB4C528B}" type="pres">
      <dgm:prSet presAssocID="{F71B52A1-47BF-E140-B4E1-44FCBEA688E7}" presName="parentLin" presStyleCnt="0"/>
      <dgm:spPr/>
    </dgm:pt>
    <dgm:pt modelId="{34168BF4-31DF-D94F-923F-2D452C3FAA2B}" type="pres">
      <dgm:prSet presAssocID="{F71B52A1-47BF-E140-B4E1-44FCBEA688E7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D0CE6D66-E8C3-414F-B6A5-74B4BB0BD0BC}" type="pres">
      <dgm:prSet presAssocID="{F71B52A1-47BF-E140-B4E1-44FCBEA688E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534196-673E-BE4A-8823-1CF394B7DCB1}" type="pres">
      <dgm:prSet presAssocID="{F71B52A1-47BF-E140-B4E1-44FCBEA688E7}" presName="negativeSpace" presStyleCnt="0"/>
      <dgm:spPr/>
    </dgm:pt>
    <dgm:pt modelId="{601B1B02-4EA8-CF44-B5B7-67298AA40CD7}" type="pres">
      <dgm:prSet presAssocID="{F71B52A1-47BF-E140-B4E1-44FCBEA688E7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4AC762-EC59-A84B-A3B2-D3297AB53D22}" srcId="{B2665D56-A322-584F-9710-1C91FE831579}" destId="{4E350AE5-CDDD-2F4D-8F4D-9048A7CCD941}" srcOrd="0" destOrd="0" parTransId="{E3D378F2-EF1E-DD46-83B8-9BE9B9D645CE}" sibTransId="{A2019A87-B913-8648-BA34-3B7B49D6AE26}"/>
    <dgm:cxn modelId="{D78144C3-5E1B-DE45-984C-5D7B7A0E7166}" srcId="{CA7A7636-503F-224C-87FB-CD825A1D3713}" destId="{EC2CC42E-7758-8546-9F72-8B02D1F62C4E}" srcOrd="0" destOrd="0" parTransId="{BE705D74-0FA4-2B46-96D7-89B91C1FBA00}" sibTransId="{66F661D9-EC04-2B42-9D84-166D3524F1EA}"/>
    <dgm:cxn modelId="{784D10F6-D1DF-F946-B322-9EF5AC64E897}" type="presOf" srcId="{CA7A7636-503F-224C-87FB-CD825A1D3713}" destId="{0C0D53E8-A955-3F46-9F87-8BEF6413E8D3}" srcOrd="1" destOrd="0" presId="urn:microsoft.com/office/officeart/2005/8/layout/list1"/>
    <dgm:cxn modelId="{2CF6092C-F3CB-0840-BF3B-F5363AB12747}" type="presOf" srcId="{1EC54D19-FD68-6447-955D-E0B1A3773135}" destId="{601B1B02-4EA8-CF44-B5B7-67298AA40CD7}" srcOrd="0" destOrd="0" presId="urn:microsoft.com/office/officeart/2005/8/layout/list1"/>
    <dgm:cxn modelId="{CDB6FBB6-09F7-5749-8C0D-B2EA5D30776F}" srcId="{CA7A7636-503F-224C-87FB-CD825A1D3713}" destId="{323435B9-7DE8-6546-9874-8C9B5AB50603}" srcOrd="1" destOrd="0" parTransId="{61F840A2-FA7C-7B41-8A7C-BF2FABC82194}" sibTransId="{00634D10-7D9B-A545-8DE0-5EB9CC907D46}"/>
    <dgm:cxn modelId="{738FF8BF-CE64-5E43-9873-296101080983}" type="presOf" srcId="{F71B52A1-47BF-E140-B4E1-44FCBEA688E7}" destId="{34168BF4-31DF-D94F-923F-2D452C3FAA2B}" srcOrd="0" destOrd="0" presId="urn:microsoft.com/office/officeart/2005/8/layout/list1"/>
    <dgm:cxn modelId="{65AFB387-320A-3E44-9593-7B981A403676}" type="presOf" srcId="{B2EBB787-913F-1A42-AAB8-0D032305EB72}" destId="{5983A9B5-B592-7744-B67B-4205EC23C8F3}" srcOrd="0" destOrd="0" presId="urn:microsoft.com/office/officeart/2005/8/layout/list1"/>
    <dgm:cxn modelId="{C5740561-1CEB-5345-BE4D-947AE45D31A5}" type="presOf" srcId="{323435B9-7DE8-6546-9874-8C9B5AB50603}" destId="{1F8477FB-FF33-104C-9E8D-639C5CB621F5}" srcOrd="0" destOrd="1" presId="urn:microsoft.com/office/officeart/2005/8/layout/list1"/>
    <dgm:cxn modelId="{C14EF274-7A8E-DB4D-8379-E00B72B3BE04}" srcId="{4E350AE5-CDDD-2F4D-8F4D-9048A7CCD941}" destId="{B2EBB787-913F-1A42-AAB8-0D032305EB72}" srcOrd="0" destOrd="0" parTransId="{469CCC28-3A46-B946-9630-ED17F43863A1}" sibTransId="{3CDAF5CA-5C0C-EE41-9C51-53F9E24A77E0}"/>
    <dgm:cxn modelId="{FA2D58F0-32B4-3244-A348-B3B9A82F67CA}" type="presOf" srcId="{4E350AE5-CDDD-2F4D-8F4D-9048A7CCD941}" destId="{ACA6F004-D157-2949-9E8A-8D2CE29197D7}" srcOrd="0" destOrd="0" presId="urn:microsoft.com/office/officeart/2005/8/layout/list1"/>
    <dgm:cxn modelId="{536A9B8C-0DAA-E246-A506-ED0F2BC7196A}" type="presOf" srcId="{CA7A7636-503F-224C-87FB-CD825A1D3713}" destId="{D3AF7519-B018-684A-9CA1-DECD459E7B8B}" srcOrd="0" destOrd="0" presId="urn:microsoft.com/office/officeart/2005/8/layout/list1"/>
    <dgm:cxn modelId="{E561BC40-4712-9F43-93AC-D28E13F86C25}" srcId="{4E350AE5-CDDD-2F4D-8F4D-9048A7CCD941}" destId="{8B261809-265D-F24F-B071-9D2662BEBFFF}" srcOrd="1" destOrd="0" parTransId="{8DC7BE07-FDFD-1343-BC66-9122F87DF939}" sibTransId="{4CB4A202-F50F-7348-AA25-BBD393F599D9}"/>
    <dgm:cxn modelId="{10CDB64D-9D20-6E48-8037-98201A92425D}" srcId="{B2665D56-A322-584F-9710-1C91FE831579}" destId="{F71B52A1-47BF-E140-B4E1-44FCBEA688E7}" srcOrd="2" destOrd="0" parTransId="{E368DAD8-F6B0-6A4F-B030-836CC3107015}" sibTransId="{74862774-1CA4-F343-8D59-490D2F8EEFDE}"/>
    <dgm:cxn modelId="{259A0930-7DE6-5849-96BE-D8A406A1EE87}" type="presOf" srcId="{EC2CC42E-7758-8546-9F72-8B02D1F62C4E}" destId="{1F8477FB-FF33-104C-9E8D-639C5CB621F5}" srcOrd="0" destOrd="0" presId="urn:microsoft.com/office/officeart/2005/8/layout/list1"/>
    <dgm:cxn modelId="{DD70C7AB-0A52-7846-B4AB-14629CA374B1}" type="presOf" srcId="{B2665D56-A322-584F-9710-1C91FE831579}" destId="{BF5C07C1-3403-5F42-AB19-AA780A8F4671}" srcOrd="0" destOrd="0" presId="urn:microsoft.com/office/officeart/2005/8/layout/list1"/>
    <dgm:cxn modelId="{756C6364-6FD1-8D42-882C-68CD15E628D3}" srcId="{F71B52A1-47BF-E140-B4E1-44FCBEA688E7}" destId="{1EC54D19-FD68-6447-955D-E0B1A3773135}" srcOrd="0" destOrd="0" parTransId="{9E4AE1C9-C75C-6247-B0C6-BE432F4B146E}" sibTransId="{782C5615-EDC5-3F45-BA19-91969F0E3641}"/>
    <dgm:cxn modelId="{2EEA985E-9619-7140-A2F9-2547E9FA8D4C}" srcId="{B2665D56-A322-584F-9710-1C91FE831579}" destId="{CA7A7636-503F-224C-87FB-CD825A1D3713}" srcOrd="1" destOrd="0" parTransId="{7FA4A103-EC90-614F-AED8-ED2350B38756}" sibTransId="{F2A262B4-D971-DD4E-9E76-CE8452549D75}"/>
    <dgm:cxn modelId="{86B86F24-5A8E-7144-9019-1C1C5EA00F2B}" type="presOf" srcId="{4E350AE5-CDDD-2F4D-8F4D-9048A7CCD941}" destId="{F0BC57A6-EBA0-D543-AE43-B03301ECA47B}" srcOrd="1" destOrd="0" presId="urn:microsoft.com/office/officeart/2005/8/layout/list1"/>
    <dgm:cxn modelId="{8F6A4978-D540-014C-AB7B-C3FA846B7872}" type="presOf" srcId="{8B261809-265D-F24F-B071-9D2662BEBFFF}" destId="{5983A9B5-B592-7744-B67B-4205EC23C8F3}" srcOrd="0" destOrd="1" presId="urn:microsoft.com/office/officeart/2005/8/layout/list1"/>
    <dgm:cxn modelId="{197B05F8-C61E-E149-86D7-5714E4247527}" type="presOf" srcId="{F71B52A1-47BF-E140-B4E1-44FCBEA688E7}" destId="{D0CE6D66-E8C3-414F-B6A5-74B4BB0BD0BC}" srcOrd="1" destOrd="0" presId="urn:microsoft.com/office/officeart/2005/8/layout/list1"/>
    <dgm:cxn modelId="{1B4F5CFB-5321-CE4D-B9EC-FBD14C552A08}" type="presParOf" srcId="{BF5C07C1-3403-5F42-AB19-AA780A8F4671}" destId="{FC664238-25CB-224A-998B-3AA6FAD1EAA4}" srcOrd="0" destOrd="0" presId="urn:microsoft.com/office/officeart/2005/8/layout/list1"/>
    <dgm:cxn modelId="{03AFA6FB-1B97-2B4F-B9DA-D0100776EE54}" type="presParOf" srcId="{FC664238-25CB-224A-998B-3AA6FAD1EAA4}" destId="{ACA6F004-D157-2949-9E8A-8D2CE29197D7}" srcOrd="0" destOrd="0" presId="urn:microsoft.com/office/officeart/2005/8/layout/list1"/>
    <dgm:cxn modelId="{D7446B34-DF28-4945-88FA-5A436664A18B}" type="presParOf" srcId="{FC664238-25CB-224A-998B-3AA6FAD1EAA4}" destId="{F0BC57A6-EBA0-D543-AE43-B03301ECA47B}" srcOrd="1" destOrd="0" presId="urn:microsoft.com/office/officeart/2005/8/layout/list1"/>
    <dgm:cxn modelId="{2660156F-C93C-A042-81D6-3DDE2AEA49FF}" type="presParOf" srcId="{BF5C07C1-3403-5F42-AB19-AA780A8F4671}" destId="{64F0AA1F-CB1F-E046-8C04-97D57B6B8A4B}" srcOrd="1" destOrd="0" presId="urn:microsoft.com/office/officeart/2005/8/layout/list1"/>
    <dgm:cxn modelId="{7ECC7B2D-BD81-D549-AEB3-C18FE0EB7CDB}" type="presParOf" srcId="{BF5C07C1-3403-5F42-AB19-AA780A8F4671}" destId="{5983A9B5-B592-7744-B67B-4205EC23C8F3}" srcOrd="2" destOrd="0" presId="urn:microsoft.com/office/officeart/2005/8/layout/list1"/>
    <dgm:cxn modelId="{9A41C4D5-5D14-5C4B-BD88-9DEE3548945E}" type="presParOf" srcId="{BF5C07C1-3403-5F42-AB19-AA780A8F4671}" destId="{C323BE61-96B7-DF46-866F-9244D909DB95}" srcOrd="3" destOrd="0" presId="urn:microsoft.com/office/officeart/2005/8/layout/list1"/>
    <dgm:cxn modelId="{7D436BCF-B6C2-804E-A919-A7251D72B362}" type="presParOf" srcId="{BF5C07C1-3403-5F42-AB19-AA780A8F4671}" destId="{0937761D-8519-4249-A964-1FAF28EC4751}" srcOrd="4" destOrd="0" presId="urn:microsoft.com/office/officeart/2005/8/layout/list1"/>
    <dgm:cxn modelId="{8D77A31F-C817-6240-98BF-F7AF53BABFFE}" type="presParOf" srcId="{0937761D-8519-4249-A964-1FAF28EC4751}" destId="{D3AF7519-B018-684A-9CA1-DECD459E7B8B}" srcOrd="0" destOrd="0" presId="urn:microsoft.com/office/officeart/2005/8/layout/list1"/>
    <dgm:cxn modelId="{D868E0C3-023F-E34A-9222-A6FD76426424}" type="presParOf" srcId="{0937761D-8519-4249-A964-1FAF28EC4751}" destId="{0C0D53E8-A955-3F46-9F87-8BEF6413E8D3}" srcOrd="1" destOrd="0" presId="urn:microsoft.com/office/officeart/2005/8/layout/list1"/>
    <dgm:cxn modelId="{EE824019-5E36-8340-BDA6-0304F5C6F8B3}" type="presParOf" srcId="{BF5C07C1-3403-5F42-AB19-AA780A8F4671}" destId="{B6792B8C-5C41-2340-8B9C-CA67FD0E30D9}" srcOrd="5" destOrd="0" presId="urn:microsoft.com/office/officeart/2005/8/layout/list1"/>
    <dgm:cxn modelId="{0E98553F-3BC3-4547-A7A2-B1813310050C}" type="presParOf" srcId="{BF5C07C1-3403-5F42-AB19-AA780A8F4671}" destId="{1F8477FB-FF33-104C-9E8D-639C5CB621F5}" srcOrd="6" destOrd="0" presId="urn:microsoft.com/office/officeart/2005/8/layout/list1"/>
    <dgm:cxn modelId="{166E6B8A-30C5-B744-A019-8AB657209580}" type="presParOf" srcId="{BF5C07C1-3403-5F42-AB19-AA780A8F4671}" destId="{4D9B3280-9DD3-6946-A8EC-1C8A7828D3E8}" srcOrd="7" destOrd="0" presId="urn:microsoft.com/office/officeart/2005/8/layout/list1"/>
    <dgm:cxn modelId="{4E4A6BD5-DD8F-5F4D-A39B-D6EB02CDEEB9}" type="presParOf" srcId="{BF5C07C1-3403-5F42-AB19-AA780A8F4671}" destId="{56AF9D57-7D5B-F24B-AFC5-46F7BB4C528B}" srcOrd="8" destOrd="0" presId="urn:microsoft.com/office/officeart/2005/8/layout/list1"/>
    <dgm:cxn modelId="{4793D329-62C7-4141-B529-04213873CB76}" type="presParOf" srcId="{56AF9D57-7D5B-F24B-AFC5-46F7BB4C528B}" destId="{34168BF4-31DF-D94F-923F-2D452C3FAA2B}" srcOrd="0" destOrd="0" presId="urn:microsoft.com/office/officeart/2005/8/layout/list1"/>
    <dgm:cxn modelId="{5F2DC8B2-6B40-A741-B615-8531F49082B7}" type="presParOf" srcId="{56AF9D57-7D5B-F24B-AFC5-46F7BB4C528B}" destId="{D0CE6D66-E8C3-414F-B6A5-74B4BB0BD0BC}" srcOrd="1" destOrd="0" presId="urn:microsoft.com/office/officeart/2005/8/layout/list1"/>
    <dgm:cxn modelId="{289180BC-DBC3-A44F-A661-26B52A88F6DD}" type="presParOf" srcId="{BF5C07C1-3403-5F42-AB19-AA780A8F4671}" destId="{21534196-673E-BE4A-8823-1CF394B7DCB1}" srcOrd="9" destOrd="0" presId="urn:microsoft.com/office/officeart/2005/8/layout/list1"/>
    <dgm:cxn modelId="{E6F0DF80-F244-664E-9712-F619174F45B6}" type="presParOf" srcId="{BF5C07C1-3403-5F42-AB19-AA780A8F4671}" destId="{601B1B02-4EA8-CF44-B5B7-67298AA40CD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FF1ED-296B-4E44-9F72-87580B54145B}">
      <dsp:nvSpPr>
        <dsp:cNvPr id="0" name=""/>
        <dsp:cNvSpPr/>
      </dsp:nvSpPr>
      <dsp:spPr>
        <a:xfrm>
          <a:off x="0" y="10911"/>
          <a:ext cx="8229600" cy="12430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300" kern="1200" dirty="0" err="1" smtClean="0"/>
            <a:t>Convert</a:t>
          </a:r>
          <a:r>
            <a:rPr lang="tr-TR" sz="3300" kern="1200" dirty="0" smtClean="0"/>
            <a:t> </a:t>
          </a:r>
          <a:r>
            <a:rPr lang="tr-TR" sz="3300" kern="1200" dirty="0" err="1" smtClean="0"/>
            <a:t>the</a:t>
          </a:r>
          <a:r>
            <a:rPr lang="tr-TR" sz="3300" kern="1200" dirty="0" smtClean="0"/>
            <a:t> </a:t>
          </a:r>
          <a:r>
            <a:rPr lang="tr-TR" sz="3300" kern="1200" dirty="0" err="1" smtClean="0"/>
            <a:t>review</a:t>
          </a:r>
          <a:r>
            <a:rPr lang="tr-TR" sz="3300" kern="1200" dirty="0" smtClean="0"/>
            <a:t> </a:t>
          </a:r>
          <a:r>
            <a:rPr lang="tr-TR" sz="3300" kern="1200" dirty="0" err="1" smtClean="0"/>
            <a:t>texts</a:t>
          </a:r>
          <a:r>
            <a:rPr lang="tr-TR" sz="3300" kern="1200" dirty="0" smtClean="0"/>
            <a:t> </a:t>
          </a:r>
          <a:r>
            <a:rPr lang="tr-TR" sz="3300" kern="1200" dirty="0" err="1" smtClean="0"/>
            <a:t>into</a:t>
          </a:r>
          <a:r>
            <a:rPr lang="tr-TR" sz="3300" kern="1200" dirty="0" smtClean="0"/>
            <a:t> </a:t>
          </a:r>
          <a:r>
            <a:rPr lang="tr-TR" sz="3300" kern="1200" dirty="0" err="1" smtClean="0"/>
            <a:t>word</a:t>
          </a:r>
          <a:r>
            <a:rPr lang="tr-TR" sz="3300" kern="1200" dirty="0" smtClean="0"/>
            <a:t> </a:t>
          </a:r>
          <a:r>
            <a:rPr lang="tr-TR" sz="3300" kern="1200" dirty="0" err="1" smtClean="0"/>
            <a:t>counts</a:t>
          </a:r>
          <a:r>
            <a:rPr lang="tr-TR" sz="3300" kern="1200" dirty="0" smtClean="0"/>
            <a:t> of </a:t>
          </a:r>
          <a:r>
            <a:rPr lang="tr-TR" sz="3300" kern="1200" dirty="0" err="1" smtClean="0"/>
            <a:t>all</a:t>
          </a:r>
          <a:r>
            <a:rPr lang="tr-TR" sz="3300" kern="1200" dirty="0" smtClean="0"/>
            <a:t> </a:t>
          </a:r>
          <a:r>
            <a:rPr lang="tr-TR" sz="3300" kern="1200" dirty="0" err="1" smtClean="0"/>
            <a:t>present</a:t>
          </a:r>
          <a:r>
            <a:rPr lang="tr-TR" sz="3300" kern="1200" dirty="0" smtClean="0"/>
            <a:t> </a:t>
          </a:r>
          <a:r>
            <a:rPr lang="tr-TR" sz="3300" kern="1200" dirty="0" err="1" smtClean="0"/>
            <a:t>words</a:t>
          </a:r>
          <a:r>
            <a:rPr lang="tr-TR" sz="3300" kern="1200" dirty="0" smtClean="0"/>
            <a:t> in </a:t>
          </a:r>
          <a:r>
            <a:rPr lang="tr-TR" sz="3300" kern="1200" dirty="0" err="1" smtClean="0"/>
            <a:t>all</a:t>
          </a:r>
          <a:r>
            <a:rPr lang="tr-TR" sz="3300" kern="1200" dirty="0" smtClean="0"/>
            <a:t> </a:t>
          </a:r>
          <a:r>
            <a:rPr lang="tr-TR" sz="3300" kern="1200" dirty="0" err="1" smtClean="0"/>
            <a:t>books</a:t>
          </a:r>
          <a:r>
            <a:rPr lang="tr-TR" sz="3300" kern="1200" dirty="0" smtClean="0"/>
            <a:t>’ </a:t>
          </a:r>
          <a:r>
            <a:rPr lang="tr-TR" sz="3300" kern="1200" dirty="0" err="1" smtClean="0"/>
            <a:t>reviews</a:t>
          </a:r>
          <a:endParaRPr lang="tr-TR" sz="3300" kern="1200" dirty="0"/>
        </a:p>
      </dsp:txBody>
      <dsp:txXfrm>
        <a:off x="0" y="10911"/>
        <a:ext cx="8229600" cy="1243080"/>
      </dsp:txXfrm>
    </dsp:sp>
    <dsp:sp modelId="{D68F8645-8671-3F43-9459-70CEA2506450}">
      <dsp:nvSpPr>
        <dsp:cNvPr id="0" name=""/>
        <dsp:cNvSpPr/>
      </dsp:nvSpPr>
      <dsp:spPr>
        <a:xfrm>
          <a:off x="0" y="1253991"/>
          <a:ext cx="8229600" cy="32610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3300" kern="1200" dirty="0" err="1" smtClean="0"/>
            <a:t>Coding</a:t>
          </a:r>
          <a:r>
            <a:rPr lang="tr-TR" sz="3300" kern="1200" dirty="0" smtClean="0"/>
            <a:t> </a:t>
          </a:r>
          <a:r>
            <a:rPr lang="tr-TR" sz="3300" kern="1200" dirty="0" err="1" smtClean="0"/>
            <a:t>functions</a:t>
          </a:r>
          <a:r>
            <a:rPr lang="tr-TR" sz="3300" kern="1200" dirty="0" smtClean="0"/>
            <a:t> </a:t>
          </a:r>
          <a:r>
            <a:rPr lang="tr-TR" sz="3300" kern="1200" dirty="0" err="1" smtClean="0"/>
            <a:t>to</a:t>
          </a:r>
          <a:r>
            <a:rPr lang="tr-TR" sz="3300" kern="1200" dirty="0" smtClean="0"/>
            <a:t> </a:t>
          </a:r>
          <a:r>
            <a:rPr lang="tr-TR" sz="3300" kern="1200" dirty="0" err="1" smtClean="0"/>
            <a:t>count</a:t>
          </a:r>
          <a:r>
            <a:rPr lang="tr-TR" sz="3300" kern="1200" dirty="0" smtClean="0"/>
            <a:t> </a:t>
          </a:r>
          <a:r>
            <a:rPr lang="tr-TR" sz="3300" kern="1200" dirty="0" err="1" smtClean="0"/>
            <a:t>words</a:t>
          </a:r>
          <a:r>
            <a:rPr lang="tr-TR" sz="3300" kern="1200" dirty="0" smtClean="0"/>
            <a:t> of </a:t>
          </a:r>
          <a:r>
            <a:rPr lang="tr-TR" sz="3300" kern="1200" dirty="0" err="1" smtClean="0"/>
            <a:t>each</a:t>
          </a:r>
          <a:r>
            <a:rPr lang="tr-TR" sz="3300" kern="1200" dirty="0" smtClean="0"/>
            <a:t> </a:t>
          </a:r>
          <a:r>
            <a:rPr lang="tr-TR" sz="3300" kern="1200" dirty="0" err="1" smtClean="0"/>
            <a:t>book</a:t>
          </a:r>
          <a:r>
            <a:rPr lang="tr-TR" sz="3300" kern="1200" dirty="0" smtClean="0"/>
            <a:t> </a:t>
          </a:r>
          <a:r>
            <a:rPr lang="tr-TR" sz="3300" kern="1200" dirty="0" err="1" smtClean="0"/>
            <a:t>and</a:t>
          </a:r>
          <a:r>
            <a:rPr lang="tr-TR" sz="3300" kern="1200" dirty="0" smtClean="0"/>
            <a:t> </a:t>
          </a:r>
          <a:r>
            <a:rPr lang="tr-TR" sz="3300" kern="1200" dirty="0" err="1" smtClean="0"/>
            <a:t>then</a:t>
          </a:r>
          <a:r>
            <a:rPr lang="tr-TR" sz="3300" kern="1200" dirty="0" smtClean="0"/>
            <a:t> </a:t>
          </a:r>
          <a:r>
            <a:rPr lang="tr-TR" sz="3300" kern="1200" dirty="0" err="1" smtClean="0"/>
            <a:t>creating</a:t>
          </a:r>
          <a:r>
            <a:rPr lang="tr-TR" sz="3300" kern="1200" dirty="0" smtClean="0"/>
            <a:t> a </a:t>
          </a:r>
          <a:r>
            <a:rPr lang="tr-TR" sz="3300" kern="1200" dirty="0" err="1" smtClean="0"/>
            <a:t>dictionary</a:t>
          </a:r>
          <a:r>
            <a:rPr lang="tr-TR" sz="3300" kern="1200" dirty="0" smtClean="0"/>
            <a:t> of </a:t>
          </a:r>
          <a:r>
            <a:rPr lang="tr-TR" sz="3300" kern="1200" dirty="0" err="1" smtClean="0"/>
            <a:t>words</a:t>
          </a:r>
          <a:r>
            <a:rPr lang="tr-TR" sz="3300" kern="1200" dirty="0" smtClean="0"/>
            <a:t> </a:t>
          </a:r>
          <a:r>
            <a:rPr lang="tr-TR" sz="3300" kern="1200" dirty="0" err="1" smtClean="0"/>
            <a:t>from</a:t>
          </a:r>
          <a:r>
            <a:rPr lang="tr-TR" sz="3300" kern="1200" dirty="0" smtClean="0"/>
            <a:t> </a:t>
          </a:r>
          <a:r>
            <a:rPr lang="tr-TR" sz="3300" kern="1200" dirty="0" err="1" smtClean="0"/>
            <a:t>all</a:t>
          </a:r>
          <a:r>
            <a:rPr lang="tr-TR" sz="3300" kern="1200" dirty="0" smtClean="0"/>
            <a:t> </a:t>
          </a:r>
          <a:r>
            <a:rPr lang="tr-TR" sz="3300" kern="1200" dirty="0" err="1" smtClean="0"/>
            <a:t>books</a:t>
          </a:r>
          <a:r>
            <a:rPr lang="tr-TR" sz="3300" kern="1200" dirty="0" smtClean="0"/>
            <a:t>, </a:t>
          </a:r>
          <a:r>
            <a:rPr lang="tr-TR" sz="3300" kern="1200" dirty="0" err="1" smtClean="0"/>
            <a:t>then</a:t>
          </a:r>
          <a:r>
            <a:rPr lang="tr-TR" sz="3300" kern="1200" dirty="0" smtClean="0"/>
            <a:t> </a:t>
          </a:r>
          <a:r>
            <a:rPr lang="tr-TR" sz="3300" kern="1200" dirty="0" err="1" smtClean="0"/>
            <a:t>reshape</a:t>
          </a:r>
          <a:r>
            <a:rPr lang="tr-TR" sz="3300" kern="1200" dirty="0" smtClean="0"/>
            <a:t> </a:t>
          </a:r>
          <a:r>
            <a:rPr lang="tr-TR" sz="3300" kern="1200" dirty="0" err="1" smtClean="0"/>
            <a:t>the</a:t>
          </a:r>
          <a:r>
            <a:rPr lang="tr-TR" sz="3300" kern="1200" dirty="0" smtClean="0"/>
            <a:t> </a:t>
          </a:r>
          <a:r>
            <a:rPr lang="tr-TR" sz="3300" kern="1200" dirty="0" err="1" smtClean="0"/>
            <a:t>counts</a:t>
          </a:r>
          <a:r>
            <a:rPr lang="tr-TR" sz="3300" kern="1200" dirty="0" smtClean="0"/>
            <a:t> </a:t>
          </a:r>
          <a:r>
            <a:rPr lang="tr-TR" sz="3300" kern="1200" dirty="0" err="1" smtClean="0"/>
            <a:t>into</a:t>
          </a:r>
          <a:r>
            <a:rPr lang="tr-TR" sz="3300" kern="1200" dirty="0" smtClean="0"/>
            <a:t> an </a:t>
          </a:r>
          <a:r>
            <a:rPr lang="tr-TR" sz="3300" kern="1200" dirty="0" err="1" smtClean="0"/>
            <a:t>array</a:t>
          </a:r>
          <a:r>
            <a:rPr lang="tr-TR" sz="3300" kern="1200" dirty="0" smtClean="0"/>
            <a:t> format</a:t>
          </a:r>
          <a:endParaRPr lang="tr-TR" sz="3300" kern="1200" dirty="0"/>
        </a:p>
        <a:p>
          <a:pPr marL="285750" lvl="1" indent="-285750" algn="l" defTabSz="1466850" rtl="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3300" kern="1200" dirty="0" err="1" smtClean="0"/>
            <a:t>CountVectorizer</a:t>
          </a:r>
          <a:r>
            <a:rPr lang="tr-TR" sz="3300" kern="1200" dirty="0" smtClean="0"/>
            <a:t> </a:t>
          </a:r>
          <a:r>
            <a:rPr lang="tr-TR" sz="3300" kern="1200" dirty="0" err="1" smtClean="0"/>
            <a:t>function</a:t>
          </a:r>
          <a:r>
            <a:rPr lang="tr-TR" sz="3300" kern="1200" dirty="0" smtClean="0"/>
            <a:t> in </a:t>
          </a:r>
          <a:r>
            <a:rPr lang="tr-TR" sz="3300" kern="1200" dirty="0" err="1" smtClean="0"/>
            <a:t>sklearn</a:t>
          </a:r>
          <a:endParaRPr lang="tr-TR" sz="3300" kern="1200" dirty="0"/>
        </a:p>
      </dsp:txBody>
      <dsp:txXfrm>
        <a:off x="0" y="1253991"/>
        <a:ext cx="8229600" cy="3261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3A9B5-B592-7744-B67B-4205EC23C8F3}">
      <dsp:nvSpPr>
        <dsp:cNvPr id="0" name=""/>
        <dsp:cNvSpPr/>
      </dsp:nvSpPr>
      <dsp:spPr>
        <a:xfrm>
          <a:off x="0" y="392557"/>
          <a:ext cx="8229600" cy="1819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This is a prediction problem, not classification problem, so all classification methods are excluded, such as SVM, Naïve Bayes, </a:t>
          </a:r>
          <a:r>
            <a:rPr lang="en-US" sz="2100" kern="1200" dirty="0" err="1" smtClean="0"/>
            <a:t>etc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Captures nonlinear relationships</a:t>
          </a:r>
          <a:endParaRPr lang="en-US" sz="2100" kern="1200" dirty="0"/>
        </a:p>
      </dsp:txBody>
      <dsp:txXfrm>
        <a:off x="0" y="392557"/>
        <a:ext cx="8229600" cy="1819125"/>
      </dsp:txXfrm>
    </dsp:sp>
    <dsp:sp modelId="{F0BC57A6-EBA0-D543-AE43-B03301ECA47B}">
      <dsp:nvSpPr>
        <dsp:cNvPr id="0" name=""/>
        <dsp:cNvSpPr/>
      </dsp:nvSpPr>
      <dsp:spPr>
        <a:xfrm>
          <a:off x="411480" y="82597"/>
          <a:ext cx="5760720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Why mostly regression tree based?</a:t>
          </a:r>
          <a:endParaRPr lang="en-US" sz="2100" kern="1200" dirty="0"/>
        </a:p>
      </dsp:txBody>
      <dsp:txXfrm>
        <a:off x="441742" y="112859"/>
        <a:ext cx="5700196" cy="559396"/>
      </dsp:txXfrm>
    </dsp:sp>
    <dsp:sp modelId="{1F8477FB-FF33-104C-9E8D-639C5CB621F5}">
      <dsp:nvSpPr>
        <dsp:cNvPr id="0" name=""/>
        <dsp:cNvSpPr/>
      </dsp:nvSpPr>
      <dsp:spPr>
        <a:xfrm>
          <a:off x="0" y="2635042"/>
          <a:ext cx="822960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Built in feature selection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Better practical performance</a:t>
          </a:r>
          <a:endParaRPr lang="en-US" sz="2100" kern="1200" dirty="0"/>
        </a:p>
      </dsp:txBody>
      <dsp:txXfrm>
        <a:off x="0" y="2635042"/>
        <a:ext cx="8229600" cy="1223775"/>
      </dsp:txXfrm>
    </dsp:sp>
    <dsp:sp modelId="{0C0D53E8-A955-3F46-9F87-8BEF6413E8D3}">
      <dsp:nvSpPr>
        <dsp:cNvPr id="0" name=""/>
        <dsp:cNvSpPr/>
      </dsp:nvSpPr>
      <dsp:spPr>
        <a:xfrm>
          <a:off x="411480" y="2325082"/>
          <a:ext cx="5760720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Why ensemble methods</a:t>
          </a:r>
          <a:endParaRPr lang="en-US" sz="2100" kern="1200" dirty="0"/>
        </a:p>
      </dsp:txBody>
      <dsp:txXfrm>
        <a:off x="441742" y="2355344"/>
        <a:ext cx="5700196" cy="559396"/>
      </dsp:txXfrm>
    </dsp:sp>
    <dsp:sp modelId="{601B1B02-4EA8-CF44-B5B7-67298AA40CD7}">
      <dsp:nvSpPr>
        <dsp:cNvPr id="0" name=""/>
        <dsp:cNvSpPr/>
      </dsp:nvSpPr>
      <dsp:spPr>
        <a:xfrm>
          <a:off x="0" y="4282177"/>
          <a:ext cx="82296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Built in feature selection</a:t>
          </a:r>
          <a:endParaRPr lang="en-US" sz="2100" kern="1200" dirty="0"/>
        </a:p>
      </dsp:txBody>
      <dsp:txXfrm>
        <a:off x="0" y="4282177"/>
        <a:ext cx="8229600" cy="893025"/>
      </dsp:txXfrm>
    </dsp:sp>
    <dsp:sp modelId="{D0CE6D66-E8C3-414F-B6A5-74B4BB0BD0BC}">
      <dsp:nvSpPr>
        <dsp:cNvPr id="0" name=""/>
        <dsp:cNvSpPr/>
      </dsp:nvSpPr>
      <dsp:spPr>
        <a:xfrm>
          <a:off x="411480" y="3972217"/>
          <a:ext cx="5760720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Why Lasso</a:t>
          </a:r>
          <a:endParaRPr lang="en-US" sz="2100" kern="1200" dirty="0"/>
        </a:p>
      </dsp:txBody>
      <dsp:txXfrm>
        <a:off x="441742" y="4002479"/>
        <a:ext cx="570019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4A0FA-44DB-374C-A5A5-33AB049E2268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F321F-AFF1-5646-AB46-0D95F5E00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3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Increase spaces between bullets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F321F-AFF1-5646-AB46-0D95F5E00E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92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screen shot of an amazon review</a:t>
            </a:r>
          </a:p>
          <a:p>
            <a:r>
              <a:rPr lang="en-US" baseline="0" dirty="0" smtClean="0"/>
              <a:t>Explain two sets of variables, meta and word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F321F-AFF1-5646-AB46-0D95F5E00E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06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F321F-AFF1-5646-AB46-0D95F5E00E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69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Shrink figure</a:t>
            </a:r>
            <a:r>
              <a:rPr lang="en-US" baseline="0" dirty="0" smtClean="0"/>
              <a:t> to show axis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F321F-AFF1-5646-AB46-0D95F5E00E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78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F321F-AFF1-5646-AB46-0D95F5E00E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2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BA33-EE32-EC46-A7E6-BDC621AB995A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830-0039-134D-96E5-94BF6391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7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BA33-EE32-EC46-A7E6-BDC621AB995A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830-0039-134D-96E5-94BF6391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0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BA33-EE32-EC46-A7E6-BDC621AB995A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830-0039-134D-96E5-94BF6391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9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BA33-EE32-EC46-A7E6-BDC621AB995A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830-0039-134D-96E5-94BF6391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1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BA33-EE32-EC46-A7E6-BDC621AB995A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830-0039-134D-96E5-94BF6391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6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BA33-EE32-EC46-A7E6-BDC621AB995A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830-0039-134D-96E5-94BF6391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4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BA33-EE32-EC46-A7E6-BDC621AB995A}" type="datetimeFigureOut">
              <a:rPr lang="en-US" smtClean="0"/>
              <a:t>4/6/17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830-0039-134D-96E5-94BF6391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BA33-EE32-EC46-A7E6-BDC621AB995A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830-0039-134D-96E5-94BF6391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BA33-EE32-EC46-A7E6-BDC621AB995A}" type="datetimeFigureOut">
              <a:rPr lang="en-US" smtClean="0"/>
              <a:t>4/6/17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830-0039-134D-96E5-94BF6391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5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BA33-EE32-EC46-A7E6-BDC621AB995A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830-0039-134D-96E5-94BF6391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7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BA33-EE32-EC46-A7E6-BDC621AB995A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830-0039-134D-96E5-94BF6391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3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5BA33-EE32-EC46-A7E6-BDC621AB995A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5830-0039-134D-96E5-94BF6391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7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 Amazon Book Sales Rank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Yi Zhao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51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530"/>
            <a:ext cx="9144000" cy="1282538"/>
          </a:xfrm>
        </p:spPr>
        <p:txBody>
          <a:bodyPr>
            <a:noAutofit/>
          </a:bodyPr>
          <a:lstStyle/>
          <a:p>
            <a:r>
              <a:rPr lang="en-US" sz="3600" dirty="0" smtClean="0"/>
              <a:t>Model residuals are positively related with actual values but not the predicted values</a:t>
            </a:r>
            <a:endParaRPr lang="en-US" sz="3600" dirty="0"/>
          </a:p>
        </p:txBody>
      </p:sp>
      <p:pic>
        <p:nvPicPr>
          <p:cNvPr id="4" name="Content Placeholder 3" descr="residual_plots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04" r="-12504"/>
          <a:stretch>
            <a:fillRect/>
          </a:stretch>
        </p:blipFill>
        <p:spPr>
          <a:xfrm>
            <a:off x="-1351163" y="1381616"/>
            <a:ext cx="11093054" cy="5476384"/>
          </a:xfrm>
        </p:spPr>
      </p:pic>
    </p:spTree>
    <p:extLst>
      <p:ext uri="{BB962C8B-B14F-4D97-AF65-F5344CB8AC3E}">
        <p14:creationId xmlns:p14="http://schemas.microsoft.com/office/powerpoint/2010/main" val="4236665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Most </a:t>
            </a:r>
            <a:r>
              <a:rPr lang="en-US" dirty="0" smtClean="0"/>
              <a:t>important words</a:t>
            </a:r>
            <a:endParaRPr lang="en-US" dirty="0" smtClean="0"/>
          </a:p>
          <a:p>
            <a:r>
              <a:rPr lang="en-US" dirty="0" smtClean="0"/>
              <a:t>----improving sales rank </a:t>
            </a:r>
            <a:r>
              <a:rPr lang="en-US" dirty="0" smtClean="0"/>
              <a:t>: “withdraw”, “paradox”, “dissipated”</a:t>
            </a:r>
          </a:p>
          <a:p>
            <a:r>
              <a:rPr lang="en-US" dirty="0" smtClean="0"/>
              <a:t>-</a:t>
            </a:r>
            <a:r>
              <a:rPr lang="en-US" dirty="0" smtClean="0"/>
              <a:t>-- </a:t>
            </a:r>
            <a:r>
              <a:rPr lang="en-US" dirty="0" smtClean="0"/>
              <a:t>worsening rank: “</a:t>
            </a:r>
            <a:r>
              <a:rPr lang="en-US" dirty="0" smtClean="0"/>
              <a:t>otherworldly”, “cline”, “gait”, “pain”</a:t>
            </a:r>
            <a:endParaRPr lang="en-US" dirty="0" smtClean="0"/>
          </a:p>
          <a:p>
            <a:r>
              <a:rPr lang="en-US" dirty="0" smtClean="0"/>
              <a:t>Topic analyses didn’t improve results</a:t>
            </a:r>
            <a:endParaRPr lang="en-US" dirty="0"/>
          </a:p>
          <a:p>
            <a:r>
              <a:rPr lang="en-US" dirty="0" smtClean="0"/>
              <a:t>Including </a:t>
            </a:r>
            <a:r>
              <a:rPr lang="en-US" dirty="0" smtClean="0"/>
              <a:t>and excluding meta </a:t>
            </a:r>
            <a:r>
              <a:rPr lang="en-US" dirty="0" smtClean="0"/>
              <a:t>variables made no difference</a:t>
            </a:r>
            <a:endParaRPr lang="en-US" dirty="0"/>
          </a:p>
          <a:p>
            <a:r>
              <a:rPr lang="en-US" dirty="0" smtClean="0"/>
              <a:t>Overall, there was a weak </a:t>
            </a:r>
            <a:r>
              <a:rPr lang="en-US" dirty="0" smtClean="0"/>
              <a:t>prediction strength using review </a:t>
            </a:r>
            <a:r>
              <a:rPr lang="en-US" dirty="0" smtClean="0"/>
              <a:t>words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6861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sample size to 10K +</a:t>
            </a:r>
          </a:p>
          <a:p>
            <a:r>
              <a:rPr lang="en-US" dirty="0" smtClean="0"/>
              <a:t>Make sure to scrape all reviews, rather than the most recent 500 pages</a:t>
            </a:r>
          </a:p>
          <a:p>
            <a:r>
              <a:rPr lang="en-US" dirty="0" smtClean="0"/>
              <a:t>Use word2vec analyses to further identify major themes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45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3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Client: A book publisher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Goal: Help publisher choose manuscripts with better potential sales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Method: Use Amazon book reviews to identify characteristics of a better selling book– predict book sales using features extracted from book 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3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en-US" dirty="0" smtClean="0"/>
              <a:t>Get 20+ books from the following book lists: ‘best seller’, ‘thriller’, ‘children’, ‘biography’, ‘100 must read books in a life time’– total 126 books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Scrape Amazon book reviews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Organize book meta data and review texts in </a:t>
            </a:r>
            <a:r>
              <a:rPr lang="en-US" dirty="0" err="1" smtClean="0"/>
              <a:t>json</a:t>
            </a:r>
            <a:r>
              <a:rPr lang="en-US" dirty="0" smtClean="0"/>
              <a:t> files</a:t>
            </a:r>
          </a:p>
          <a:p>
            <a:pPr lvl="0">
              <a:lnSpc>
                <a:spcPct val="140000"/>
              </a:lnSpc>
            </a:pPr>
            <a:r>
              <a:rPr lang="en-US" dirty="0" smtClean="0"/>
              <a:t>Variables: Publisher , publishing date, book </a:t>
            </a:r>
            <a:r>
              <a:rPr lang="en-US" dirty="0"/>
              <a:t>list </a:t>
            </a:r>
            <a:r>
              <a:rPr lang="en-US" dirty="0" smtClean="0"/>
              <a:t>name, ASIN , Average </a:t>
            </a:r>
            <a:r>
              <a:rPr lang="en-US" dirty="0"/>
              <a:t>rating out of 5 </a:t>
            </a:r>
            <a:r>
              <a:rPr lang="en-US" dirty="0" smtClean="0"/>
              <a:t>star, 1</a:t>
            </a:r>
            <a:r>
              <a:rPr lang="en-US" dirty="0"/>
              <a:t>-5 star rating percentage out of all </a:t>
            </a:r>
            <a:r>
              <a:rPr lang="en-US" dirty="0" smtClean="0"/>
              <a:t>reviews, Ranking </a:t>
            </a:r>
            <a:r>
              <a:rPr lang="en-US" dirty="0"/>
              <a:t>in its </a:t>
            </a:r>
            <a:r>
              <a:rPr lang="en-US" dirty="0" smtClean="0"/>
              <a:t>sales, The </a:t>
            </a:r>
            <a:r>
              <a:rPr lang="en-US" dirty="0"/>
              <a:t>number of </a:t>
            </a:r>
            <a:r>
              <a:rPr lang="en-US" dirty="0" smtClean="0"/>
              <a:t>reviews, A </a:t>
            </a:r>
            <a:r>
              <a:rPr lang="en-US" dirty="0"/>
              <a:t>list of all review </a:t>
            </a:r>
            <a:r>
              <a:rPr lang="en-US" dirty="0" smtClean="0"/>
              <a:t>titles, A </a:t>
            </a:r>
            <a:r>
              <a:rPr lang="en-US" dirty="0"/>
              <a:t>list of all review texts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27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82934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77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74638"/>
            <a:ext cx="8993817" cy="1269860"/>
          </a:xfrm>
        </p:spPr>
        <p:txBody>
          <a:bodyPr>
            <a:noAutofit/>
          </a:bodyPr>
          <a:lstStyle/>
          <a:p>
            <a:r>
              <a:rPr lang="en-US" sz="3200" dirty="0" smtClean="0"/>
              <a:t>Sales rank is highly skewed across all book lists and needs log transformation to normalize its distribution</a:t>
            </a:r>
            <a:endParaRPr lang="en-US" sz="3200" dirty="0"/>
          </a:p>
        </p:txBody>
      </p:sp>
      <p:pic>
        <p:nvPicPr>
          <p:cNvPr id="4" name="Content Placeholder 3" descr="violin_salesrank_bookList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04" t="8887" r="7742"/>
          <a:stretch/>
        </p:blipFill>
        <p:spPr>
          <a:xfrm>
            <a:off x="-521135" y="1733270"/>
            <a:ext cx="8570944" cy="5124730"/>
          </a:xfrm>
        </p:spPr>
      </p:pic>
    </p:spTree>
    <p:extLst>
      <p:ext uri="{BB962C8B-B14F-4D97-AF65-F5344CB8AC3E}">
        <p14:creationId xmlns:p14="http://schemas.microsoft.com/office/powerpoint/2010/main" val="193304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383"/>
            <a:ext cx="8229600" cy="1143000"/>
          </a:xfrm>
        </p:spPr>
        <p:txBody>
          <a:bodyPr/>
          <a:lstStyle/>
          <a:p>
            <a:r>
              <a:rPr lang="en-US" dirty="0" smtClean="0"/>
              <a:t>Explanatory analyses findings</a:t>
            </a:r>
            <a:endParaRPr lang="en-US" dirty="0"/>
          </a:p>
        </p:txBody>
      </p:sp>
      <p:pic>
        <p:nvPicPr>
          <p:cNvPr id="4" name="Content Placeholder 3" descr="corr_matrix_meta.jpe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04" t="9775" r="25167"/>
          <a:stretch/>
        </p:blipFill>
        <p:spPr>
          <a:xfrm>
            <a:off x="-188802" y="954289"/>
            <a:ext cx="7998318" cy="5903711"/>
          </a:xfrm>
        </p:spPr>
      </p:pic>
    </p:spTree>
    <p:extLst>
      <p:ext uri="{BB962C8B-B14F-4D97-AF65-F5344CB8AC3E}">
        <p14:creationId xmlns:p14="http://schemas.microsoft.com/office/powerpoint/2010/main" val="391513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number of reviews is significantly negatively correlated with sales rank</a:t>
            </a:r>
            <a:endParaRPr lang="en-US" dirty="0"/>
          </a:p>
        </p:txBody>
      </p:sp>
      <p:pic>
        <p:nvPicPr>
          <p:cNvPr id="4" name="Content Placeholder 3" descr="Screen Shot 2017-03-29 at 6.16.2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92" r="-13592"/>
          <a:stretch>
            <a:fillRect/>
          </a:stretch>
        </p:blipFill>
        <p:spPr>
          <a:xfrm>
            <a:off x="-635603" y="1479595"/>
            <a:ext cx="9779603" cy="5378405"/>
          </a:xfrm>
        </p:spPr>
      </p:pic>
    </p:spTree>
    <p:extLst>
      <p:ext uri="{BB962C8B-B14F-4D97-AF65-F5344CB8AC3E}">
        <p14:creationId xmlns:p14="http://schemas.microsoft.com/office/powerpoint/2010/main" val="3915132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Random Forest, </a:t>
            </a:r>
            <a:r>
              <a:rPr lang="en-US" dirty="0" err="1" smtClean="0"/>
              <a:t>Adaboost</a:t>
            </a:r>
            <a:r>
              <a:rPr lang="en-US" dirty="0" smtClean="0"/>
              <a:t>, </a:t>
            </a:r>
            <a:r>
              <a:rPr lang="en-US" dirty="0" err="1" smtClean="0"/>
              <a:t>XGBoost</a:t>
            </a:r>
            <a:r>
              <a:rPr lang="en-US" dirty="0" smtClean="0"/>
              <a:t> and Lasso 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33000"/>
              </p:ext>
            </p:extLst>
          </p:nvPr>
        </p:nvGraphicFramePr>
        <p:xfrm>
          <a:off x="457200" y="16002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993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findings &amp; recommendations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09634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0814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452</Words>
  <Application>Microsoft Macintosh PowerPoint</Application>
  <PresentationFormat>On-screen Show (4:3)</PresentationFormat>
  <Paragraphs>53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Predict Amazon Book Sales Rank</vt:lpstr>
      <vt:lpstr>Problem and motivation</vt:lpstr>
      <vt:lpstr>Data Collection </vt:lpstr>
      <vt:lpstr>Data Wrangling</vt:lpstr>
      <vt:lpstr>Sales rank is highly skewed across all book lists and needs log transformation to normalize its distribution</vt:lpstr>
      <vt:lpstr>Explanatory analyses findings</vt:lpstr>
      <vt:lpstr>The number of reviews is significantly negatively correlated with sales rank</vt:lpstr>
      <vt:lpstr>Use Random Forest, Adaboost, XGBoost and Lasso methods</vt:lpstr>
      <vt:lpstr>Key findings &amp; recommendations</vt:lpstr>
      <vt:lpstr>Model residuals are positively related with actual values but not the predicted values</vt:lpstr>
      <vt:lpstr>Conclusions</vt:lpstr>
      <vt:lpstr>Potential improvements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Amazon Book Sales Rank</dc:title>
  <dc:creator>Yi Zhao</dc:creator>
  <cp:lastModifiedBy>Yi Zhao</cp:lastModifiedBy>
  <cp:revision>14</cp:revision>
  <dcterms:created xsi:type="dcterms:W3CDTF">2017-03-29T22:01:30Z</dcterms:created>
  <dcterms:modified xsi:type="dcterms:W3CDTF">2017-04-07T01:40:35Z</dcterms:modified>
</cp:coreProperties>
</file>