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8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5B4778-11F1-493E-9596-23CF0D473CC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19059-632D-4F2B-A01F-909B6D0795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C93C-7E09-41E1-92F7-9FDAECA5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Python&amp;BEER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colombia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7B58-40C0-4BCF-92F8-96E979C58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BREWING DATACUP 2020</a:t>
            </a:r>
          </a:p>
        </p:txBody>
      </p:sp>
    </p:spTree>
    <p:extLst>
      <p:ext uri="{BB962C8B-B14F-4D97-AF65-F5344CB8AC3E}">
        <p14:creationId xmlns:p14="http://schemas.microsoft.com/office/powerpoint/2010/main" val="22671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D6A-B414-430C-A7C2-D5CF564C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79998-8549-43AE-9CD3-D18D05B00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490" y="2749703"/>
            <a:ext cx="4023334" cy="2602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10AF5-1125-44B0-81C0-EA823740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17" y="2084832"/>
            <a:ext cx="35052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339B-3C63-4A27-928E-42731A8C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historico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560F2-7494-468D-B46B-3E24C09E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1197" y="3216991"/>
            <a:ext cx="3762375" cy="3419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C8FC96-DDC6-497C-95B4-E147BD26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633079"/>
            <a:ext cx="401955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5A21F-C4CF-4845-87CA-E00F54A7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197" y="221534"/>
            <a:ext cx="3876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7BA1-CD5D-4E91-B92F-3FB503B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Descuentos</a:t>
            </a:r>
            <a:r>
              <a:rPr lang="en-US" dirty="0"/>
              <a:t> </a:t>
            </a:r>
            <a:r>
              <a:rPr lang="en-US" dirty="0" err="1"/>
              <a:t>mensuales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C9B5B-63D8-471F-80A2-EE61882A0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066" y="2144259"/>
            <a:ext cx="6166403" cy="47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14D8-1C2D-4E74-A5EF-FAA89D95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Ventas por </a:t>
            </a:r>
            <a:r>
              <a:rPr lang="en-US" dirty="0" err="1"/>
              <a:t>marcas</a:t>
            </a:r>
            <a:r>
              <a:rPr lang="en-US" dirty="0"/>
              <a:t> target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AE3545-C4B9-4C59-839D-B64137129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05" y="3651574"/>
            <a:ext cx="4162425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1AF83-8D32-4594-BA20-A6CFAA39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64" y="1936503"/>
            <a:ext cx="4105275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C789E-C6CF-4ED4-B37F-60924E32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64" y="4267200"/>
            <a:ext cx="3981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8263-F6BD-4155-BD4A-1F578BF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9FEF-AE1C-491B-A4E0-20865A62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Neuronal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marca</a:t>
            </a:r>
            <a:endParaRPr lang="en-US" dirty="0"/>
          </a:p>
          <a:p>
            <a:r>
              <a:rPr lang="en-US" dirty="0"/>
              <a:t>Features por </a:t>
            </a:r>
            <a:r>
              <a:rPr lang="en-US" dirty="0" err="1"/>
              <a:t>Cliente</a:t>
            </a:r>
            <a:endParaRPr lang="en-US" dirty="0"/>
          </a:p>
          <a:p>
            <a:pPr lvl="2"/>
            <a:r>
              <a:rPr lang="en-US" dirty="0" err="1"/>
              <a:t>Mes</a:t>
            </a:r>
            <a:endParaRPr lang="en-US" dirty="0"/>
          </a:p>
          <a:p>
            <a:pPr lvl="2"/>
            <a:r>
              <a:rPr lang="en-US" dirty="0" err="1"/>
              <a:t>Gerencia</a:t>
            </a:r>
            <a:endParaRPr lang="en-US" dirty="0"/>
          </a:p>
          <a:p>
            <a:pPr lvl="2"/>
            <a:r>
              <a:rPr lang="en-US" dirty="0" err="1"/>
              <a:t>SubCanal</a:t>
            </a:r>
            <a:endParaRPr lang="en-US" dirty="0"/>
          </a:p>
          <a:p>
            <a:pPr lvl="2"/>
            <a:r>
              <a:rPr lang="en-US" dirty="0" err="1"/>
              <a:t>Categoria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Nevera</a:t>
            </a: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r>
              <a:rPr lang="en-US" dirty="0"/>
              <a:t>SCORE FINAL 55%</a:t>
            </a:r>
          </a:p>
          <a:p>
            <a:pPr lvl="2"/>
            <a:endParaRPr lang="en-US" dirty="0"/>
          </a:p>
          <a:p>
            <a:pPr marL="310896" lvl="2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74B080-5DD8-4024-9B56-21CF6D6A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93" y="990350"/>
            <a:ext cx="5594205" cy="4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4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3A7C-7092-4C7B-9D29-1895A493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596775E-3F30-4C09-9C81-F0ED9143B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01" y="2351314"/>
            <a:ext cx="4796325" cy="4022725"/>
          </a:xfrm>
        </p:spPr>
      </p:pic>
    </p:spTree>
    <p:extLst>
      <p:ext uri="{BB962C8B-B14F-4D97-AF65-F5344CB8AC3E}">
        <p14:creationId xmlns:p14="http://schemas.microsoft.com/office/powerpoint/2010/main" val="122333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37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Python&amp;BEER colombia</vt:lpstr>
      <vt:lpstr>Categorias de clientes</vt:lpstr>
      <vt:lpstr>Comportamiento historico</vt:lpstr>
      <vt:lpstr>Descuentos mensuales</vt:lpstr>
      <vt:lpstr>Ventas por marcas target</vt:lpstr>
      <vt:lpstr>modelo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Ariza</dc:creator>
  <cp:lastModifiedBy>Julian Ariza</cp:lastModifiedBy>
  <cp:revision>3</cp:revision>
  <dcterms:created xsi:type="dcterms:W3CDTF">2020-11-29T16:55:49Z</dcterms:created>
  <dcterms:modified xsi:type="dcterms:W3CDTF">2020-11-29T17:18:11Z</dcterms:modified>
</cp:coreProperties>
</file>