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14/12/2015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&#243;n%20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int&#233;rpretes.xlsx" TargetMode="External"/><Relationship Id="rId11" Type="http://schemas.openxmlformats.org/officeDocument/2006/relationships/hyperlink" Target="Bibliograf&#237;a.docx" TargetMode="External"/><Relationship Id="rId5" Type="http://schemas.openxmlformats.org/officeDocument/2006/relationships/hyperlink" Target="Curr&#237;culum.pdf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CONCLUSION%20%20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260648"/>
            <a:ext cx="5328592" cy="10801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ALUMNO:  Jesús Arturo león Pérez</a:t>
            </a:r>
          </a:p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MAESTRO: Luis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carlos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santillan</a:t>
            </a:r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: ARQUITECTURA DE COMPUTADORAS</a:t>
            </a:r>
            <a:endParaRPr lang="es-ES" sz="24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FEECHA</a:t>
            </a:r>
            <a:r>
              <a:rPr lang="es-ES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17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/NOV– 17/DIC 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2015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26875" y="5373216"/>
            <a:ext cx="61350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112474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3" action="ppaction://hlinkfile"/>
              </a:rPr>
              <a:t>Introduccion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Informacion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  institucional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Reflexion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 de la materia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66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Perpetua</vt:lpstr>
      <vt:lpstr>Showcard Gothic</vt:lpstr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SEMPAY</cp:lastModifiedBy>
  <cp:revision>97</cp:revision>
  <dcterms:created xsi:type="dcterms:W3CDTF">2010-10-05T15:31:36Z</dcterms:created>
  <dcterms:modified xsi:type="dcterms:W3CDTF">2015-12-16T04:14:13Z</dcterms:modified>
</cp:coreProperties>
</file>