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814"/>
    <a:srgbClr val="FFFF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09/02/2016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09/02/2016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09/02/2016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09/02/2016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09/02/2016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09/02/2016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09/02/2016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09/02/2016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09/02/2016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09/02/2016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09/02/2016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C6259-DD94-411B-A86D-17747FF7380D}" type="datetimeFigureOut">
              <a:rPr lang="es-ES" smtClean="0"/>
              <a:pPr/>
              <a:t>09/02/2016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dissolv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EJERCICIOS%20DE%20APRENDIZAJE" TargetMode="External"/><Relationship Id="rId3" Type="http://schemas.openxmlformats.org/officeDocument/2006/relationships/hyperlink" Target="Introducci&#243;n%20.docx" TargetMode="External"/><Relationship Id="rId7" Type="http://schemas.openxmlformats.org/officeDocument/2006/relationships/hyperlink" Target="TRABAJOS%20ACADEMICOS" TargetMode="External"/><Relationship Id="rId12" Type="http://schemas.openxmlformats.org/officeDocument/2006/relationships/hyperlink" Target="INSTRUMENTOS%20DE%20EVALUACI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4.%20Perfil%20Descriptivo.pdf" TargetMode="External"/><Relationship Id="rId11" Type="http://schemas.openxmlformats.org/officeDocument/2006/relationships/hyperlink" Target="Bibliograf&#237;a.docx" TargetMode="External"/><Relationship Id="rId5" Type="http://schemas.openxmlformats.org/officeDocument/2006/relationships/hyperlink" Target="CV-Carlos%20A.%20Pi&#241;a%20Silva.pdf" TargetMode="External"/><Relationship Id="rId10" Type="http://schemas.openxmlformats.org/officeDocument/2006/relationships/hyperlink" Target="REFLEXION.docx" TargetMode="External"/><Relationship Id="rId4" Type="http://schemas.openxmlformats.org/officeDocument/2006/relationships/hyperlink" Target="Historia%20UNIDEP.docx" TargetMode="External"/><Relationship Id="rId9" Type="http://schemas.openxmlformats.org/officeDocument/2006/relationships/hyperlink" Target="CONCLUSION%20%20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2" y="260648"/>
            <a:ext cx="5328592" cy="108012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/>
            </a:prstTxWarp>
            <a:spAutoFit/>
          </a:bodyPr>
          <a:lstStyle/>
          <a:p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50800" algn="tl" rotWithShape="0">
                    <a:srgbClr val="000000"/>
                  </a:outerShdw>
                  <a:reflection blurRad="6350" stA="60000" endA="900" endPos="60000" dist="60007" dir="5400000" sy="-100000" algn="bl" rotWithShape="0"/>
                </a:effectLst>
              </a:rPr>
              <a:t>U  N  I  D  E  P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>
                  <a:lumMod val="5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  <a:outerShdw blurRad="50800" algn="tl" rotWithShape="0">
                  <a:srgbClr val="000000"/>
                </a:outerShdw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245502" y="1484784"/>
            <a:ext cx="6636753" cy="298543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s-ES" sz="20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  <a:p>
            <a:r>
              <a:rPr lang="es-ES" sz="20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ALUMNO:  Jesús Arturo león Pérez</a:t>
            </a:r>
          </a:p>
          <a:p>
            <a:pPr algn="ctr"/>
            <a:endParaRPr lang="es-ES" sz="20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  <a:p>
            <a:pPr algn="ctr"/>
            <a:r>
              <a:rPr lang="es-ES" sz="20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MAESTRO</a:t>
            </a:r>
            <a:r>
              <a:rPr lang="es-ES" sz="20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:  </a:t>
            </a:r>
            <a:r>
              <a:rPr lang="es-ES" sz="2000" b="1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CARLOS ARMANDO PIÑA SILVA</a:t>
            </a:r>
            <a:endParaRPr lang="es-ES" sz="20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erpetua" pitchFamily="18" charset="0"/>
            </a:endParaRPr>
          </a:p>
          <a:p>
            <a:pPr algn="ctr"/>
            <a:endParaRPr lang="es-ES" sz="28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  <a:p>
            <a:r>
              <a:rPr lang="es-ES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MATERIA: </a:t>
            </a:r>
            <a:r>
              <a:rPr lang="es-MX" sz="2800" b="1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DESARROLLO Y GESTIÓN DE SEGURIDAD DE REDES</a:t>
            </a:r>
            <a:endParaRPr lang="es-ES" sz="24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erpetua" pitchFamily="18" charset="0"/>
            </a:endParaRPr>
          </a:p>
          <a:p>
            <a:pPr algn="ctr"/>
            <a:r>
              <a:rPr lang="es-ES" sz="20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FEECHA</a:t>
            </a:r>
            <a:r>
              <a:rPr lang="es-ES" b="1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erpetua" pitchFamily="18" charset="0"/>
              </a:rPr>
              <a:t>:</a:t>
            </a:r>
            <a:r>
              <a:rPr lang="es-ES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erpetua" pitchFamily="18" charset="0"/>
              </a:rPr>
              <a:t> </a:t>
            </a:r>
            <a:r>
              <a:rPr lang="es-ES" sz="24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erpetua" pitchFamily="18" charset="0"/>
              </a:rPr>
              <a:t>11/ENE– 11/FEB  2016</a:t>
            </a:r>
            <a:endParaRPr lang="es-ES" sz="24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erpetua" pitchFamily="18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526875" y="5373216"/>
            <a:ext cx="613501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s-ES" sz="28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2">
                    <a:alpha val="6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  <a:p>
            <a:pPr algn="ctr"/>
            <a:r>
              <a:rPr lang="es-ES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2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Lic. En ING. EN SISTEMAS FEDERAL</a:t>
            </a:r>
            <a:endParaRPr lang="es-ES" sz="28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2">
                    <a:alpha val="6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843808" y="404664"/>
            <a:ext cx="30090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">
              <a:avLst/>
            </a:prstTxWarp>
            <a:spAutoFit/>
          </a:bodyPr>
          <a:lstStyle/>
          <a:p>
            <a:pPr algn="ctr"/>
            <a:r>
              <a:rPr lang="es-E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 N D I C E</a:t>
            </a:r>
            <a:endParaRPr lang="es-E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971600" y="1124744"/>
            <a:ext cx="6840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dirty="0" err="1" smtClean="0">
                <a:solidFill>
                  <a:srgbClr val="8C2814"/>
                </a:solidFill>
                <a:latin typeface="Showcard Gothic" pitchFamily="82" charset="0"/>
                <a:hlinkClick r:id="rId3" action="ppaction://hlinkfile"/>
              </a:rPr>
              <a:t>Introduccion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err="1" smtClean="0">
                <a:solidFill>
                  <a:srgbClr val="8C2814"/>
                </a:solidFill>
                <a:latin typeface="Showcard Gothic" pitchFamily="82" charset="0"/>
                <a:hlinkClick r:id="rId4" action="ppaction://hlinkfile"/>
              </a:rPr>
              <a:t>Informacion</a:t>
            </a: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4" action="ppaction://hlinkfile"/>
              </a:rPr>
              <a:t>  institucional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5" action="ppaction://hlinkfile"/>
              </a:rPr>
              <a:t>Curricular  vitae  ejecutivo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6" action="ppaction://hlinkfile"/>
              </a:rPr>
              <a:t>Perfil descriptivo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7" action="ppaction://hlinkfile"/>
              </a:rPr>
              <a:t>TRABAJOS ACADEMICOS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8" action="ppaction://hlinkfile"/>
              </a:rPr>
              <a:t>EJERCICIOS DE APRENDIZAJE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9" action="ppaction://hlinkfile"/>
              </a:rPr>
              <a:t>Conclusiones del curso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err="1" smtClean="0">
                <a:solidFill>
                  <a:srgbClr val="8C2814"/>
                </a:solidFill>
                <a:latin typeface="Showcard Gothic" pitchFamily="82" charset="0"/>
                <a:hlinkClick r:id="rId10" action="ppaction://hlinkfile"/>
              </a:rPr>
              <a:t>Reflexion</a:t>
            </a: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10" action="ppaction://hlinkfile"/>
              </a:rPr>
              <a:t> de la materia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11" action="ppaction://hlinkfile"/>
              </a:rPr>
              <a:t>BIBLIOGRAFIA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12" action="ppaction://hlinkfile"/>
              </a:rPr>
              <a:t>INSTRUMENTOS DE EVALUACION</a:t>
            </a:r>
            <a:endParaRPr lang="es-ES" sz="2400" dirty="0">
              <a:solidFill>
                <a:srgbClr val="8C2814"/>
              </a:solidFill>
              <a:latin typeface="Showcard Gothic" pitchFamily="82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71</Words>
  <Application>Microsoft Office PowerPoint</Application>
  <PresentationFormat>Presentación en pantalla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Perpetua</vt:lpstr>
      <vt:lpstr>Showcard Gothic</vt:lpstr>
      <vt:lpstr>Tema de Office</vt:lpstr>
      <vt:lpstr>Presentación de PowerPoint</vt:lpstr>
      <vt:lpstr>Presentación de PowerPoint</vt:lpstr>
    </vt:vector>
  </TitlesOfParts>
  <Company>IBM CUSTOMER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IBM USER</dc:creator>
  <cp:lastModifiedBy>SEMPAY</cp:lastModifiedBy>
  <cp:revision>98</cp:revision>
  <dcterms:created xsi:type="dcterms:W3CDTF">2010-10-05T15:31:36Z</dcterms:created>
  <dcterms:modified xsi:type="dcterms:W3CDTF">2016-02-09T22:47:42Z</dcterms:modified>
</cp:coreProperties>
</file>