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814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6259-DD94-411B-A86D-17747FF7380D}" type="datetimeFigureOut">
              <a:rPr lang="es-ES" smtClean="0"/>
              <a:pPr/>
              <a:t>15/12/2015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JERCICIOS%20DE%20APRENDIZAJE" TargetMode="External"/><Relationship Id="rId3" Type="http://schemas.openxmlformats.org/officeDocument/2006/relationships/hyperlink" Target="Introducci&#243;n%20.docx" TargetMode="External"/><Relationship Id="rId7" Type="http://schemas.openxmlformats.org/officeDocument/2006/relationships/hyperlink" Target="TRABAJOS%20ACADEMICOS" TargetMode="External"/><Relationship Id="rId12" Type="http://schemas.openxmlformats.org/officeDocument/2006/relationships/hyperlink" Target="INSTRUMENTOS%20DE%20EVALUAC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Perf&#237;l%20descriptivo%20int&#233;rpretes.xlsx" TargetMode="External"/><Relationship Id="rId11" Type="http://schemas.openxmlformats.org/officeDocument/2006/relationships/hyperlink" Target="Bibliograf&#237;a.docx" TargetMode="External"/><Relationship Id="rId5" Type="http://schemas.openxmlformats.org/officeDocument/2006/relationships/hyperlink" Target="Curr&#237;culum.pdf" TargetMode="External"/><Relationship Id="rId10" Type="http://schemas.openxmlformats.org/officeDocument/2006/relationships/hyperlink" Target="REFLEXION.docx" TargetMode="External"/><Relationship Id="rId4" Type="http://schemas.openxmlformats.org/officeDocument/2006/relationships/hyperlink" Target="Historia%20UNIDEP.docx" TargetMode="External"/><Relationship Id="rId9" Type="http://schemas.openxmlformats.org/officeDocument/2006/relationships/hyperlink" Target="CONCLUSION%20%20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2" y="260648"/>
            <a:ext cx="5328592" cy="10801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algn="tl" rotWithShape="0">
                    <a:srgbClr val="000000"/>
                  </a:outerShdw>
                  <a:reflection blurRad="6350" stA="60000" endA="900" endPos="60000" dist="60007" dir="5400000" sy="-100000" algn="bl" rotWithShape="0"/>
                </a:effectLst>
              </a:rPr>
              <a:t>U  N  I  D  E  P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algn="tl" rotWithShape="0">
                  <a:srgbClr val="000000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45502" y="1484784"/>
            <a:ext cx="6636753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ALUMNO:  Jesús Arturo león Pérez</a:t>
            </a:r>
          </a:p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MAESTRO: Luis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carlos</a:t>
            </a:r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santillan</a:t>
            </a:r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MATERIA: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ECUACIONES DIFERENCIALES</a:t>
            </a:r>
            <a:endParaRPr lang="es-ES" sz="24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FEECHA</a:t>
            </a:r>
            <a:r>
              <a:rPr lang="es-ES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: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1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7/NOV– 17/DIC 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2015</a:t>
            </a:r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26875" y="5373216"/>
            <a:ext cx="61350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EN SISTEMAS FEDERAL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843808" y="404664"/>
            <a:ext cx="3009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 N D I C E</a:t>
            </a:r>
            <a:endParaRPr lang="es-E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1600" y="112474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3" action="ppaction://hlinkfile"/>
              </a:rPr>
              <a:t>Introduccion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Informacion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  institucional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5" action="ppaction://hlinkfile"/>
              </a:rPr>
              <a:t>Curricular  vitae  ejecutivo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6" action="ppaction://hlinkfile"/>
              </a:rPr>
              <a:t>Perfil descriptivo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7" action="ppaction://hlinkfile"/>
              </a:rPr>
              <a:t>TRABAJOS ACADEMICOS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8" action="ppaction://hlinkfile"/>
              </a:rPr>
              <a:t>EJERCICIOS DE APRENDIZAJE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9" action="ppaction://hlinkfile"/>
              </a:rPr>
              <a:t>Conclusiones del curso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Reflexion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 de la materia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1" action="ppaction://hlinkfile"/>
              </a:rPr>
              <a:t>BIBLIOGRAFIA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2" action="ppaction://hlinkfile"/>
              </a:rPr>
              <a:t>INSTRUMENTOS DE EVALUACION</a:t>
            </a:r>
            <a:endParaRPr lang="es-ES" sz="2400" dirty="0">
              <a:solidFill>
                <a:srgbClr val="8C2814"/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65</Words>
  <Application>Microsoft Office PowerPoint</Application>
  <PresentationFormat>Presentación en pantalla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Perpetua</vt:lpstr>
      <vt:lpstr>Showcard Gothic</vt:lpstr>
      <vt:lpstr>Tema de Office</vt:lpstr>
      <vt:lpstr>Presentación de PowerPoint</vt:lpstr>
      <vt:lpstr>Presentación de PowerPoint</vt:lpstr>
    </vt:vector>
  </TitlesOfParts>
  <Company>IBM CUSTOMER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IBM USER</dc:creator>
  <cp:lastModifiedBy>SEMPAY</cp:lastModifiedBy>
  <cp:revision>96</cp:revision>
  <dcterms:created xsi:type="dcterms:W3CDTF">2010-10-05T15:31:36Z</dcterms:created>
  <dcterms:modified xsi:type="dcterms:W3CDTF">2015-12-16T04:16:03Z</dcterms:modified>
</cp:coreProperties>
</file>