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814"/>
    <a:srgbClr val="FFFF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6259-DD94-411B-A86D-17747FF7380D}" type="datetimeFigureOut">
              <a:rPr lang="es-ES" smtClean="0"/>
              <a:pPr/>
              <a:t>10/11/2015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1471-159B-4B1D-B429-47C949C4DA6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&#243;n%20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PIW.xlsx" TargetMode="External"/><Relationship Id="rId11" Type="http://schemas.openxmlformats.org/officeDocument/2006/relationships/hyperlink" Target="Bibliograf&#237;a.docx" TargetMode="External"/><Relationship Id="rId5" Type="http://schemas.openxmlformats.org/officeDocument/2006/relationships/hyperlink" Target="Curr&#237;culum.pdf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Historia%20UNIDEP.docx" TargetMode="External"/><Relationship Id="rId9" Type="http://schemas.openxmlformats.org/officeDocument/2006/relationships/hyperlink" Target="CONCLUSION%20%20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2" y="260648"/>
            <a:ext cx="5328592" cy="10801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50800" algn="tl" rotWithShape="0">
                    <a:srgbClr val="000000"/>
                  </a:outerShdw>
                  <a:reflection blurRad="6350" stA="60000" endA="900" endPos="60000" dist="60007" dir="5400000" sy="-100000" algn="bl" rotWithShape="0"/>
                </a:effectLst>
              </a:rPr>
              <a:t>U  N  I  D  E  P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  <a:outerShdw blurRad="50800" algn="tl" rotWithShape="0">
                  <a:srgbClr val="000000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45502" y="1484784"/>
            <a:ext cx="6636753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ALUMNO:  Jesús Arturo león Pérez</a:t>
            </a:r>
          </a:p>
          <a:p>
            <a:pPr algn="ctr"/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MAESTRO: Luis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carlos</a:t>
            </a:r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 </a:t>
            </a:r>
            <a:r>
              <a:rPr lang="es-ES" sz="2000" b="1" spc="50" dirty="0" err="1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santillan</a:t>
            </a:r>
            <a:endParaRPr lang="es-ES" sz="20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MATERIA: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programación web i</a:t>
            </a:r>
            <a:endParaRPr lang="es-ES" sz="24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  <a:p>
            <a:pPr algn="ctr"/>
            <a:r>
              <a:rPr lang="es-ES" sz="20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FEECHA</a:t>
            </a:r>
            <a:r>
              <a:rPr lang="es-ES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:</a:t>
            </a:r>
            <a:r>
              <a:rPr lang="es-ES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12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/OCT– 12/NOV  </a:t>
            </a:r>
            <a:r>
              <a:rPr lang="es-ES" sz="24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erpetua" pitchFamily="18" charset="0"/>
              </a:rPr>
              <a:t>2015</a:t>
            </a:r>
            <a:endParaRPr lang="es-ES" sz="24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erpetua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26875" y="5373216"/>
            <a:ext cx="61350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800" b="1" spc="50" dirty="0" smtClean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s-E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 N D I C E</a:t>
            </a:r>
            <a:endParaRPr lang="es-E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112474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3" action="ppaction://hlinkfile"/>
              </a:rPr>
              <a:t>Introduccion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Informacion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4" action="ppaction://hlinkfile"/>
              </a:rPr>
              <a:t>  institucional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err="1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Reflexion</a:t>
            </a: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0" action="ppaction://hlinkfile"/>
              </a:rPr>
              <a:t> de la materia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400" dirty="0" smtClean="0">
              <a:solidFill>
                <a:srgbClr val="8C2814"/>
              </a:solidFill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solidFill>
                  <a:srgbClr val="8C2814"/>
                </a:solidFill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400" dirty="0">
              <a:solidFill>
                <a:srgbClr val="8C2814"/>
              </a:solidFill>
              <a:latin typeface="Showcard Gothic" pitchFamily="82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66</Words>
  <Application>Microsoft Office PowerPoint</Application>
  <PresentationFormat>Presentación en pantalla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Perpetua</vt:lpstr>
      <vt:lpstr>Showcard Gothic</vt:lpstr>
      <vt:lpstr>Tema de Office</vt:lpstr>
      <vt:lpstr>Presentación de PowerPoint</vt:lpstr>
      <vt:lpstr>Presentación de PowerPoint</vt:lpstr>
    </vt:vector>
  </TitlesOfParts>
  <Company>IBM CUSTOMER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IBM USER</dc:creator>
  <cp:lastModifiedBy>SEMPAY</cp:lastModifiedBy>
  <cp:revision>97</cp:revision>
  <dcterms:created xsi:type="dcterms:W3CDTF">2010-10-05T15:31:36Z</dcterms:created>
  <dcterms:modified xsi:type="dcterms:W3CDTF">2015-11-11T04:57:40Z</dcterms:modified>
</cp:coreProperties>
</file>