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60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67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2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8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92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9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7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9437F6-7178-4CA6-B08B-C209DB48C3E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41F9-A028-4135-8E97-3140EE0E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3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0E19-646D-40E3-A82C-292701FC8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ERAU Project Midterm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307DE-5ED5-4E2B-A150-F0EEECCF8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Drone Behavior Classification</a:t>
            </a:r>
            <a:br>
              <a:rPr lang="en-US" dirty="0"/>
            </a:br>
            <a:r>
              <a:rPr lang="en-US" dirty="0"/>
              <a:t>Traffic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35236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7011-365A-4EF6-B01C-AF6E783D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Drone Behavior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FFF1-9E5A-4F89-870A-5B365037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Classification of UAS based on Ensemble </a:t>
            </a:r>
            <a:r>
              <a:rPr lang="en-US" dirty="0" err="1"/>
              <a:t>Empyrical</a:t>
            </a:r>
            <a:r>
              <a:rPr lang="en-US" dirty="0"/>
              <a:t> Mode Decomposition (EEMD)</a:t>
            </a:r>
          </a:p>
          <a:p>
            <a:pPr lvl="1"/>
            <a:r>
              <a:rPr lang="en-US" dirty="0"/>
              <a:t>Data: 36 “flights” (straight, surround, none), 1280 features</a:t>
            </a:r>
          </a:p>
          <a:p>
            <a:pPr lvl="1"/>
            <a:r>
              <a:rPr lang="en-US" dirty="0"/>
              <a:t>Video and control signals captured &gt; STFT and EEMD &gt; Normalized</a:t>
            </a:r>
          </a:p>
          <a:p>
            <a:pPr lvl="1"/>
            <a:r>
              <a:rPr lang="en-US" dirty="0"/>
              <a:t>White noise data added signals are same as signal present</a:t>
            </a:r>
          </a:p>
          <a:p>
            <a:pPr lvl="1"/>
            <a:r>
              <a:rPr lang="en-US" dirty="0"/>
              <a:t>Feature engineering data (drone presence, multiple drones, drone behavior)</a:t>
            </a:r>
          </a:p>
          <a:p>
            <a:pPr lvl="1"/>
            <a:r>
              <a:rPr lang="en-US" dirty="0"/>
              <a:t>Train and fit NN models (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Several methods have been attempted to achieve greater accuracy</a:t>
            </a:r>
          </a:p>
          <a:p>
            <a:pPr lvl="3"/>
            <a:r>
              <a:rPr lang="en-US" dirty="0"/>
              <a:t>Masking of IMF features</a:t>
            </a:r>
          </a:p>
          <a:p>
            <a:pPr lvl="3"/>
            <a:r>
              <a:rPr lang="en-US" dirty="0"/>
              <a:t>Model tuning</a:t>
            </a:r>
          </a:p>
          <a:p>
            <a:pPr lvl="3"/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34266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E7C5-3AE0-4EF7-93B6-DD7A3F24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Normalized Signal by time-step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544AE-F43F-416B-A900-C6D671CCB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56" y="1753132"/>
            <a:ext cx="6710432" cy="4473621"/>
          </a:xfrm>
        </p:spPr>
      </p:pic>
    </p:spTree>
    <p:extLst>
      <p:ext uri="{BB962C8B-B14F-4D97-AF65-F5344CB8AC3E}">
        <p14:creationId xmlns:p14="http://schemas.microsoft.com/office/powerpoint/2010/main" val="76985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203-B126-4AD7-B204-75C57B2E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– Behavior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C748-460A-4ADA-9FDD-38C80822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 a coin, our models are as good as that…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6B422-4701-49E9-A47E-C9123C42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2509837"/>
            <a:ext cx="3300413" cy="41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7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7B8-3F4E-4B08-9077-E20D594C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– Presence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6F4C-47C0-47A5-BE4A-A110D6588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Classification: Model accuracy ~89%</a:t>
            </a:r>
          </a:p>
          <a:p>
            <a:pPr lvl="1"/>
            <a:r>
              <a:rPr lang="en-US" dirty="0"/>
              <a:t>PCA adds no accuracy (200 Components ~ 96% variance explained)</a:t>
            </a:r>
          </a:p>
          <a:p>
            <a:pPr lvl="1"/>
            <a:r>
              <a:rPr lang="en-US" dirty="0"/>
              <a:t>Optimization (SGD)</a:t>
            </a:r>
          </a:p>
          <a:p>
            <a:pPr lvl="1"/>
            <a:r>
              <a:rPr lang="en-US" dirty="0"/>
              <a:t>Sigmoid activation function: output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013143-E102-4CD6-A915-92E4B82F8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171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DA49-491C-45E0-BCF2-44B00610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FF4F-2A5C-4E38-9AC6-9648CE5E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Tune models to achieve higher presence classification</a:t>
            </a:r>
          </a:p>
          <a:p>
            <a:r>
              <a:rPr lang="en-US" dirty="0"/>
              <a:t>Transformation of signal data to perform behavior classification</a:t>
            </a:r>
          </a:p>
          <a:p>
            <a:r>
              <a:rPr lang="en-US" dirty="0"/>
              <a:t>Get lots of flights &gt; treat data as image data?</a:t>
            </a:r>
          </a:p>
        </p:txBody>
      </p:sp>
    </p:spTree>
    <p:extLst>
      <p:ext uri="{BB962C8B-B14F-4D97-AF65-F5344CB8AC3E}">
        <p14:creationId xmlns:p14="http://schemas.microsoft.com/office/powerpoint/2010/main" val="221021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9C5D-0205-4C70-894F-B2669C51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5F21-41FB-4FAC-AD9A-24363F79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SDR project scrapped due to inability to collect data</a:t>
            </a:r>
          </a:p>
          <a:p>
            <a:r>
              <a:rPr lang="en-US" dirty="0"/>
              <a:t>New project using NSL-KDD optimized dataset</a:t>
            </a:r>
          </a:p>
          <a:p>
            <a:pPr lvl="1"/>
            <a:r>
              <a:rPr lang="en-US" dirty="0"/>
              <a:t>Several techniques have already been successful</a:t>
            </a:r>
          </a:p>
          <a:p>
            <a:pPr lvl="2"/>
            <a:r>
              <a:rPr lang="en-US" dirty="0"/>
              <a:t>(SVM, RF, MLP, Naive Bayes, etc.)</a:t>
            </a:r>
          </a:p>
          <a:p>
            <a:pPr lvl="1"/>
            <a:r>
              <a:rPr lang="en-US" dirty="0"/>
              <a:t>In initial stages of data processing and cleaning</a:t>
            </a:r>
          </a:p>
          <a:p>
            <a:pPr lvl="1"/>
            <a:r>
              <a:rPr lang="en-US" dirty="0"/>
              <a:t>Next steps: feature engineering and model building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174B9-AAC8-4E7D-B9BB-BE5AA6B5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88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ERAU Project Midterm Update</vt:lpstr>
      <vt:lpstr>Drone Behavior Classification</vt:lpstr>
      <vt:lpstr>Normalized Signal by time-step</vt:lpstr>
      <vt:lpstr>Preliminary Results – Behavior Classification</vt:lpstr>
      <vt:lpstr>Preliminary Results – Presence Classification</vt:lpstr>
      <vt:lpstr>Next Steps</vt:lpstr>
      <vt:lpstr>Traffic Anomaly Detection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ERAU Project Midterm Update</dc:title>
  <dc:creator>Eason, Josh M</dc:creator>
  <cp:lastModifiedBy>Eason, Josh M</cp:lastModifiedBy>
  <cp:revision>1</cp:revision>
  <dcterms:created xsi:type="dcterms:W3CDTF">2020-07-16T20:57:13Z</dcterms:created>
  <dcterms:modified xsi:type="dcterms:W3CDTF">2020-07-16T20:57:16Z</dcterms:modified>
</cp:coreProperties>
</file>