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1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73133" y="1705342"/>
            <a:ext cx="11487066" cy="4932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Gilbert Scott Build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>
                <a:sym typeface="+mn-ea"/>
              </a:rPr>
              <a:t>Robotics Team Design Project M</a:t>
            </a:r>
            <a:br>
              <a:rPr lang="zh-CN" altLang="en-US" b="0">
                <a:sym typeface="+mn-ea"/>
              </a:rPr>
            </a:br>
            <a:r>
              <a:rPr lang="zh-CN" altLang="en-US">
                <a:sym typeface="+mn-ea"/>
              </a:rPr>
              <a:t>Simulated RoboCup Soccer Teams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</p:spPr>
        <p:txBody>
          <a:bodyPr/>
          <a:lstStyle/>
          <a:p>
            <a:r>
              <a:rPr lang="en-US" altLang="en-GB" dirty="0">
                <a:solidFill>
                  <a:schemeClr val="tx1"/>
                </a:solidFill>
              </a:rPr>
              <a:t>Supervisor – Dr. Euan </a:t>
            </a:r>
            <a:r>
              <a:rPr lang="en-US" altLang="en-GB" dirty="0" err="1">
                <a:solidFill>
                  <a:schemeClr val="tx1"/>
                </a:solidFill>
              </a:rPr>
              <a:t>McGookin</a:t>
            </a:r>
            <a:endParaRPr lang="en-US" altLang="en-GB" dirty="0">
              <a:solidFill>
                <a:schemeClr val="tx1"/>
              </a:solidFill>
            </a:endParaRPr>
          </a:p>
          <a:p>
            <a:r>
              <a:rPr lang="en-US" altLang="zh-CN" dirty="0">
                <a:sym typeface="+mn-ea"/>
              </a:rPr>
              <a:t>Team 10</a:t>
            </a:r>
            <a:endParaRPr lang="en-US" alt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0141" y="1878556"/>
            <a:ext cx="5842000" cy="1931535"/>
          </a:xfrm>
        </p:spPr>
        <p:txBody>
          <a:bodyPr>
            <a:noAutofit/>
          </a:bodyPr>
          <a:lstStyle/>
          <a:p>
            <a:pPr algn="l"/>
            <a:r>
              <a:rPr lang="en-US" altLang="en-GB" dirty="0">
                <a:solidFill>
                  <a:schemeClr val="bg1"/>
                </a:solidFill>
              </a:rPr>
              <a:t>T</a:t>
            </a:r>
            <a:r>
              <a:rPr lang="en-GB" dirty="0">
                <a:solidFill>
                  <a:schemeClr val="bg1"/>
                </a:solidFill>
              </a:rPr>
              <a:t>hank </a:t>
            </a:r>
            <a:r>
              <a:rPr lang="en-US" altLang="en-GB" dirty="0">
                <a:solidFill>
                  <a:schemeClr val="bg1"/>
                </a:solidFill>
              </a:rPr>
              <a:t>you for your time!</a:t>
            </a:r>
            <a:br>
              <a:rPr lang="en-GB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Plan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1455420"/>
            <a:ext cx="8678545" cy="5402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sym typeface="+mn-ea"/>
              </a:rPr>
              <a:t>Daily meeting content this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E0D34-F547-65C5-EDFD-A73F2476409B}"/>
              </a:ext>
            </a:extLst>
          </p:cNvPr>
          <p:cNvSpPr txBox="1"/>
          <p:nvPr/>
        </p:nvSpPr>
        <p:spPr>
          <a:xfrm>
            <a:off x="373626" y="5807141"/>
            <a:ext cx="764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Official team meetings held on every Tuesdays at 3.30pm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5FC68F-AFED-7133-61C9-05448EE7F8B4}"/>
              </a:ext>
            </a:extLst>
          </p:cNvPr>
          <p:cNvSpPr txBox="1"/>
          <p:nvPr/>
        </p:nvSpPr>
        <p:spPr>
          <a:xfrm>
            <a:off x="480292" y="1505528"/>
            <a:ext cx="10972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Week 2 (Group meeting)</a:t>
            </a:r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Meeting Date: 24/1</a:t>
            </a:r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Meeting mins: 97mins</a:t>
            </a:r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algn="just"/>
            <a:r>
              <a:rPr lang="en-US" sz="1800" kern="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Meeting Content:</a:t>
            </a:r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Setting the basic flow chart for the modeling part, the draft like below: (Brain Storm)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Flow chart for the coding part, shows that: (Brainstorm)</a:t>
            </a:r>
          </a:p>
          <a:p>
            <a:pPr algn="just"/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algn="just"/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To-Do List </a:t>
            </a:r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Need to divide the work the in next meeting.  </a:t>
            </a:r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PPT also needs to be prepared for the next meeting with the supervisor.  </a:t>
            </a:r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Updated the Gant chart.</a:t>
            </a:r>
            <a:endParaRPr lang="en-GB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sym typeface="+mn-ea"/>
              </a:rPr>
              <a:t>Flow chart for the model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l</a:t>
            </a:r>
            <a:r>
              <a:rPr lang="en-GB" dirty="0" err="1">
                <a:solidFill>
                  <a:schemeClr val="tx1"/>
                </a:solidFill>
                <a:sym typeface="+mn-ea"/>
              </a:rPr>
              <a:t>ing</a:t>
            </a:r>
            <a:r>
              <a:rPr lang="en-GB" dirty="0">
                <a:solidFill>
                  <a:schemeClr val="tx1"/>
                </a:solidFill>
                <a:sym typeface="+mn-ea"/>
              </a:rPr>
              <a:t>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CC905-FC80-1702-4A7E-E770616CD33C}"/>
              </a:ext>
            </a:extLst>
          </p:cNvPr>
          <p:cNvSpPr txBox="1"/>
          <p:nvPr/>
        </p:nvSpPr>
        <p:spPr>
          <a:xfrm>
            <a:off x="429208" y="2332653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Sensors:</a:t>
            </a:r>
          </a:p>
          <a:p>
            <a:r>
              <a:rPr lang="en-GB" dirty="0"/>
              <a:t>Camera</a:t>
            </a:r>
          </a:p>
          <a:p>
            <a:r>
              <a:rPr lang="en-GB" dirty="0"/>
              <a:t>IMU</a:t>
            </a:r>
          </a:p>
          <a:p>
            <a:r>
              <a:rPr lang="en-GB" dirty="0"/>
              <a:t>Proximity sensor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B6617D-4C95-2BD9-7E67-12418FBC6C2F}"/>
              </a:ext>
            </a:extLst>
          </p:cNvPr>
          <p:cNvSpPr txBox="1"/>
          <p:nvPr/>
        </p:nvSpPr>
        <p:spPr>
          <a:xfrm>
            <a:off x="8991600" y="2332653"/>
            <a:ext cx="248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Env:</a:t>
            </a:r>
          </a:p>
          <a:p>
            <a:r>
              <a:rPr lang="en-GB" dirty="0"/>
              <a:t>Checkerboard?</a:t>
            </a:r>
          </a:p>
          <a:p>
            <a:r>
              <a:rPr lang="en-GB" dirty="0"/>
              <a:t>State machines?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84586C-88D4-A16E-363C-FE6868D8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945" y="1422400"/>
            <a:ext cx="6922655" cy="50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sym typeface="+mn-ea"/>
              </a:rPr>
              <a:t>Flow chart contd.</a:t>
            </a:r>
            <a:br>
              <a:rPr lang="en-GB" dirty="0">
                <a:solidFill>
                  <a:schemeClr val="tx1"/>
                </a:solidFill>
                <a:sym typeface="+mn-ea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E327B3-5520-6BE2-B68D-FCD6558D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7" y="1422400"/>
            <a:ext cx="7521529" cy="47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sym typeface="+mn-ea"/>
              </a:rPr>
              <a:t>Flow Chart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Contd.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5CE31BDA-DBEC-9E08-A67D-13285D75A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0" y="1145648"/>
            <a:ext cx="5203177" cy="53196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9037A9-E48B-B463-7CC9-127E1F068F2A}"/>
              </a:ext>
            </a:extLst>
          </p:cNvPr>
          <p:cNvSpPr txBox="1"/>
          <p:nvPr/>
        </p:nvSpPr>
        <p:spPr>
          <a:xfrm>
            <a:off x="8065654" y="5389186"/>
            <a:ext cx="369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Inertial measurement unit:6DOF, </a:t>
            </a:r>
          </a:p>
          <a:p>
            <a:r>
              <a:rPr lang="en-GB" dirty="0"/>
              <a:t>Proximity </a:t>
            </a:r>
            <a:r>
              <a:rPr lang="en-GB" dirty="0" err="1"/>
              <a:t>sensor:to</a:t>
            </a:r>
            <a:r>
              <a:rPr lang="en-GB" dirty="0"/>
              <a:t> locate the player</a:t>
            </a:r>
          </a:p>
        </p:txBody>
      </p:sp>
    </p:spTree>
    <p:extLst>
      <p:ext uri="{BB962C8B-B14F-4D97-AF65-F5344CB8AC3E}">
        <p14:creationId xmlns:p14="http://schemas.microsoft.com/office/powerpoint/2010/main" val="157627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sym typeface="+mn-ea"/>
              </a:rPr>
              <a:t>Flow chart for the coding part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540A74-E24B-91D1-7844-6A43ED842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7" y="1687368"/>
            <a:ext cx="111537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0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sym typeface="+mn-ea"/>
              </a:rPr>
              <a:t>Flow chart for the coding part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0D8365-13CD-3D60-D882-95F25526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36" y="1422400"/>
            <a:ext cx="5753100" cy="2495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D129FE-E0B6-CA13-B128-0F4C307580CF}"/>
              </a:ext>
            </a:extLst>
          </p:cNvPr>
          <p:cNvSpPr txBox="1"/>
          <p:nvPr/>
        </p:nvSpPr>
        <p:spPr>
          <a:xfrm>
            <a:off x="9199418" y="1246909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Q: 4 </a:t>
            </a:r>
            <a:r>
              <a:rPr lang="en-US" altLang="zh-CN" dirty="0"/>
              <a:t>type</a:t>
            </a:r>
            <a:r>
              <a:rPr lang="zh-CN" altLang="en-US" dirty="0"/>
              <a:t>？</a:t>
            </a:r>
            <a:r>
              <a:rPr lang="en-GB" altLang="zh-CN" dirty="0"/>
              <a:t>3</a:t>
            </a:r>
            <a:r>
              <a:rPr lang="en-US" altLang="zh-CN" dirty="0"/>
              <a:t>type</a:t>
            </a:r>
            <a:r>
              <a:rPr lang="zh-CN" altLang="en-US" dirty="0"/>
              <a:t>？</a:t>
            </a:r>
            <a:endParaRPr lang="en-GB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32C9D3-F50E-E6A8-3EE0-9ABCD7D24CFC}"/>
              </a:ext>
            </a:extLst>
          </p:cNvPr>
          <p:cNvSpPr txBox="1"/>
          <p:nvPr/>
        </p:nvSpPr>
        <p:spPr>
          <a:xfrm>
            <a:off x="1136073" y="4221018"/>
            <a:ext cx="9642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do:</a:t>
            </a:r>
          </a:p>
          <a:p>
            <a:r>
              <a:rPr lang="en-US" dirty="0"/>
              <a:t>1.Define each type robot</a:t>
            </a:r>
          </a:p>
          <a:p>
            <a:r>
              <a:rPr lang="en-US" dirty="0"/>
              <a:t>2.Draw each type flow chart (like striker)</a:t>
            </a:r>
          </a:p>
          <a:p>
            <a:r>
              <a:rPr lang="en-US" dirty="0"/>
              <a:t>3.Write the class for each of type</a:t>
            </a:r>
          </a:p>
          <a:p>
            <a:endParaRPr lang="en-GB" dirty="0"/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C2C5440E-94A0-DC07-1A8F-49505046D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491" y="4276387"/>
            <a:ext cx="4216977" cy="23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sym typeface="+mn-ea"/>
              </a:rPr>
              <a:t>Flow chart for the coding part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30E79E-78D8-D91B-51ED-0FB91505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72" y="1088024"/>
            <a:ext cx="4310992" cy="55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6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229</Words>
  <Application>Microsoft Office PowerPoint</Application>
  <PresentationFormat>宽屏</PresentationFormat>
  <Paragraphs>47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Robotics Team Design Project M Simulated RoboCup Soccer Teams</vt:lpstr>
      <vt:lpstr>Project Plan</vt:lpstr>
      <vt:lpstr>Daily meeting content this week</vt:lpstr>
      <vt:lpstr>Flow chart for the modelling part</vt:lpstr>
      <vt:lpstr>Flow chart contd. </vt:lpstr>
      <vt:lpstr>Flow Chart Contd.</vt:lpstr>
      <vt:lpstr>Flow chart for the coding part</vt:lpstr>
      <vt:lpstr>Flow chart for the coding part</vt:lpstr>
      <vt:lpstr>Flow chart for the coding part</vt:lpstr>
      <vt:lpstr>Thank you for your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Team Design Project M Simulated RoboCup Soccer Teams</dc:title>
  <dc:creator>Oran Cheng</dc:creator>
  <cp:lastModifiedBy>Xu CHENG (student)</cp:lastModifiedBy>
  <cp:revision>6</cp:revision>
  <dcterms:modified xsi:type="dcterms:W3CDTF">2023-01-26T11:06:08Z</dcterms:modified>
</cp:coreProperties>
</file>