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 id="2147483664" r:id="rId2"/>
  </p:sldMasterIdLst>
  <p:notesMasterIdLst>
    <p:notesMasterId r:id="rId38"/>
  </p:notesMasterIdLst>
  <p:handoutMasterIdLst>
    <p:handoutMasterId r:id="rId39"/>
  </p:handoutMasterIdLst>
  <p:sldIdLst>
    <p:sldId id="541" r:id="rId3"/>
    <p:sldId id="560" r:id="rId4"/>
    <p:sldId id="561" r:id="rId5"/>
    <p:sldId id="562" r:id="rId6"/>
    <p:sldId id="563" r:id="rId7"/>
    <p:sldId id="564" r:id="rId8"/>
    <p:sldId id="595" r:id="rId9"/>
    <p:sldId id="565" r:id="rId10"/>
    <p:sldId id="567" r:id="rId11"/>
    <p:sldId id="566" r:id="rId12"/>
    <p:sldId id="568" r:id="rId13"/>
    <p:sldId id="569" r:id="rId14"/>
    <p:sldId id="570" r:id="rId15"/>
    <p:sldId id="571" r:id="rId16"/>
    <p:sldId id="573" r:id="rId17"/>
    <p:sldId id="574" r:id="rId18"/>
    <p:sldId id="575" r:id="rId19"/>
    <p:sldId id="576" r:id="rId20"/>
    <p:sldId id="577" r:id="rId21"/>
    <p:sldId id="578" r:id="rId22"/>
    <p:sldId id="579" r:id="rId23"/>
    <p:sldId id="580" r:id="rId24"/>
    <p:sldId id="594" r:id="rId25"/>
    <p:sldId id="581" r:id="rId26"/>
    <p:sldId id="582" r:id="rId27"/>
    <p:sldId id="583" r:id="rId28"/>
    <p:sldId id="584" r:id="rId29"/>
    <p:sldId id="586" r:id="rId30"/>
    <p:sldId id="588" r:id="rId31"/>
    <p:sldId id="589" r:id="rId32"/>
    <p:sldId id="590" r:id="rId33"/>
    <p:sldId id="591" r:id="rId34"/>
    <p:sldId id="592" r:id="rId35"/>
    <p:sldId id="593" r:id="rId36"/>
    <p:sldId id="585" r:id="rId37"/>
  </p:sldIdLst>
  <p:sldSz cx="9144000" cy="6858000" type="screen4x3"/>
  <p:notesSz cx="6797675" cy="9928225"/>
  <p:custShowLst>
    <p:custShow name="行政" id="0">
      <p:sldLst/>
    </p:custShow>
    <p:custShow name="教务" id="1">
      <p:sldLst/>
    </p:custShow>
    <p:custShow name="学生" id="2">
      <p:sldLst/>
    </p:custShow>
    <p:custShow name="教研" id="3">
      <p:sldLst/>
    </p:custShow>
    <p:custShow name="后勤" id="4">
      <p:sldLst/>
    </p:custShow>
    <p:custShow name="财务" id="5">
      <p:sldLst/>
    </p:custShow>
  </p:custShowLst>
  <p:defaultTextStyle>
    <a:defPPr>
      <a:defRPr lang="zh-CN"/>
    </a:defPPr>
    <a:lvl1pPr algn="ctr" rtl="0" fontAlgn="base">
      <a:lnSpc>
        <a:spcPct val="120000"/>
      </a:lnSpc>
      <a:spcBef>
        <a:spcPct val="0"/>
      </a:spcBef>
      <a:spcAft>
        <a:spcPct val="0"/>
      </a:spcAft>
      <a:defRPr sz="1400" b="1" kern="1200">
        <a:solidFill>
          <a:schemeClr val="tx1"/>
        </a:solidFill>
        <a:latin typeface="Arial" charset="0"/>
        <a:ea typeface="华文细黑" pitchFamily="2" charset="-122"/>
        <a:cs typeface="+mn-cs"/>
      </a:defRPr>
    </a:lvl1pPr>
    <a:lvl2pPr marL="457200" algn="ctr" rtl="0" fontAlgn="base">
      <a:lnSpc>
        <a:spcPct val="120000"/>
      </a:lnSpc>
      <a:spcBef>
        <a:spcPct val="0"/>
      </a:spcBef>
      <a:spcAft>
        <a:spcPct val="0"/>
      </a:spcAft>
      <a:defRPr sz="1400" b="1" kern="1200">
        <a:solidFill>
          <a:schemeClr val="tx1"/>
        </a:solidFill>
        <a:latin typeface="Arial" charset="0"/>
        <a:ea typeface="华文细黑" pitchFamily="2" charset="-122"/>
        <a:cs typeface="+mn-cs"/>
      </a:defRPr>
    </a:lvl2pPr>
    <a:lvl3pPr marL="914400" algn="ctr" rtl="0" fontAlgn="base">
      <a:lnSpc>
        <a:spcPct val="120000"/>
      </a:lnSpc>
      <a:spcBef>
        <a:spcPct val="0"/>
      </a:spcBef>
      <a:spcAft>
        <a:spcPct val="0"/>
      </a:spcAft>
      <a:defRPr sz="1400" b="1" kern="1200">
        <a:solidFill>
          <a:schemeClr val="tx1"/>
        </a:solidFill>
        <a:latin typeface="Arial" charset="0"/>
        <a:ea typeface="华文细黑" pitchFamily="2" charset="-122"/>
        <a:cs typeface="+mn-cs"/>
      </a:defRPr>
    </a:lvl3pPr>
    <a:lvl4pPr marL="1371600" algn="ctr" rtl="0" fontAlgn="base">
      <a:lnSpc>
        <a:spcPct val="120000"/>
      </a:lnSpc>
      <a:spcBef>
        <a:spcPct val="0"/>
      </a:spcBef>
      <a:spcAft>
        <a:spcPct val="0"/>
      </a:spcAft>
      <a:defRPr sz="1400" b="1" kern="1200">
        <a:solidFill>
          <a:schemeClr val="tx1"/>
        </a:solidFill>
        <a:latin typeface="Arial" charset="0"/>
        <a:ea typeface="华文细黑" pitchFamily="2" charset="-122"/>
        <a:cs typeface="+mn-cs"/>
      </a:defRPr>
    </a:lvl4pPr>
    <a:lvl5pPr marL="1828800" algn="ctr" rtl="0" fontAlgn="base">
      <a:lnSpc>
        <a:spcPct val="120000"/>
      </a:lnSpc>
      <a:spcBef>
        <a:spcPct val="0"/>
      </a:spcBef>
      <a:spcAft>
        <a:spcPct val="0"/>
      </a:spcAft>
      <a:defRPr sz="1400" b="1" kern="1200">
        <a:solidFill>
          <a:schemeClr val="tx1"/>
        </a:solidFill>
        <a:latin typeface="Arial" charset="0"/>
        <a:ea typeface="华文细黑" pitchFamily="2" charset="-122"/>
        <a:cs typeface="+mn-cs"/>
      </a:defRPr>
    </a:lvl5pPr>
    <a:lvl6pPr marL="2286000" algn="l" defTabSz="914400" rtl="0" eaLnBrk="1" latinLnBrk="0" hangingPunct="1">
      <a:defRPr sz="1400" b="1" kern="1200">
        <a:solidFill>
          <a:schemeClr val="tx1"/>
        </a:solidFill>
        <a:latin typeface="Arial" charset="0"/>
        <a:ea typeface="华文细黑" pitchFamily="2" charset="-122"/>
        <a:cs typeface="+mn-cs"/>
      </a:defRPr>
    </a:lvl6pPr>
    <a:lvl7pPr marL="2743200" algn="l" defTabSz="914400" rtl="0" eaLnBrk="1" latinLnBrk="0" hangingPunct="1">
      <a:defRPr sz="1400" b="1" kern="1200">
        <a:solidFill>
          <a:schemeClr val="tx1"/>
        </a:solidFill>
        <a:latin typeface="Arial" charset="0"/>
        <a:ea typeface="华文细黑" pitchFamily="2" charset="-122"/>
        <a:cs typeface="+mn-cs"/>
      </a:defRPr>
    </a:lvl7pPr>
    <a:lvl8pPr marL="3200400" algn="l" defTabSz="914400" rtl="0" eaLnBrk="1" latinLnBrk="0" hangingPunct="1">
      <a:defRPr sz="1400" b="1" kern="1200">
        <a:solidFill>
          <a:schemeClr val="tx1"/>
        </a:solidFill>
        <a:latin typeface="Arial" charset="0"/>
        <a:ea typeface="华文细黑" pitchFamily="2" charset="-122"/>
        <a:cs typeface="+mn-cs"/>
      </a:defRPr>
    </a:lvl8pPr>
    <a:lvl9pPr marL="3657600" algn="l" defTabSz="914400" rtl="0" eaLnBrk="1" latinLnBrk="0" hangingPunct="1">
      <a:defRPr sz="1400" b="1" kern="1200">
        <a:solidFill>
          <a:schemeClr val="tx1"/>
        </a:solidFill>
        <a:latin typeface="Arial"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E89E18"/>
    <a:srgbClr val="F7E609"/>
    <a:srgbClr val="66FF66"/>
    <a:srgbClr val="66FF33"/>
    <a:srgbClr val="93CBF1"/>
    <a:srgbClr val="00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0" autoAdjust="0"/>
    <p:restoredTop sz="98905" autoAdjust="0"/>
  </p:normalViewPr>
  <p:slideViewPr>
    <p:cSldViewPr snapToGrid="0">
      <p:cViewPr>
        <p:scale>
          <a:sx n="75" d="100"/>
          <a:sy n="75" d="100"/>
        </p:scale>
        <p:origin x="-948" y="-114"/>
      </p:cViewPr>
      <p:guideLst>
        <p:guide orient="horz" pos="3248"/>
        <p:guide pos="33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latin typeface="Arial" pitchFamily="34" charset="0"/>
                <a:ea typeface="宋体"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Arial" pitchFamily="34" charset="0"/>
                <a:ea typeface="宋体"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latin typeface="Arial" pitchFamily="34" charset="0"/>
                <a:ea typeface="宋体"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Arial" pitchFamily="34" charset="0"/>
                <a:ea typeface="宋体" pitchFamily="2" charset="-122"/>
              </a:defRPr>
            </a:lvl1pPr>
          </a:lstStyle>
          <a:p>
            <a:pPr>
              <a:defRPr/>
            </a:pPr>
            <a:fld id="{102E900F-2EDA-49D0-B056-55947592C771}" type="slidenum">
              <a:rPr lang="en-US" altLang="zh-CN"/>
              <a:pPr>
                <a:defRPr/>
              </a:pPr>
              <a:t>‹#›</a:t>
            </a:fld>
            <a:endParaRPr lang="en-US" altLang="zh-CN"/>
          </a:p>
        </p:txBody>
      </p:sp>
    </p:spTree>
    <p:extLst>
      <p:ext uri="{BB962C8B-B14F-4D97-AF65-F5344CB8AC3E}">
        <p14:creationId xmlns:p14="http://schemas.microsoft.com/office/powerpoint/2010/main" val="135235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Arial" pitchFamily="34" charset="0"/>
                <a:ea typeface="宋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Arial" pitchFamily="34" charset="0"/>
                <a:ea typeface="宋体" pitchFamily="2" charset="-122"/>
              </a:defRPr>
            </a:lvl1pPr>
          </a:lstStyle>
          <a:p>
            <a:pPr>
              <a:defRPr/>
            </a:pPr>
            <a:fld id="{F087B296-97BF-490D-895C-8D563E0464DD}" type="slidenum">
              <a:rPr lang="en-US" altLang="zh-CN"/>
              <a:pPr>
                <a:defRPr/>
              </a:pPr>
              <a:t>‹#›</a:t>
            </a:fld>
            <a:endParaRPr lang="en-US" altLang="zh-CN"/>
          </a:p>
        </p:txBody>
      </p:sp>
    </p:spTree>
    <p:extLst>
      <p:ext uri="{BB962C8B-B14F-4D97-AF65-F5344CB8AC3E}">
        <p14:creationId xmlns:p14="http://schemas.microsoft.com/office/powerpoint/2010/main" val="14361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17575" y="744538"/>
            <a:ext cx="4962525" cy="3722687"/>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893342-BC7E-4F82-91D8-B7E48AC1AD17}" type="slidenum">
              <a:rPr lang="en-US" altLang="zh-CN"/>
              <a:pPr>
                <a:defRPr/>
              </a:pPr>
              <a:t>‹#›</a:t>
            </a:fld>
            <a:endParaRPr lang="en-US" altLang="zh-CN"/>
          </a:p>
        </p:txBody>
      </p:sp>
    </p:spTree>
    <p:extLst>
      <p:ext uri="{BB962C8B-B14F-4D97-AF65-F5344CB8AC3E}">
        <p14:creationId xmlns:p14="http://schemas.microsoft.com/office/powerpoint/2010/main" val="385363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00012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87313"/>
            <a:ext cx="2057400" cy="6127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5" y="87313"/>
            <a:ext cx="6019800" cy="6127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95163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8625" y="909638"/>
            <a:ext cx="8229600" cy="530542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0233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28625" y="909638"/>
            <a:ext cx="8229600" cy="5305425"/>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349411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8625" y="909638"/>
            <a:ext cx="4038600" cy="5305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09638"/>
            <a:ext cx="4038600" cy="5305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241032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102B8EC-072E-4833-96AE-1E7A5C2671E9}" type="slidenum">
              <a:rPr lang="en-US" altLang="zh-CN"/>
              <a:pPr>
                <a:defRPr/>
              </a:pPr>
              <a:t>‹#›</a:t>
            </a:fld>
            <a:endParaRPr lang="en-US" altLang="zh-CN"/>
          </a:p>
        </p:txBody>
      </p:sp>
    </p:spTree>
    <p:extLst>
      <p:ext uri="{BB962C8B-B14F-4D97-AF65-F5344CB8AC3E}">
        <p14:creationId xmlns:p14="http://schemas.microsoft.com/office/powerpoint/2010/main" val="420379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996189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442841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8625" y="909638"/>
            <a:ext cx="40386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09638"/>
            <a:ext cx="40386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191661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68550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28625" y="922338"/>
            <a:ext cx="8229600" cy="5305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315954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80740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326201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777009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672173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631385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87313"/>
            <a:ext cx="2057400" cy="6127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5" y="87313"/>
            <a:ext cx="6019800" cy="6127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192434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28625" y="909638"/>
            <a:ext cx="8229600" cy="53054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185840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8625" y="909638"/>
            <a:ext cx="4038600" cy="5305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09638"/>
            <a:ext cx="4038600" cy="5305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368755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89063" y="87313"/>
            <a:ext cx="7256462"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8625" y="909638"/>
            <a:ext cx="8229600" cy="53054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62247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26274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8625" y="909638"/>
            <a:ext cx="40386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09638"/>
            <a:ext cx="40386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17694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17676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41132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9782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94162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6679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r="-125"/>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89063" y="87313"/>
            <a:ext cx="72564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28625" y="909638"/>
            <a:ext cx="82296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b="0">
                <a:latin typeface="Arial" pitchFamily="34" charset="0"/>
                <a:ea typeface="宋体"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latin typeface="Arial" pitchFamily="34" charset="0"/>
                <a:ea typeface="宋体"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latin typeface="Arial" pitchFamily="34" charset="0"/>
                <a:ea typeface="宋体" pitchFamily="2" charset="-122"/>
              </a:defRPr>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948"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Lst>
  <p:txStyles>
    <p:titleStyle>
      <a:lvl1pPr algn="ctr" rtl="0" eaLnBrk="0" fontAlgn="base" hangingPunct="0">
        <a:spcBef>
          <a:spcPct val="0"/>
        </a:spcBef>
        <a:spcAft>
          <a:spcPct val="0"/>
        </a:spcAft>
        <a:defRPr sz="32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2pPr>
      <a:lvl3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3pPr>
      <a:lvl4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4pPr>
      <a:lvl5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5pPr>
      <a:lvl6pPr marL="457200" algn="ctr" rtl="0" eaLnBrk="1" fontAlgn="base" hangingPunct="1">
        <a:spcBef>
          <a:spcPct val="0"/>
        </a:spcBef>
        <a:spcAft>
          <a:spcPct val="0"/>
        </a:spcAft>
        <a:defRPr sz="3200" b="1">
          <a:solidFill>
            <a:schemeClr val="folHlink"/>
          </a:solidFill>
          <a:latin typeface="Arial" pitchFamily="34" charset="0"/>
          <a:ea typeface="微软雅黑" pitchFamily="34" charset="-122"/>
        </a:defRPr>
      </a:lvl6pPr>
      <a:lvl7pPr marL="914400" algn="ctr" rtl="0" eaLnBrk="1" fontAlgn="base" hangingPunct="1">
        <a:spcBef>
          <a:spcPct val="0"/>
        </a:spcBef>
        <a:spcAft>
          <a:spcPct val="0"/>
        </a:spcAft>
        <a:defRPr sz="3200" b="1">
          <a:solidFill>
            <a:schemeClr val="folHlink"/>
          </a:solidFill>
          <a:latin typeface="Arial" pitchFamily="34" charset="0"/>
          <a:ea typeface="微软雅黑" pitchFamily="34" charset="-122"/>
        </a:defRPr>
      </a:lvl7pPr>
      <a:lvl8pPr marL="1371600" algn="ctr" rtl="0" eaLnBrk="1" fontAlgn="base" hangingPunct="1">
        <a:spcBef>
          <a:spcPct val="0"/>
        </a:spcBef>
        <a:spcAft>
          <a:spcPct val="0"/>
        </a:spcAft>
        <a:defRPr sz="3200" b="1">
          <a:solidFill>
            <a:schemeClr val="folHlink"/>
          </a:solidFill>
          <a:latin typeface="Arial" pitchFamily="34" charset="0"/>
          <a:ea typeface="微软雅黑" pitchFamily="34" charset="-122"/>
        </a:defRPr>
      </a:lvl8pPr>
      <a:lvl9pPr marL="1828800" algn="ctr" rtl="0" eaLnBrk="1" fontAlgn="base" hangingPunct="1">
        <a:spcBef>
          <a:spcPct val="0"/>
        </a:spcBef>
        <a:spcAft>
          <a:spcPct val="0"/>
        </a:spcAft>
        <a:defRPr sz="3200" b="1">
          <a:solidFill>
            <a:schemeClr val="folHlink"/>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v"/>
        <a:defRPr sz="2800">
          <a:solidFill>
            <a:srgbClr val="0033CC"/>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n"/>
        <a:defRPr sz="2400">
          <a:solidFill>
            <a:srgbClr val="0033CC"/>
          </a:solidFill>
          <a:latin typeface="+mn-lt"/>
          <a:ea typeface="+mn-ea"/>
        </a:defRPr>
      </a:lvl2pPr>
      <a:lvl3pPr marL="1143000" indent="-228600" algn="l" rtl="0" eaLnBrk="0" fontAlgn="base" hangingPunct="0">
        <a:spcBef>
          <a:spcPct val="20000"/>
        </a:spcBef>
        <a:spcAft>
          <a:spcPct val="0"/>
        </a:spcAft>
        <a:buChar char="•"/>
        <a:defRPr sz="2200">
          <a:solidFill>
            <a:srgbClr val="0033CC"/>
          </a:solidFill>
          <a:latin typeface="+mn-lt"/>
          <a:ea typeface="+mn-ea"/>
        </a:defRPr>
      </a:lvl3pPr>
      <a:lvl4pPr marL="1600200" indent="-228600" algn="l" rtl="0" eaLnBrk="0" fontAlgn="base" hangingPunct="0">
        <a:spcBef>
          <a:spcPct val="20000"/>
        </a:spcBef>
        <a:spcAft>
          <a:spcPct val="0"/>
        </a:spcAft>
        <a:buChar char="–"/>
        <a:defRPr sz="2000">
          <a:solidFill>
            <a:srgbClr val="0033CC"/>
          </a:solidFill>
          <a:latin typeface="+mn-lt"/>
          <a:ea typeface="+mn-ea"/>
        </a:defRPr>
      </a:lvl4pPr>
      <a:lvl5pPr marL="2057400" indent="-228600" algn="l" rtl="0" eaLnBrk="0" fontAlgn="base" hangingPunct="0">
        <a:spcBef>
          <a:spcPct val="20000"/>
        </a:spcBef>
        <a:spcAft>
          <a:spcPct val="0"/>
        </a:spcAft>
        <a:buChar char="»"/>
        <a:defRPr sz="2000">
          <a:solidFill>
            <a:srgbClr val="0033CC"/>
          </a:solidFill>
          <a:latin typeface="+mn-lt"/>
          <a:ea typeface="+mn-ea"/>
        </a:defRPr>
      </a:lvl5pPr>
      <a:lvl6pPr marL="2514600" indent="-228600" algn="l" rtl="0" eaLnBrk="1" fontAlgn="base" hangingPunct="1">
        <a:spcBef>
          <a:spcPct val="20000"/>
        </a:spcBef>
        <a:spcAft>
          <a:spcPct val="0"/>
        </a:spcAft>
        <a:buChar char="»"/>
        <a:defRPr sz="2000">
          <a:solidFill>
            <a:srgbClr val="0033CC"/>
          </a:solidFill>
          <a:latin typeface="+mn-lt"/>
          <a:ea typeface="+mn-ea"/>
        </a:defRPr>
      </a:lvl6pPr>
      <a:lvl7pPr marL="2971800" indent="-228600" algn="l" rtl="0" eaLnBrk="1" fontAlgn="base" hangingPunct="1">
        <a:spcBef>
          <a:spcPct val="20000"/>
        </a:spcBef>
        <a:spcAft>
          <a:spcPct val="0"/>
        </a:spcAft>
        <a:buChar char="»"/>
        <a:defRPr sz="2000">
          <a:solidFill>
            <a:srgbClr val="0033CC"/>
          </a:solidFill>
          <a:latin typeface="+mn-lt"/>
          <a:ea typeface="+mn-ea"/>
        </a:defRPr>
      </a:lvl7pPr>
      <a:lvl8pPr marL="3429000" indent="-228600" algn="l" rtl="0" eaLnBrk="1" fontAlgn="base" hangingPunct="1">
        <a:spcBef>
          <a:spcPct val="20000"/>
        </a:spcBef>
        <a:spcAft>
          <a:spcPct val="0"/>
        </a:spcAft>
        <a:buChar char="»"/>
        <a:defRPr sz="2000">
          <a:solidFill>
            <a:srgbClr val="0033CC"/>
          </a:solidFill>
          <a:latin typeface="+mn-lt"/>
          <a:ea typeface="+mn-ea"/>
        </a:defRPr>
      </a:lvl8pPr>
      <a:lvl9pPr marL="3886200" indent="-228600" algn="l" rtl="0" eaLnBrk="1" fontAlgn="base" hangingPunct="1">
        <a:spcBef>
          <a:spcPct val="20000"/>
        </a:spcBef>
        <a:spcAft>
          <a:spcPct val="0"/>
        </a:spcAft>
        <a:buChar char="»"/>
        <a:defRPr sz="2000">
          <a:solidFill>
            <a:srgbClr val="0033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r="-125"/>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389063" y="87313"/>
            <a:ext cx="72564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28625" y="909638"/>
            <a:ext cx="82296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b="0">
                <a:solidFill>
                  <a:srgbClr val="000000"/>
                </a:solidFill>
                <a:latin typeface="Arial" pitchFamily="34" charset="0"/>
                <a:ea typeface="宋体"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solidFill>
                  <a:srgbClr val="000000"/>
                </a:solidFill>
                <a:latin typeface="Arial" pitchFamily="34" charset="0"/>
                <a:ea typeface="宋体"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solidFill>
                  <a:srgbClr val="000000"/>
                </a:solidFill>
                <a:latin typeface="Arial" pitchFamily="34" charset="0"/>
                <a:ea typeface="宋体" pitchFamily="2" charset="-122"/>
              </a:defRPr>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949"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xStyles>
    <p:titleStyle>
      <a:lvl1pPr algn="ctr" rtl="0" eaLnBrk="0" fontAlgn="base" hangingPunct="0">
        <a:spcBef>
          <a:spcPct val="0"/>
        </a:spcBef>
        <a:spcAft>
          <a:spcPct val="0"/>
        </a:spcAft>
        <a:defRPr sz="32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2pPr>
      <a:lvl3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3pPr>
      <a:lvl4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4pPr>
      <a:lvl5pPr algn="ctr" rtl="0" eaLnBrk="0" fontAlgn="base" hangingPunct="0">
        <a:spcBef>
          <a:spcPct val="0"/>
        </a:spcBef>
        <a:spcAft>
          <a:spcPct val="0"/>
        </a:spcAft>
        <a:defRPr sz="3200" b="1">
          <a:solidFill>
            <a:schemeClr val="folHlink"/>
          </a:solidFill>
          <a:latin typeface="Arial" pitchFamily="34" charset="0"/>
          <a:ea typeface="微软雅黑" pitchFamily="34" charset="-122"/>
        </a:defRPr>
      </a:lvl5pPr>
      <a:lvl6pPr marL="457200" algn="ctr" rtl="0" fontAlgn="base">
        <a:spcBef>
          <a:spcPct val="0"/>
        </a:spcBef>
        <a:spcAft>
          <a:spcPct val="0"/>
        </a:spcAft>
        <a:defRPr sz="3200" b="1">
          <a:solidFill>
            <a:schemeClr val="folHlink"/>
          </a:solidFill>
          <a:latin typeface="Arial" pitchFamily="34" charset="0"/>
          <a:ea typeface="微软雅黑" pitchFamily="34" charset="-122"/>
        </a:defRPr>
      </a:lvl6pPr>
      <a:lvl7pPr marL="914400" algn="ctr" rtl="0" fontAlgn="base">
        <a:spcBef>
          <a:spcPct val="0"/>
        </a:spcBef>
        <a:spcAft>
          <a:spcPct val="0"/>
        </a:spcAft>
        <a:defRPr sz="3200" b="1">
          <a:solidFill>
            <a:schemeClr val="folHlink"/>
          </a:solidFill>
          <a:latin typeface="Arial" pitchFamily="34" charset="0"/>
          <a:ea typeface="微软雅黑" pitchFamily="34" charset="-122"/>
        </a:defRPr>
      </a:lvl7pPr>
      <a:lvl8pPr marL="1371600" algn="ctr" rtl="0" fontAlgn="base">
        <a:spcBef>
          <a:spcPct val="0"/>
        </a:spcBef>
        <a:spcAft>
          <a:spcPct val="0"/>
        </a:spcAft>
        <a:defRPr sz="3200" b="1">
          <a:solidFill>
            <a:schemeClr val="folHlink"/>
          </a:solidFill>
          <a:latin typeface="Arial" pitchFamily="34" charset="0"/>
          <a:ea typeface="微软雅黑" pitchFamily="34" charset="-122"/>
        </a:defRPr>
      </a:lvl8pPr>
      <a:lvl9pPr marL="1828800" algn="ctr" rtl="0" fontAlgn="base">
        <a:spcBef>
          <a:spcPct val="0"/>
        </a:spcBef>
        <a:spcAft>
          <a:spcPct val="0"/>
        </a:spcAft>
        <a:defRPr sz="3200" b="1">
          <a:solidFill>
            <a:schemeClr val="folHlink"/>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v"/>
        <a:defRPr sz="2800">
          <a:solidFill>
            <a:srgbClr val="0033CC"/>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n"/>
        <a:defRPr sz="2400">
          <a:solidFill>
            <a:srgbClr val="0033CC"/>
          </a:solidFill>
          <a:latin typeface="+mn-lt"/>
          <a:ea typeface="+mn-ea"/>
        </a:defRPr>
      </a:lvl2pPr>
      <a:lvl3pPr marL="1143000" indent="-228600" algn="l" rtl="0" eaLnBrk="0" fontAlgn="base" hangingPunct="0">
        <a:spcBef>
          <a:spcPct val="20000"/>
        </a:spcBef>
        <a:spcAft>
          <a:spcPct val="0"/>
        </a:spcAft>
        <a:buChar char="•"/>
        <a:defRPr sz="2200">
          <a:solidFill>
            <a:srgbClr val="0033CC"/>
          </a:solidFill>
          <a:latin typeface="+mn-lt"/>
          <a:ea typeface="+mn-ea"/>
        </a:defRPr>
      </a:lvl3pPr>
      <a:lvl4pPr marL="1600200" indent="-228600" algn="l" rtl="0" eaLnBrk="0" fontAlgn="base" hangingPunct="0">
        <a:spcBef>
          <a:spcPct val="20000"/>
        </a:spcBef>
        <a:spcAft>
          <a:spcPct val="0"/>
        </a:spcAft>
        <a:buChar char="–"/>
        <a:defRPr sz="2000">
          <a:solidFill>
            <a:srgbClr val="0033CC"/>
          </a:solidFill>
          <a:latin typeface="+mn-lt"/>
          <a:ea typeface="+mn-ea"/>
        </a:defRPr>
      </a:lvl4pPr>
      <a:lvl5pPr marL="2057400" indent="-228600" algn="l" rtl="0" eaLnBrk="0" fontAlgn="base" hangingPunct="0">
        <a:spcBef>
          <a:spcPct val="20000"/>
        </a:spcBef>
        <a:spcAft>
          <a:spcPct val="0"/>
        </a:spcAft>
        <a:buChar char="»"/>
        <a:defRPr sz="2000">
          <a:solidFill>
            <a:srgbClr val="0033CC"/>
          </a:solidFill>
          <a:latin typeface="+mn-lt"/>
          <a:ea typeface="+mn-ea"/>
        </a:defRPr>
      </a:lvl5pPr>
      <a:lvl6pPr marL="2514600" indent="-228600" algn="l" rtl="0" fontAlgn="base">
        <a:spcBef>
          <a:spcPct val="20000"/>
        </a:spcBef>
        <a:spcAft>
          <a:spcPct val="0"/>
        </a:spcAft>
        <a:buChar char="»"/>
        <a:defRPr sz="2000">
          <a:solidFill>
            <a:srgbClr val="0033CC"/>
          </a:solidFill>
          <a:latin typeface="+mn-lt"/>
          <a:ea typeface="+mn-ea"/>
        </a:defRPr>
      </a:lvl6pPr>
      <a:lvl7pPr marL="2971800" indent="-228600" algn="l" rtl="0" fontAlgn="base">
        <a:spcBef>
          <a:spcPct val="20000"/>
        </a:spcBef>
        <a:spcAft>
          <a:spcPct val="0"/>
        </a:spcAft>
        <a:buChar char="»"/>
        <a:defRPr sz="2000">
          <a:solidFill>
            <a:srgbClr val="0033CC"/>
          </a:solidFill>
          <a:latin typeface="+mn-lt"/>
          <a:ea typeface="+mn-ea"/>
        </a:defRPr>
      </a:lvl7pPr>
      <a:lvl8pPr marL="3429000" indent="-228600" algn="l" rtl="0" fontAlgn="base">
        <a:spcBef>
          <a:spcPct val="20000"/>
        </a:spcBef>
        <a:spcAft>
          <a:spcPct val="0"/>
        </a:spcAft>
        <a:buChar char="»"/>
        <a:defRPr sz="2000">
          <a:solidFill>
            <a:srgbClr val="0033CC"/>
          </a:solidFill>
          <a:latin typeface="+mn-lt"/>
          <a:ea typeface="+mn-ea"/>
        </a:defRPr>
      </a:lvl8pPr>
      <a:lvl9pPr marL="3886200" indent="-228600" algn="l" rtl="0" fontAlgn="base">
        <a:spcBef>
          <a:spcPct val="20000"/>
        </a:spcBef>
        <a:spcAft>
          <a:spcPct val="0"/>
        </a:spcAft>
        <a:buChar char="»"/>
        <a:defRPr sz="2000">
          <a:solidFill>
            <a:srgbClr val="0033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华文细黑" pitchFamily="2" charset="-122"/>
              </a:defRPr>
            </a:lvl1pPr>
            <a:lvl2pPr marL="742950" indent="-285750" eaLnBrk="0" hangingPunct="0">
              <a:defRPr sz="1400" b="1">
                <a:solidFill>
                  <a:schemeClr val="tx1"/>
                </a:solidFill>
                <a:latin typeface="Arial" charset="0"/>
                <a:ea typeface="华文细黑" pitchFamily="2" charset="-122"/>
              </a:defRPr>
            </a:lvl2pPr>
            <a:lvl3pPr marL="1143000" indent="-228600" eaLnBrk="0" hangingPunct="0">
              <a:defRPr sz="1400" b="1">
                <a:solidFill>
                  <a:schemeClr val="tx1"/>
                </a:solidFill>
                <a:latin typeface="Arial" charset="0"/>
                <a:ea typeface="华文细黑" pitchFamily="2" charset="-122"/>
              </a:defRPr>
            </a:lvl3pPr>
            <a:lvl4pPr marL="1600200" indent="-228600" eaLnBrk="0" hangingPunct="0">
              <a:defRPr sz="1400" b="1">
                <a:solidFill>
                  <a:schemeClr val="tx1"/>
                </a:solidFill>
                <a:latin typeface="Arial" charset="0"/>
                <a:ea typeface="华文细黑" pitchFamily="2" charset="-122"/>
              </a:defRPr>
            </a:lvl4pPr>
            <a:lvl5pPr marL="2057400" indent="-228600" eaLnBrk="0" hangingPunct="0">
              <a:defRPr sz="1400" b="1">
                <a:solidFill>
                  <a:schemeClr val="tx1"/>
                </a:solidFill>
                <a:latin typeface="Arial" charset="0"/>
                <a:ea typeface="华文细黑" pitchFamily="2" charset="-122"/>
              </a:defRPr>
            </a:lvl5pPr>
            <a:lvl6pPr marL="25146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6pPr>
            <a:lvl7pPr marL="29718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7pPr>
            <a:lvl8pPr marL="34290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8pPr>
            <a:lvl9pPr marL="38862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9pPr>
          </a:lstStyle>
          <a:p>
            <a:pPr eaLnBrk="1" hangingPunct="1"/>
            <a:fld id="{0DC705A7-0FD2-4ABB-B87A-3B093583885D}" type="slidenum">
              <a:rPr lang="en-US" altLang="zh-CN" b="0" smtClean="0">
                <a:ea typeface="宋体" pitchFamily="2" charset="-122"/>
              </a:rPr>
              <a:pPr eaLnBrk="1" hangingPunct="1"/>
              <a:t>1</a:t>
            </a:fld>
            <a:endParaRPr lang="en-US" altLang="zh-CN" b="0" smtClean="0">
              <a:ea typeface="宋体" pitchFamily="2" charset="-122"/>
            </a:endParaRPr>
          </a:p>
        </p:txBody>
      </p:sp>
      <p:sp>
        <p:nvSpPr>
          <p:cNvPr id="5123" name="Rectangle 8"/>
          <p:cNvSpPr>
            <a:spLocks noGrp="1" noChangeArrowheads="1"/>
          </p:cNvSpPr>
          <p:nvPr>
            <p:ph type="ctrTitle"/>
          </p:nvPr>
        </p:nvSpPr>
        <p:spPr>
          <a:xfrm>
            <a:off x="685800" y="2144713"/>
            <a:ext cx="7772400" cy="1470025"/>
          </a:xfrm>
        </p:spPr>
        <p:txBody>
          <a:bodyPr/>
          <a:lstStyle/>
          <a:p>
            <a:pPr eaLnBrk="1" hangingPunct="1"/>
            <a:r>
              <a:rPr lang="zh-CN" altLang="en-US" sz="4400" smtClean="0">
                <a:ea typeface="黑体" pitchFamily="49" charset="-122"/>
              </a:rPr>
              <a:t>学生信息技术档案管理系统</a:t>
            </a:r>
          </a:p>
        </p:txBody>
      </p:sp>
      <p:sp>
        <p:nvSpPr>
          <p:cNvPr id="5124" name="Line 9"/>
          <p:cNvSpPr>
            <a:spLocks noChangeShapeType="1"/>
          </p:cNvSpPr>
          <p:nvPr/>
        </p:nvSpPr>
        <p:spPr bwMode="gray">
          <a:xfrm>
            <a:off x="1193800" y="3424238"/>
            <a:ext cx="685800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 name="Rectangle 10"/>
          <p:cNvSpPr>
            <a:spLocks noChangeArrowheads="1"/>
          </p:cNvSpPr>
          <p:nvPr/>
        </p:nvSpPr>
        <p:spPr bwMode="auto">
          <a:xfrm>
            <a:off x="2068513" y="3365500"/>
            <a:ext cx="50736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400">
                <a:solidFill>
                  <a:schemeClr val="folHlink"/>
                </a:solidFill>
                <a:ea typeface="微软雅黑" pitchFamily="34" charset="-122"/>
              </a:rPr>
              <a:t>长沙亚软软件有限公司</a:t>
            </a:r>
          </a:p>
        </p:txBody>
      </p:sp>
      <p:sp>
        <p:nvSpPr>
          <p:cNvPr id="7" name="Rectangle 10"/>
          <p:cNvSpPr>
            <a:spLocks noChangeArrowheads="1"/>
          </p:cNvSpPr>
          <p:nvPr/>
        </p:nvSpPr>
        <p:spPr bwMode="auto">
          <a:xfrm>
            <a:off x="5054600" y="5613400"/>
            <a:ext cx="406876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lnSpc>
                <a:spcPct val="100000"/>
              </a:lnSpc>
              <a:defRPr/>
            </a:pPr>
            <a:r>
              <a:rPr lang="zh-CN" altLang="en-US" sz="1600">
                <a:solidFill>
                  <a:srgbClr val="002060"/>
                </a:solidFill>
                <a:latin typeface="+mn-ea"/>
                <a:ea typeface="+mn-ea"/>
              </a:rPr>
              <a:t>杨勇 </a:t>
            </a:r>
            <a:r>
              <a:rPr lang="en-US" altLang="zh-CN" sz="1600">
                <a:solidFill>
                  <a:srgbClr val="002060"/>
                </a:solidFill>
                <a:latin typeface="+mn-ea"/>
                <a:ea typeface="+mn-ea"/>
              </a:rPr>
              <a:t>18673182613</a:t>
            </a:r>
            <a:r>
              <a:rPr lang="zh-CN" altLang="en-US" sz="1600">
                <a:solidFill>
                  <a:srgbClr val="002060"/>
                </a:solidFill>
                <a:latin typeface="+mn-ea"/>
                <a:ea typeface="+mn-ea"/>
              </a:rPr>
              <a:t>，</a:t>
            </a:r>
            <a:r>
              <a:rPr lang="en-US" altLang="zh-CN" sz="1600">
                <a:solidFill>
                  <a:srgbClr val="002060"/>
                </a:solidFill>
                <a:latin typeface="+mn-ea"/>
                <a:ea typeface="+mn-ea"/>
              </a:rPr>
              <a:t>QQ:77349691</a:t>
            </a:r>
          </a:p>
          <a:p>
            <a:pPr algn="r">
              <a:lnSpc>
                <a:spcPct val="100000"/>
              </a:lnSpc>
              <a:defRPr/>
            </a:pPr>
            <a:r>
              <a:rPr lang="zh-CN" altLang="en-US" sz="2400">
                <a:solidFill>
                  <a:schemeClr val="folHlink"/>
                </a:solidFill>
                <a:latin typeface="+mn-ea"/>
                <a:ea typeface="+mn-ea"/>
              </a:rPr>
              <a:t>交流</a:t>
            </a:r>
            <a:r>
              <a:rPr lang="en-US" altLang="zh-CN" sz="2400">
                <a:solidFill>
                  <a:schemeClr val="folHlink"/>
                </a:solidFill>
                <a:latin typeface="+mn-ea"/>
                <a:ea typeface="+mn-ea"/>
              </a:rPr>
              <a:t>QQ</a:t>
            </a:r>
            <a:r>
              <a:rPr lang="zh-CN" altLang="en-US" sz="2400">
                <a:solidFill>
                  <a:schemeClr val="folHlink"/>
                </a:solidFill>
                <a:latin typeface="+mn-ea"/>
                <a:ea typeface="+mn-ea"/>
              </a:rPr>
              <a:t>群：</a:t>
            </a:r>
            <a:r>
              <a:rPr lang="en-US" altLang="zh-CN" sz="2400">
                <a:solidFill>
                  <a:schemeClr val="folHlink"/>
                </a:solidFill>
                <a:latin typeface="+mn-ea"/>
                <a:ea typeface="+mn-ea"/>
              </a:rPr>
              <a:t>241153159</a:t>
            </a:r>
            <a:endParaRPr lang="zh-CN" altLang="en-US" sz="2400">
              <a:solidFill>
                <a:schemeClr val="folHlink"/>
              </a:solidFill>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565400" y="87313"/>
            <a:ext cx="6080125" cy="706437"/>
          </a:xfrm>
        </p:spPr>
        <p:txBody>
          <a:bodyPr/>
          <a:lstStyle/>
          <a:p>
            <a:pPr algn="l"/>
            <a:r>
              <a:rPr lang="zh-CN" altLang="en-US" smtClean="0"/>
              <a:t>数据同步策略</a:t>
            </a:r>
          </a:p>
        </p:txBody>
      </p:sp>
      <p:sp>
        <p:nvSpPr>
          <p:cNvPr id="3" name="内容占位符 2"/>
          <p:cNvSpPr>
            <a:spLocks noGrp="1"/>
          </p:cNvSpPr>
          <p:nvPr>
            <p:ph idx="1"/>
          </p:nvPr>
        </p:nvSpPr>
        <p:spPr/>
        <p:txBody>
          <a:bodyPr/>
          <a:lstStyle/>
          <a:p>
            <a:pPr>
              <a:defRPr/>
            </a:pPr>
            <a:r>
              <a:rPr lang="zh-CN" altLang="en-US" smtClean="0"/>
              <a:t>从城域网同步数据到局中心系统</a:t>
            </a:r>
            <a:endParaRPr lang="en-US" altLang="zh-CN" smtClean="0"/>
          </a:p>
          <a:p>
            <a:pPr>
              <a:buFont typeface="Wingdings" pitchFamily="2" charset="2"/>
              <a:buChar char="Ø"/>
              <a:defRPr/>
            </a:pPr>
            <a:r>
              <a:rPr lang="zh-CN" altLang="en-US" sz="1800" smtClean="0">
                <a:latin typeface="+mn-ea"/>
              </a:rPr>
              <a:t>学校数据</a:t>
            </a:r>
            <a:endParaRPr lang="en-US" altLang="zh-CN" sz="1800" smtClean="0">
              <a:latin typeface="+mn-ea"/>
            </a:endParaRPr>
          </a:p>
          <a:p>
            <a:pPr>
              <a:buFont typeface="Wingdings" pitchFamily="2" charset="2"/>
              <a:buChar char="Ø"/>
              <a:defRPr/>
            </a:pPr>
            <a:r>
              <a:rPr lang="zh-CN" altLang="en-US" sz="1800" smtClean="0">
                <a:latin typeface="+mn-ea"/>
              </a:rPr>
              <a:t>教师数据</a:t>
            </a:r>
            <a:endParaRPr lang="en-US" altLang="zh-CN" sz="1800" smtClean="0">
              <a:latin typeface="+mn-ea"/>
            </a:endParaRPr>
          </a:p>
          <a:p>
            <a:pPr>
              <a:buFont typeface="Wingdings" pitchFamily="2" charset="2"/>
              <a:buChar char="Ø"/>
              <a:defRPr/>
            </a:pPr>
            <a:r>
              <a:rPr lang="zh-CN" altLang="en-US" sz="1800" smtClean="0">
                <a:latin typeface="+mn-ea"/>
              </a:rPr>
              <a:t>班级数据</a:t>
            </a:r>
            <a:endParaRPr lang="en-US" altLang="zh-CN" sz="1800" smtClean="0">
              <a:latin typeface="+mn-ea"/>
            </a:endParaRPr>
          </a:p>
          <a:p>
            <a:pPr>
              <a:buFont typeface="Wingdings" pitchFamily="2" charset="2"/>
              <a:buChar char="Ø"/>
              <a:defRPr/>
            </a:pPr>
            <a:r>
              <a:rPr lang="zh-CN" altLang="en-US" sz="1800" smtClean="0">
                <a:latin typeface="+mn-ea"/>
              </a:rPr>
              <a:t>学生数据</a:t>
            </a:r>
            <a:endParaRPr lang="en-US" altLang="zh-CN" sz="1800" smtClean="0">
              <a:latin typeface="+mn-ea"/>
            </a:endParaRPr>
          </a:p>
          <a:p>
            <a:pPr marL="0" indent="0">
              <a:buFont typeface="Wingdings" pitchFamily="2" charset="2"/>
              <a:buNone/>
              <a:defRPr/>
            </a:pPr>
            <a:r>
              <a:rPr lang="en-US" altLang="zh-CN" sz="1800">
                <a:solidFill>
                  <a:srgbClr val="FF0000"/>
                </a:solidFill>
                <a:latin typeface="+mn-ea"/>
              </a:rPr>
              <a:t>【</a:t>
            </a:r>
            <a:r>
              <a:rPr lang="en-US" altLang="zh-CN" sz="1800" smtClean="0">
                <a:solidFill>
                  <a:srgbClr val="FF0000"/>
                </a:solidFill>
                <a:latin typeface="+mn-ea"/>
              </a:rPr>
              <a:t>86400</a:t>
            </a:r>
            <a:r>
              <a:rPr lang="zh-CN" altLang="en-US" sz="1800" smtClean="0">
                <a:solidFill>
                  <a:srgbClr val="FF0000"/>
                </a:solidFill>
                <a:latin typeface="+mn-ea"/>
              </a:rPr>
              <a:t>秒（</a:t>
            </a:r>
            <a:r>
              <a:rPr lang="en-US" altLang="zh-CN" sz="1800" smtClean="0">
                <a:solidFill>
                  <a:srgbClr val="FF0000"/>
                </a:solidFill>
                <a:latin typeface="+mn-ea"/>
              </a:rPr>
              <a:t>24</a:t>
            </a:r>
            <a:r>
              <a:rPr lang="zh-CN" altLang="en-US" sz="1800" smtClean="0">
                <a:solidFill>
                  <a:srgbClr val="FF0000"/>
                </a:solidFill>
                <a:latin typeface="+mn-ea"/>
              </a:rPr>
              <a:t>小时）自动同步一次</a:t>
            </a:r>
            <a:r>
              <a:rPr lang="en-US" altLang="zh-CN" sz="1800" smtClean="0">
                <a:solidFill>
                  <a:srgbClr val="FF0000"/>
                </a:solidFill>
                <a:latin typeface="+mn-ea"/>
              </a:rPr>
              <a:t>】</a:t>
            </a:r>
          </a:p>
          <a:p>
            <a:pPr marL="0" indent="0">
              <a:buFont typeface="Wingdings" pitchFamily="2" charset="2"/>
              <a:buNone/>
              <a:defRPr/>
            </a:pPr>
            <a:endParaRPr lang="en-US" altLang="zh-CN" smtClean="0">
              <a:latin typeface="+mn-ea"/>
            </a:endParaRPr>
          </a:p>
          <a:p>
            <a:pPr marL="0" indent="0">
              <a:buFont typeface="Wingdings" pitchFamily="2" charset="2"/>
              <a:buNone/>
              <a:defRPr/>
            </a:pPr>
            <a:endParaRPr lang="en-US" altLang="zh-CN">
              <a:latin typeface="+mn-ea"/>
            </a:endParaRPr>
          </a:p>
          <a:p>
            <a:pPr>
              <a:defRPr/>
            </a:pPr>
            <a:r>
              <a:rPr lang="zh-CN" altLang="en-US" smtClean="0">
                <a:latin typeface="+mn-ea"/>
              </a:rPr>
              <a:t>教师客户端从局中心系统同步数据</a:t>
            </a:r>
            <a:endParaRPr lang="en-US" altLang="zh-CN" smtClean="0"/>
          </a:p>
          <a:p>
            <a:pPr>
              <a:buFont typeface="Wingdings" pitchFamily="2" charset="2"/>
              <a:buChar char="Ø"/>
              <a:defRPr/>
            </a:pPr>
            <a:r>
              <a:rPr lang="zh-CN" altLang="en-US" sz="1800" smtClean="0">
                <a:latin typeface="+mn-ea"/>
              </a:rPr>
              <a:t>同步授课班级的学生数据、课程目录、知识要点。</a:t>
            </a:r>
            <a:endParaRPr lang="en-US" altLang="zh-CN" sz="1800" smtClean="0">
              <a:latin typeface="+mn-ea"/>
            </a:endParaRPr>
          </a:p>
          <a:p>
            <a:pPr>
              <a:buFont typeface="Wingdings" pitchFamily="2" charset="2"/>
              <a:buChar char="Ø"/>
              <a:defRPr/>
            </a:pPr>
            <a:r>
              <a:rPr lang="zh-CN" altLang="en-US" sz="1800" smtClean="0">
                <a:latin typeface="+mn-ea"/>
              </a:rPr>
              <a:t>第一次由系统自动同步，支持手动同步。</a:t>
            </a:r>
            <a:endParaRPr lang="en-US" altLang="zh-CN" sz="1800">
              <a:latin typeface="+mn-ea"/>
            </a:endParaRPr>
          </a:p>
          <a:p>
            <a:pPr>
              <a:buFont typeface="Wingdings" pitchFamily="2" charset="2"/>
              <a:buChar char="Ø"/>
              <a:defRPr/>
            </a:pPr>
            <a:endParaRPr lang="en-US" altLang="zh-CN" sz="1800" smtClean="0">
              <a:latin typeface="+mn-ea"/>
            </a:endParaRPr>
          </a:p>
          <a:p>
            <a:pPr>
              <a:buFont typeface="Wingdings" pitchFamily="2" charset="2"/>
              <a:buChar char="Ø"/>
              <a:defRPr/>
            </a:pPr>
            <a:endParaRPr lang="en-US" altLang="zh-CN" sz="1800">
              <a:latin typeface="+mn-ea"/>
            </a:endParaRPr>
          </a:p>
          <a:p>
            <a:pPr>
              <a:buFont typeface="Wingdings" pitchFamily="2" charset="2"/>
              <a:buChar char="Ø"/>
              <a:defRPr/>
            </a:pPr>
            <a:endParaRPr lang="en-US" altLang="zh-CN" sz="1800" smtClean="0">
              <a:latin typeface="+mn-ea"/>
            </a:endParaRPr>
          </a:p>
          <a:p>
            <a:pPr>
              <a:buFont typeface="Wingdings" pitchFamily="2" charset="2"/>
              <a:buChar char="Ø"/>
              <a:defRPr/>
            </a:pPr>
            <a:endParaRPr lang="zh-CN" altLang="en-US" sz="1800">
              <a:latin typeface="+mn-ea"/>
            </a:endParaRPr>
          </a:p>
        </p:txBody>
      </p:sp>
      <p:pic>
        <p:nvPicPr>
          <p:cNvPr id="83970" name="Picture 2"/>
          <p:cNvPicPr>
            <a:picLocks noChangeAspect="1" noChangeArrowheads="1"/>
          </p:cNvPicPr>
          <p:nvPr/>
        </p:nvPicPr>
        <p:blipFill>
          <a:blip r:embed="rId2"/>
          <a:srcRect/>
          <a:stretch>
            <a:fillRect/>
          </a:stretch>
        </p:blipFill>
        <p:spPr bwMode="auto">
          <a:xfrm>
            <a:off x="1892300" y="1412875"/>
            <a:ext cx="1000125" cy="11620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1" name="Picture 3"/>
          <p:cNvPicPr>
            <a:picLocks noChangeAspect="1" noChangeArrowheads="1"/>
          </p:cNvPicPr>
          <p:nvPr/>
        </p:nvPicPr>
        <p:blipFill>
          <a:blip r:embed="rId3"/>
          <a:srcRect/>
          <a:stretch>
            <a:fillRect/>
          </a:stretch>
        </p:blipFill>
        <p:spPr bwMode="auto">
          <a:xfrm>
            <a:off x="2997200" y="1468438"/>
            <a:ext cx="6057900" cy="11334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909888" y="1908175"/>
            <a:ext cx="5748337" cy="3535363"/>
          </a:xfrm>
        </p:spPr>
        <p:txBody>
          <a:bodyPr/>
          <a:lstStyle/>
          <a:p>
            <a:pPr marL="533400" indent="-533400" eaLnBrk="1" hangingPunct="1">
              <a:buFontTx/>
              <a:buAutoNum type="circleNumDbPlain"/>
              <a:defRPr/>
            </a:pPr>
            <a:r>
              <a:rPr lang="zh-CN" altLang="en-US" b="1" smtClean="0"/>
              <a:t>系统简介</a:t>
            </a:r>
          </a:p>
          <a:p>
            <a:pPr marL="533400" indent="-533400" eaLnBrk="1" hangingPunct="1">
              <a:buFontTx/>
              <a:buAutoNum type="circleNumDbPlain"/>
              <a:defRPr/>
            </a:pPr>
            <a:r>
              <a:rPr lang="zh-CN" altLang="en-US" b="1" smtClean="0">
                <a:solidFill>
                  <a:srgbClr val="0070C0"/>
                </a:solidFill>
              </a:rPr>
              <a:t>局中心系统</a:t>
            </a:r>
            <a:endParaRPr lang="zh-CN" altLang="en-US" sz="1800" b="1" smtClean="0">
              <a:solidFill>
                <a:srgbClr val="0070C0"/>
              </a:solidFill>
              <a:latin typeface="+mn-ea"/>
            </a:endParaRPr>
          </a:p>
          <a:p>
            <a:pPr marL="533400" indent="-533400" eaLnBrk="1" hangingPunct="1">
              <a:buFontTx/>
              <a:buAutoNum type="circleNumDbPlain"/>
              <a:defRPr/>
            </a:pPr>
            <a:r>
              <a:rPr lang="zh-CN" altLang="en-US" b="1" smtClean="0">
                <a:solidFill>
                  <a:srgbClr val="0070C0"/>
                </a:solidFill>
              </a:rPr>
              <a:t>数据同步策略</a:t>
            </a:r>
          </a:p>
          <a:p>
            <a:pPr marL="533400" indent="-533400" eaLnBrk="1" hangingPunct="1">
              <a:buFontTx/>
              <a:buAutoNum type="circleNumDbPlain"/>
              <a:defRPr/>
            </a:pPr>
            <a:r>
              <a:rPr lang="zh-CN" altLang="en-US" b="1" smtClean="0">
                <a:solidFill>
                  <a:srgbClr val="FF0000"/>
                </a:solidFill>
              </a:rPr>
              <a:t>任课教师客户端</a:t>
            </a:r>
            <a:endParaRPr lang="en-US" altLang="zh-CN" b="1" smtClean="0">
              <a:solidFill>
                <a:srgbClr val="FF0000"/>
              </a:solidFill>
            </a:endParaRPr>
          </a:p>
          <a:p>
            <a:pPr marL="533400" indent="-533400" eaLnBrk="1" hangingPunct="1">
              <a:buFontTx/>
              <a:buAutoNum type="circleNumDbPlain"/>
              <a:defRPr/>
            </a:pPr>
            <a:r>
              <a:rPr lang="zh-CN" altLang="en-US" b="1" smtClean="0"/>
              <a:t>学生客户端</a:t>
            </a:r>
          </a:p>
        </p:txBody>
      </p:sp>
      <p:sp>
        <p:nvSpPr>
          <p:cNvPr id="59" name="Text Box 25"/>
          <p:cNvSpPr txBox="1">
            <a:spLocks noChangeArrowheads="1"/>
          </p:cNvSpPr>
          <p:nvPr/>
        </p:nvSpPr>
        <p:spPr bwMode="auto">
          <a:xfrm>
            <a:off x="0" y="919163"/>
            <a:ext cx="9144000" cy="641350"/>
          </a:xfrm>
          <a:prstGeom prst="rect">
            <a:avLst/>
          </a:prstGeom>
          <a:noFill/>
          <a:ln w="9525" algn="ctr">
            <a:noFill/>
            <a:miter lim="800000"/>
            <a:headEnd/>
            <a:tailEnd/>
          </a:ln>
          <a:effectLst/>
        </p:spPr>
        <p:txBody>
          <a:bodyPr>
            <a:spAutoFit/>
          </a:bodyPr>
          <a:lstStyle>
            <a:lvl1pPr eaLnBrk="0" hangingPunct="0">
              <a:defRPr sz="2800">
                <a:solidFill>
                  <a:srgbClr val="FF3300"/>
                </a:solidFill>
                <a:latin typeface="黑体" pitchFamily="49" charset="-122"/>
                <a:ea typeface="黑体" pitchFamily="49" charset="-122"/>
              </a:defRPr>
            </a:lvl1pPr>
            <a:lvl2pPr marL="742950" indent="-285750" eaLnBrk="0" hangingPunct="0">
              <a:defRPr sz="2800">
                <a:solidFill>
                  <a:srgbClr val="FF3300"/>
                </a:solidFill>
                <a:latin typeface="黑体" pitchFamily="49" charset="-122"/>
                <a:ea typeface="黑体" pitchFamily="49" charset="-122"/>
              </a:defRPr>
            </a:lvl2pPr>
            <a:lvl3pPr marL="1143000" indent="-228600" eaLnBrk="0" hangingPunct="0">
              <a:defRPr sz="2800">
                <a:solidFill>
                  <a:srgbClr val="FF3300"/>
                </a:solidFill>
                <a:latin typeface="黑体" pitchFamily="49" charset="-122"/>
                <a:ea typeface="黑体" pitchFamily="49" charset="-122"/>
              </a:defRPr>
            </a:lvl3pPr>
            <a:lvl4pPr marL="1600200" indent="-228600" eaLnBrk="0" hangingPunct="0">
              <a:defRPr sz="2800">
                <a:solidFill>
                  <a:srgbClr val="FF3300"/>
                </a:solidFill>
                <a:latin typeface="黑体" pitchFamily="49" charset="-122"/>
                <a:ea typeface="黑体" pitchFamily="49" charset="-122"/>
              </a:defRPr>
            </a:lvl4pPr>
            <a:lvl5pPr marL="2057400" indent="-228600" eaLnBrk="0" hangingPunct="0">
              <a:defRPr sz="2800">
                <a:solidFill>
                  <a:srgbClr val="FF3300"/>
                </a:solidFill>
                <a:latin typeface="黑体" pitchFamily="49" charset="-122"/>
                <a:ea typeface="黑体" pitchFamily="49" charset="-122"/>
              </a:defRPr>
            </a:lvl5pPr>
            <a:lvl6pPr marL="2514600" indent="-228600" eaLnBrk="0" fontAlgn="base" hangingPunct="0">
              <a:spcBef>
                <a:spcPct val="0"/>
              </a:spcBef>
              <a:spcAft>
                <a:spcPct val="0"/>
              </a:spcAft>
              <a:defRPr sz="2800">
                <a:solidFill>
                  <a:srgbClr val="FF3300"/>
                </a:solidFill>
                <a:latin typeface="黑体" pitchFamily="49" charset="-122"/>
                <a:ea typeface="黑体" pitchFamily="49" charset="-122"/>
              </a:defRPr>
            </a:lvl6pPr>
            <a:lvl7pPr marL="2971800" indent="-228600" eaLnBrk="0" fontAlgn="base" hangingPunct="0">
              <a:spcBef>
                <a:spcPct val="0"/>
              </a:spcBef>
              <a:spcAft>
                <a:spcPct val="0"/>
              </a:spcAft>
              <a:defRPr sz="2800">
                <a:solidFill>
                  <a:srgbClr val="FF3300"/>
                </a:solidFill>
                <a:latin typeface="黑体" pitchFamily="49" charset="-122"/>
                <a:ea typeface="黑体" pitchFamily="49" charset="-122"/>
              </a:defRPr>
            </a:lvl7pPr>
            <a:lvl8pPr marL="3429000" indent="-228600" eaLnBrk="0" fontAlgn="base" hangingPunct="0">
              <a:spcBef>
                <a:spcPct val="0"/>
              </a:spcBef>
              <a:spcAft>
                <a:spcPct val="0"/>
              </a:spcAft>
              <a:defRPr sz="2800">
                <a:solidFill>
                  <a:srgbClr val="FF3300"/>
                </a:solidFill>
                <a:latin typeface="黑体" pitchFamily="49" charset="-122"/>
                <a:ea typeface="黑体" pitchFamily="49" charset="-122"/>
              </a:defRPr>
            </a:lvl8pPr>
            <a:lvl9pPr marL="3886200" indent="-228600" eaLnBrk="0" fontAlgn="base" hangingPunct="0">
              <a:spcBef>
                <a:spcPct val="0"/>
              </a:spcBef>
              <a:spcAft>
                <a:spcPct val="0"/>
              </a:spcAft>
              <a:defRPr sz="2800">
                <a:solidFill>
                  <a:srgbClr val="FF3300"/>
                </a:solidFill>
                <a:latin typeface="黑体" pitchFamily="49" charset="-122"/>
                <a:ea typeface="黑体" pitchFamily="49" charset="-122"/>
              </a:defRPr>
            </a:lvl9pPr>
          </a:lstStyle>
          <a:p>
            <a:pPr eaLnBrk="1" hangingPunct="1">
              <a:lnSpc>
                <a:spcPct val="100000"/>
              </a:lnSpc>
              <a:defRPr/>
            </a:pPr>
            <a:r>
              <a:rPr lang="zh-CN" altLang="en-US" sz="3600" smtClean="0">
                <a:solidFill>
                  <a:srgbClr val="FF9933"/>
                </a:solidFill>
                <a:effectLst>
                  <a:outerShdw blurRad="38100" dist="38100" dir="2700000" algn="tl">
                    <a:srgbClr val="C0C0C0"/>
                  </a:outerShdw>
                </a:effectLst>
                <a:latin typeface="微软雅黑" pitchFamily="34" charset="-122"/>
                <a:ea typeface="微软雅黑" pitchFamily="34" charset="-122"/>
              </a:rPr>
              <a:t>目    录</a:t>
            </a:r>
            <a:endParaRPr lang="en-US" altLang="zh-CN" sz="1400" smtClean="0">
              <a:solidFill>
                <a:srgbClr val="FF9933"/>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578100" y="125413"/>
            <a:ext cx="6067425" cy="706437"/>
          </a:xfrm>
        </p:spPr>
        <p:txBody>
          <a:bodyPr/>
          <a:lstStyle/>
          <a:p>
            <a:pPr algn="l"/>
            <a:r>
              <a:rPr lang="zh-CN" altLang="en-US" smtClean="0"/>
              <a:t>任课教师客户端</a:t>
            </a:r>
            <a:r>
              <a:rPr lang="en-US" altLang="zh-CN" smtClean="0"/>
              <a:t>——</a:t>
            </a:r>
            <a:r>
              <a:rPr lang="zh-CN" altLang="en-US" smtClean="0"/>
              <a:t>简介</a:t>
            </a:r>
          </a:p>
        </p:txBody>
      </p:sp>
      <p:sp>
        <p:nvSpPr>
          <p:cNvPr id="3" name="内容占位符 2"/>
          <p:cNvSpPr>
            <a:spLocks noGrp="1"/>
          </p:cNvSpPr>
          <p:nvPr>
            <p:ph idx="1"/>
          </p:nvPr>
        </p:nvSpPr>
        <p:spPr/>
        <p:txBody>
          <a:bodyPr/>
          <a:lstStyle/>
          <a:p>
            <a:pPr>
              <a:defRPr/>
            </a:pPr>
            <a:r>
              <a:rPr lang="zh-CN" altLang="zh-CN" sz="2000">
                <a:latin typeface="+mn-ea"/>
              </a:rPr>
              <a:t>教师机客户端是学校客户端系统的核心，它的主要功能是为任课教师提供一个收集评阅学生作品的一个平台，同时也要支持在网络不稳定的状态下不影响正常的授课过程（支持离线操作），同时也能方便有效的为学生机客端提供可靠的网络数据服务</a:t>
            </a:r>
            <a:r>
              <a:rPr lang="zh-CN" altLang="zh-CN" sz="2000" smtClean="0">
                <a:latin typeface="+mn-ea"/>
              </a:rPr>
              <a:t>。</a:t>
            </a:r>
            <a:endParaRPr lang="en-US" altLang="zh-CN" sz="2000" smtClean="0">
              <a:latin typeface="+mn-ea"/>
            </a:endParaRPr>
          </a:p>
          <a:p>
            <a:pPr marL="0" indent="0">
              <a:buFont typeface="Wingdings" pitchFamily="2" charset="2"/>
              <a:buNone/>
              <a:defRPr/>
            </a:pPr>
            <a:endParaRPr lang="zh-CN" altLang="zh-CN" sz="2000">
              <a:latin typeface="+mn-ea"/>
            </a:endParaRPr>
          </a:p>
          <a:p>
            <a:pPr>
              <a:defRPr/>
            </a:pPr>
            <a:r>
              <a:rPr lang="zh-CN" altLang="zh-CN" sz="2000">
                <a:latin typeface="+mn-ea"/>
              </a:rPr>
              <a:t>主要功能模块</a:t>
            </a:r>
            <a:r>
              <a:rPr lang="zh-CN" altLang="zh-CN" sz="2000" smtClean="0">
                <a:latin typeface="+mn-ea"/>
              </a:rPr>
              <a:t>：</a:t>
            </a:r>
            <a:endParaRPr lang="en-US" altLang="zh-CN" sz="2000" smtClean="0">
              <a:latin typeface="+mn-ea"/>
            </a:endParaRPr>
          </a:p>
          <a:p>
            <a:pPr>
              <a:buFont typeface="Wingdings" pitchFamily="2" charset="2"/>
              <a:buChar char="Ø"/>
              <a:defRPr/>
            </a:pPr>
            <a:r>
              <a:rPr lang="zh-CN" altLang="zh-CN" sz="1400" smtClean="0">
                <a:latin typeface="+mn-ea"/>
              </a:rPr>
              <a:t>数据</a:t>
            </a:r>
            <a:r>
              <a:rPr lang="zh-CN" altLang="zh-CN" sz="1400">
                <a:latin typeface="+mn-ea"/>
              </a:rPr>
              <a:t>下载／存储模块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任课</a:t>
            </a:r>
            <a:r>
              <a:rPr lang="zh-CN" altLang="zh-CN" sz="1400">
                <a:latin typeface="+mn-ea"/>
              </a:rPr>
              <a:t>教师离线登陆模块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教师</a:t>
            </a:r>
            <a:r>
              <a:rPr lang="en-US" altLang="zh-CN" sz="1400">
                <a:latin typeface="+mn-ea"/>
              </a:rPr>
              <a:t>/</a:t>
            </a:r>
            <a:r>
              <a:rPr lang="zh-CN" altLang="zh-CN" sz="1400">
                <a:latin typeface="+mn-ea"/>
              </a:rPr>
              <a:t>学生客户端通讯模块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学生</a:t>
            </a:r>
            <a:r>
              <a:rPr lang="zh-CN" altLang="zh-CN" sz="1400">
                <a:latin typeface="+mn-ea"/>
              </a:rPr>
              <a:t>客户端身份验证及控制模块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学生</a:t>
            </a:r>
            <a:r>
              <a:rPr lang="zh-CN" altLang="zh-CN" sz="1400">
                <a:latin typeface="+mn-ea"/>
              </a:rPr>
              <a:t>客户端监控模块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课堂</a:t>
            </a:r>
            <a:r>
              <a:rPr lang="zh-CN" altLang="zh-CN" sz="1400">
                <a:latin typeface="+mn-ea"/>
              </a:rPr>
              <a:t>设置模块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学生</a:t>
            </a:r>
            <a:r>
              <a:rPr lang="zh-CN" altLang="zh-CN" sz="1400">
                <a:latin typeface="+mn-ea"/>
              </a:rPr>
              <a:t>作品收集模块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学生</a:t>
            </a:r>
            <a:r>
              <a:rPr lang="zh-CN" altLang="zh-CN" sz="1400">
                <a:latin typeface="+mn-ea"/>
              </a:rPr>
              <a:t>作品评阅模块</a:t>
            </a:r>
            <a:r>
              <a:rPr lang="zh-CN" altLang="zh-CN" sz="1400" smtClean="0">
                <a:latin typeface="+mn-ea"/>
              </a:rPr>
              <a:t>、</a:t>
            </a:r>
            <a:endParaRPr lang="en-US" altLang="zh-CN" sz="1400" smtClean="0">
              <a:latin typeface="+mn-ea"/>
            </a:endParaRPr>
          </a:p>
          <a:p>
            <a:pPr>
              <a:buFont typeface="Wingdings" pitchFamily="2" charset="2"/>
              <a:buChar char="Ø"/>
              <a:defRPr/>
            </a:pPr>
            <a:r>
              <a:rPr lang="zh-CN" altLang="zh-CN" sz="1400" smtClean="0">
                <a:latin typeface="+mn-ea"/>
              </a:rPr>
              <a:t>学生</a:t>
            </a:r>
            <a:r>
              <a:rPr lang="zh-CN" altLang="zh-CN" sz="1400">
                <a:latin typeface="+mn-ea"/>
              </a:rPr>
              <a:t>作品上传模块</a:t>
            </a:r>
            <a:r>
              <a:rPr lang="zh-CN" altLang="zh-CN" sz="1400" smtClean="0">
                <a:latin typeface="+mn-ea"/>
              </a:rPr>
              <a:t>。</a:t>
            </a:r>
            <a:endParaRPr lang="en-US" altLang="zh-CN" sz="1400" smtClean="0">
              <a:latin typeface="+mn-ea"/>
            </a:endParaRPr>
          </a:p>
          <a:p>
            <a:pPr>
              <a:defRPr/>
            </a:pPr>
            <a:endParaRPr lang="zh-CN" altLang="zh-CN" sz="2000">
              <a:latin typeface="+mn-ea"/>
            </a:endParaRPr>
          </a:p>
          <a:p>
            <a:pPr>
              <a:defRPr/>
            </a:pPr>
            <a:r>
              <a:rPr lang="zh-CN" altLang="zh-CN" sz="2000">
                <a:latin typeface="+mn-ea"/>
              </a:rPr>
              <a:t>原则上一台</a:t>
            </a:r>
            <a:r>
              <a:rPr lang="en-US" altLang="zh-CN" sz="2000">
                <a:latin typeface="+mn-ea"/>
              </a:rPr>
              <a:t>PC</a:t>
            </a:r>
            <a:r>
              <a:rPr lang="zh-CN" altLang="zh-CN" sz="2000">
                <a:latin typeface="+mn-ea"/>
              </a:rPr>
              <a:t>机上只能运行一个客户端实例。</a:t>
            </a:r>
          </a:p>
          <a:p>
            <a:pPr>
              <a:defRPr/>
            </a:pPr>
            <a:endParaRPr lang="zh-CN" altLang="en-US" sz="2000">
              <a:latin typeface="+mn-ea"/>
            </a:endParaRPr>
          </a:p>
        </p:txBody>
      </p:sp>
      <p:pic>
        <p:nvPicPr>
          <p:cNvPr id="84994" name="Picture 2"/>
          <p:cNvPicPr>
            <a:picLocks noChangeAspect="1" noChangeArrowheads="1"/>
          </p:cNvPicPr>
          <p:nvPr/>
        </p:nvPicPr>
        <p:blipFill>
          <a:blip r:embed="rId2"/>
          <a:srcRect/>
          <a:stretch>
            <a:fillRect/>
          </a:stretch>
        </p:blipFill>
        <p:spPr bwMode="auto">
          <a:xfrm>
            <a:off x="4757738" y="2500313"/>
            <a:ext cx="3743325" cy="28479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a:latin typeface="+mn-ea"/>
                <a:ea typeface="+mn-ea"/>
              </a:rPr>
              <a:t>导</a:t>
            </a:r>
            <a:r>
              <a:rPr lang="zh-CN" altLang="en-US" sz="2800" smtClean="0">
                <a:latin typeface="+mn-ea"/>
                <a:ea typeface="+mn-ea"/>
              </a:rPr>
              <a:t>入密钥</a:t>
            </a:r>
            <a:endParaRPr lang="zh-CN" altLang="en-US" sz="2800">
              <a:latin typeface="+mn-ea"/>
              <a:ea typeface="+mn-ea"/>
            </a:endParaRPr>
          </a:p>
        </p:txBody>
      </p:sp>
      <p:pic>
        <p:nvPicPr>
          <p:cNvPr id="86018" name="Picture 2"/>
          <p:cNvPicPr>
            <a:picLocks noChangeAspect="1" noChangeArrowheads="1"/>
          </p:cNvPicPr>
          <p:nvPr/>
        </p:nvPicPr>
        <p:blipFill>
          <a:blip r:embed="rId2"/>
          <a:srcRect/>
          <a:stretch>
            <a:fillRect/>
          </a:stretch>
        </p:blipFill>
        <p:spPr bwMode="auto">
          <a:xfrm>
            <a:off x="465138" y="876300"/>
            <a:ext cx="3971925" cy="23812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19" name="Picture 3"/>
          <p:cNvPicPr>
            <a:picLocks noChangeAspect="1" noChangeArrowheads="1"/>
          </p:cNvPicPr>
          <p:nvPr/>
        </p:nvPicPr>
        <p:blipFill>
          <a:blip r:embed="rId3"/>
          <a:srcRect/>
          <a:stretch>
            <a:fillRect/>
          </a:stretch>
        </p:blipFill>
        <p:spPr bwMode="auto">
          <a:xfrm>
            <a:off x="4572000" y="939800"/>
            <a:ext cx="3838575" cy="23177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0" name="Picture 4"/>
          <p:cNvPicPr>
            <a:picLocks noChangeAspect="1" noChangeArrowheads="1"/>
          </p:cNvPicPr>
          <p:nvPr/>
        </p:nvPicPr>
        <p:blipFill>
          <a:blip r:embed="rId4"/>
          <a:srcRect/>
          <a:stretch>
            <a:fillRect/>
          </a:stretch>
        </p:blipFill>
        <p:spPr bwMode="auto">
          <a:xfrm>
            <a:off x="550863" y="3422650"/>
            <a:ext cx="3800475" cy="29400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1" name="Picture 5"/>
          <p:cNvPicPr>
            <a:picLocks noChangeAspect="1" noChangeArrowheads="1"/>
          </p:cNvPicPr>
          <p:nvPr/>
        </p:nvPicPr>
        <p:blipFill>
          <a:blip r:embed="rId5"/>
          <a:srcRect/>
          <a:stretch>
            <a:fillRect/>
          </a:stretch>
        </p:blipFill>
        <p:spPr bwMode="auto">
          <a:xfrm>
            <a:off x="4572000" y="3422650"/>
            <a:ext cx="4095750" cy="28575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a:latin typeface="+mn-ea"/>
                <a:ea typeface="+mn-ea"/>
              </a:rPr>
              <a:t>登录</a:t>
            </a:r>
          </a:p>
        </p:txBody>
      </p:sp>
      <p:pic>
        <p:nvPicPr>
          <p:cNvPr id="86021" name="Picture 5"/>
          <p:cNvPicPr>
            <a:picLocks noChangeAspect="1" noChangeArrowheads="1"/>
          </p:cNvPicPr>
          <p:nvPr/>
        </p:nvPicPr>
        <p:blipFill>
          <a:blip r:embed="rId2"/>
          <a:srcRect/>
          <a:stretch>
            <a:fillRect/>
          </a:stretch>
        </p:blipFill>
        <p:spPr bwMode="auto">
          <a:xfrm>
            <a:off x="304800" y="895350"/>
            <a:ext cx="4095750" cy="28575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6" name="内容占位符 2"/>
          <p:cNvSpPr>
            <a:spLocks noGrp="1"/>
          </p:cNvSpPr>
          <p:nvPr>
            <p:ph idx="1"/>
          </p:nvPr>
        </p:nvSpPr>
        <p:spPr>
          <a:xfrm>
            <a:off x="4838700" y="1041400"/>
            <a:ext cx="3911600" cy="4279900"/>
          </a:xfrm>
        </p:spPr>
        <p:txBody>
          <a:bodyPr/>
          <a:lstStyle/>
          <a:p>
            <a:pPr marL="0" indent="0">
              <a:buFont typeface="Wingdings" pitchFamily="2" charset="2"/>
              <a:buNone/>
            </a:pPr>
            <a:r>
              <a:rPr lang="zh-CN" altLang="en-US" smtClean="0">
                <a:solidFill>
                  <a:srgbClr val="7030A0"/>
                </a:solidFill>
              </a:rPr>
              <a:t>在帐号密码中输入城域网的帐号密码，且已分配了班级的任课教师才能登录。</a:t>
            </a:r>
            <a:endParaRPr lang="en-US" altLang="zh-CN" smtClean="0">
              <a:solidFill>
                <a:srgbClr val="7030A0"/>
              </a:solidFill>
            </a:endParaRPr>
          </a:p>
          <a:p>
            <a:pPr marL="0" indent="0">
              <a:buFont typeface="Wingdings" pitchFamily="2" charset="2"/>
              <a:buNone/>
            </a:pPr>
            <a:endParaRPr lang="en-US" altLang="zh-CN" smtClean="0">
              <a:solidFill>
                <a:srgbClr val="7030A0"/>
              </a:solidFill>
            </a:endParaRPr>
          </a:p>
          <a:p>
            <a:pPr marL="0" indent="0">
              <a:buFont typeface="Wingdings" pitchFamily="2" charset="2"/>
              <a:buNone/>
            </a:pPr>
            <a:r>
              <a:rPr lang="zh-CN" altLang="en-US" smtClean="0">
                <a:solidFill>
                  <a:srgbClr val="7030A0"/>
                </a:solidFill>
              </a:rPr>
              <a:t>如果帐号在下拉数据中存在，即可支持离线登录（离线登录即不需要到联接局中心系统）。</a:t>
            </a:r>
            <a:endParaRPr lang="en-US" altLang="zh-CN" smtClean="0">
              <a:solidFill>
                <a:srgbClr val="7030A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设置</a:t>
            </a:r>
            <a:r>
              <a:rPr lang="en-US" altLang="zh-CN" sz="2800" smtClean="0">
                <a:latin typeface="+mn-ea"/>
                <a:ea typeface="+mn-ea"/>
              </a:rPr>
              <a:t>IP</a:t>
            </a:r>
            <a:r>
              <a:rPr lang="zh-CN" altLang="en-US" sz="2800" smtClean="0">
                <a:latin typeface="+mn-ea"/>
                <a:ea typeface="+mn-ea"/>
              </a:rPr>
              <a:t>地址</a:t>
            </a:r>
            <a:endParaRPr lang="zh-CN" altLang="en-US" sz="2800">
              <a:latin typeface="+mn-ea"/>
              <a:ea typeface="+mn-ea"/>
            </a:endParaRPr>
          </a:p>
        </p:txBody>
      </p:sp>
      <p:sp>
        <p:nvSpPr>
          <p:cNvPr id="19459" name="内容占位符 2"/>
          <p:cNvSpPr>
            <a:spLocks noGrp="1"/>
          </p:cNvSpPr>
          <p:nvPr>
            <p:ph idx="1"/>
          </p:nvPr>
        </p:nvSpPr>
        <p:spPr>
          <a:xfrm>
            <a:off x="4838700" y="1041400"/>
            <a:ext cx="3911600" cy="4279900"/>
          </a:xfrm>
        </p:spPr>
        <p:txBody>
          <a:bodyPr/>
          <a:lstStyle/>
          <a:p>
            <a:pPr marL="0" indent="0">
              <a:buFont typeface="Wingdings" pitchFamily="2" charset="2"/>
              <a:buNone/>
            </a:pPr>
            <a:r>
              <a:rPr lang="zh-CN" altLang="en-US" smtClean="0">
                <a:solidFill>
                  <a:srgbClr val="7030A0"/>
                </a:solidFill>
              </a:rPr>
              <a:t>当本机装有多个网卡且都在正在工作时，下拉框中会有多个</a:t>
            </a:r>
            <a:r>
              <a:rPr lang="en-US" altLang="zh-CN" smtClean="0">
                <a:solidFill>
                  <a:srgbClr val="7030A0"/>
                </a:solidFill>
              </a:rPr>
              <a:t>IP</a:t>
            </a:r>
            <a:r>
              <a:rPr lang="zh-CN" altLang="en-US" smtClean="0">
                <a:solidFill>
                  <a:srgbClr val="7030A0"/>
                </a:solidFill>
              </a:rPr>
              <a:t>，请选择与学生机在同一</a:t>
            </a:r>
            <a:r>
              <a:rPr lang="en-US" altLang="zh-CN" smtClean="0">
                <a:solidFill>
                  <a:srgbClr val="7030A0"/>
                </a:solidFill>
              </a:rPr>
              <a:t>VLAN</a:t>
            </a:r>
            <a:r>
              <a:rPr lang="zh-CN" altLang="en-US" smtClean="0">
                <a:solidFill>
                  <a:srgbClr val="7030A0"/>
                </a:solidFill>
              </a:rPr>
              <a:t>的</a:t>
            </a:r>
            <a:r>
              <a:rPr lang="en-US" altLang="zh-CN" smtClean="0">
                <a:solidFill>
                  <a:srgbClr val="7030A0"/>
                </a:solidFill>
              </a:rPr>
              <a:t>IP</a:t>
            </a:r>
            <a:r>
              <a:rPr lang="zh-CN" altLang="en-US" smtClean="0">
                <a:solidFill>
                  <a:srgbClr val="7030A0"/>
                </a:solidFill>
              </a:rPr>
              <a:t>地址。</a:t>
            </a:r>
            <a:endParaRPr lang="en-US" altLang="zh-CN" smtClean="0">
              <a:solidFill>
                <a:srgbClr val="7030A0"/>
              </a:solidFill>
            </a:endParaRPr>
          </a:p>
          <a:p>
            <a:pPr marL="0" indent="0">
              <a:buFont typeface="Wingdings" pitchFamily="2" charset="2"/>
              <a:buNone/>
            </a:pPr>
            <a:endParaRPr lang="en-US" altLang="zh-CN" smtClean="0">
              <a:solidFill>
                <a:srgbClr val="7030A0"/>
              </a:solidFill>
            </a:endParaRPr>
          </a:p>
          <a:p>
            <a:pPr marL="0" indent="0">
              <a:buFont typeface="Wingdings" pitchFamily="2" charset="2"/>
              <a:buNone/>
            </a:pPr>
            <a:r>
              <a:rPr lang="zh-CN" altLang="en-US" smtClean="0">
                <a:solidFill>
                  <a:srgbClr val="7030A0"/>
                </a:solidFill>
              </a:rPr>
              <a:t>并输入正确的子网掩码</a:t>
            </a:r>
            <a:endParaRPr lang="en-US" altLang="zh-CN" smtClean="0">
              <a:solidFill>
                <a:srgbClr val="7030A0"/>
              </a:solidFill>
            </a:endParaRPr>
          </a:p>
        </p:txBody>
      </p:sp>
      <p:pic>
        <p:nvPicPr>
          <p:cNvPr id="87042" name="Picture 2"/>
          <p:cNvPicPr>
            <a:picLocks noChangeAspect="1" noChangeArrowheads="1"/>
          </p:cNvPicPr>
          <p:nvPr/>
        </p:nvPicPr>
        <p:blipFill>
          <a:blip r:embed="rId2"/>
          <a:srcRect/>
          <a:stretch>
            <a:fillRect/>
          </a:stretch>
        </p:blipFill>
        <p:spPr bwMode="auto">
          <a:xfrm>
            <a:off x="755650" y="815975"/>
            <a:ext cx="3876675" cy="36004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043" name="Picture 3"/>
          <p:cNvPicPr>
            <a:picLocks noChangeAspect="1" noChangeArrowheads="1"/>
          </p:cNvPicPr>
          <p:nvPr/>
        </p:nvPicPr>
        <p:blipFill>
          <a:blip r:embed="rId3"/>
          <a:srcRect/>
          <a:stretch>
            <a:fillRect/>
          </a:stretch>
        </p:blipFill>
        <p:spPr bwMode="auto">
          <a:xfrm>
            <a:off x="755650" y="4608513"/>
            <a:ext cx="3238500" cy="14763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自动同步数据</a:t>
            </a:r>
            <a:endParaRPr lang="zh-CN" altLang="en-US" sz="2800">
              <a:latin typeface="+mn-ea"/>
              <a:ea typeface="+mn-ea"/>
            </a:endParaRPr>
          </a:p>
        </p:txBody>
      </p:sp>
      <p:sp>
        <p:nvSpPr>
          <p:cNvPr id="20483" name="内容占位符 2"/>
          <p:cNvSpPr>
            <a:spLocks noGrp="1"/>
          </p:cNvSpPr>
          <p:nvPr>
            <p:ph idx="1"/>
          </p:nvPr>
        </p:nvSpPr>
        <p:spPr>
          <a:xfrm>
            <a:off x="4838700" y="1041400"/>
            <a:ext cx="3911600" cy="4279900"/>
          </a:xfrm>
        </p:spPr>
        <p:txBody>
          <a:bodyPr/>
          <a:lstStyle/>
          <a:p>
            <a:pPr marL="0" indent="0">
              <a:buFont typeface="Wingdings" pitchFamily="2" charset="2"/>
              <a:buNone/>
            </a:pPr>
            <a:r>
              <a:rPr lang="en-US" altLang="zh-CN" smtClean="0">
                <a:solidFill>
                  <a:srgbClr val="7030A0"/>
                </a:solidFill>
              </a:rPr>
              <a:t> </a:t>
            </a:r>
            <a:r>
              <a:rPr lang="zh-CN" altLang="en-US" smtClean="0">
                <a:solidFill>
                  <a:srgbClr val="7030A0"/>
                </a:solidFill>
              </a:rPr>
              <a:t>当任课教师第一次登录客户端时或者没有同步数据文件时，登录后都会自动同步数据一次。</a:t>
            </a:r>
            <a:endParaRPr lang="en-US" altLang="zh-CN" smtClean="0">
              <a:solidFill>
                <a:srgbClr val="7030A0"/>
              </a:solidFill>
            </a:endParaRPr>
          </a:p>
        </p:txBody>
      </p:sp>
      <p:pic>
        <p:nvPicPr>
          <p:cNvPr id="89090" name="Picture 2"/>
          <p:cNvPicPr>
            <a:picLocks noChangeAspect="1" noChangeArrowheads="1"/>
          </p:cNvPicPr>
          <p:nvPr/>
        </p:nvPicPr>
        <p:blipFill>
          <a:blip r:embed="rId2"/>
          <a:srcRect/>
          <a:stretch>
            <a:fillRect/>
          </a:stretch>
        </p:blipFill>
        <p:spPr bwMode="auto">
          <a:xfrm>
            <a:off x="695325" y="1085850"/>
            <a:ext cx="3876675" cy="27051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a:latin typeface="+mn-ea"/>
                <a:ea typeface="+mn-ea"/>
              </a:rPr>
              <a:t>主界面</a:t>
            </a:r>
          </a:p>
        </p:txBody>
      </p:sp>
      <p:pic>
        <p:nvPicPr>
          <p:cNvPr id="90114" name="Picture 2"/>
          <p:cNvPicPr>
            <a:picLocks noChangeAspect="1" noChangeArrowheads="1"/>
          </p:cNvPicPr>
          <p:nvPr/>
        </p:nvPicPr>
        <p:blipFill>
          <a:blip r:embed="rId2"/>
          <a:srcRect/>
          <a:stretch>
            <a:fillRect/>
          </a:stretch>
        </p:blipFill>
        <p:spPr bwMode="auto">
          <a:xfrm>
            <a:off x="1612900" y="1530350"/>
            <a:ext cx="5956300" cy="44005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8" name="下箭头 1"/>
          <p:cNvSpPr>
            <a:spLocks noChangeArrowheads="1"/>
          </p:cNvSpPr>
          <p:nvPr/>
        </p:nvSpPr>
        <p:spPr bwMode="auto">
          <a:xfrm rot="-3262736">
            <a:off x="2755106" y="1191419"/>
            <a:ext cx="484188"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3" name="TextBox 2"/>
          <p:cNvSpPr txBox="1"/>
          <p:nvPr/>
        </p:nvSpPr>
        <p:spPr>
          <a:xfrm>
            <a:off x="1644650" y="1139825"/>
            <a:ext cx="1081088" cy="3286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solidFill>
                  <a:srgbClr val="FF0000"/>
                </a:solidFill>
              </a:rPr>
              <a:t>上课设置区</a:t>
            </a:r>
          </a:p>
        </p:txBody>
      </p:sp>
      <p:sp>
        <p:nvSpPr>
          <p:cNvPr id="21510" name="下箭头 6"/>
          <p:cNvSpPr>
            <a:spLocks noChangeArrowheads="1"/>
          </p:cNvSpPr>
          <p:nvPr/>
        </p:nvSpPr>
        <p:spPr bwMode="auto">
          <a:xfrm rot="-3262736">
            <a:off x="5066506" y="1132682"/>
            <a:ext cx="484187"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8" name="TextBox 7"/>
          <p:cNvSpPr txBox="1"/>
          <p:nvPr/>
        </p:nvSpPr>
        <p:spPr>
          <a:xfrm>
            <a:off x="3797300" y="1081088"/>
            <a:ext cx="1358900" cy="3286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solidFill>
                  <a:srgbClr val="FF0000"/>
                </a:solidFill>
              </a:rPr>
              <a:t>上课控制按钮</a:t>
            </a:r>
          </a:p>
        </p:txBody>
      </p:sp>
      <p:sp>
        <p:nvSpPr>
          <p:cNvPr id="21512" name="下箭头 8"/>
          <p:cNvSpPr>
            <a:spLocks noChangeArrowheads="1"/>
          </p:cNvSpPr>
          <p:nvPr/>
        </p:nvSpPr>
        <p:spPr bwMode="auto">
          <a:xfrm rot="2900432">
            <a:off x="6679406" y="1132682"/>
            <a:ext cx="484187"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0" name="TextBox 9"/>
          <p:cNvSpPr txBox="1"/>
          <p:nvPr/>
        </p:nvSpPr>
        <p:spPr>
          <a:xfrm>
            <a:off x="7156450" y="1058863"/>
            <a:ext cx="1720850" cy="3286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用户信息显示区</a:t>
            </a:r>
          </a:p>
        </p:txBody>
      </p:sp>
      <p:sp>
        <p:nvSpPr>
          <p:cNvPr id="21514" name="下箭头 11"/>
          <p:cNvSpPr>
            <a:spLocks noChangeArrowheads="1"/>
          </p:cNvSpPr>
          <p:nvPr/>
        </p:nvSpPr>
        <p:spPr bwMode="auto">
          <a:xfrm rot="3017537">
            <a:off x="7206456" y="2834482"/>
            <a:ext cx="484187"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3" name="TextBox 12"/>
          <p:cNvSpPr txBox="1"/>
          <p:nvPr/>
        </p:nvSpPr>
        <p:spPr>
          <a:xfrm>
            <a:off x="7796213" y="2824163"/>
            <a:ext cx="1081087" cy="3286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功能模块区</a:t>
            </a:r>
          </a:p>
        </p:txBody>
      </p:sp>
      <p:sp>
        <p:nvSpPr>
          <p:cNvPr id="21516" name="圆角矩形 5"/>
          <p:cNvSpPr>
            <a:spLocks noChangeArrowheads="1"/>
          </p:cNvSpPr>
          <p:nvPr/>
        </p:nvSpPr>
        <p:spPr bwMode="auto">
          <a:xfrm>
            <a:off x="1816100" y="1489075"/>
            <a:ext cx="3340100" cy="1008063"/>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endParaRPr lang="zh-CN" altLang="en-US"/>
          </a:p>
        </p:txBody>
      </p:sp>
      <p:sp>
        <p:nvSpPr>
          <p:cNvPr id="21517" name="圆角矩形 10"/>
          <p:cNvSpPr>
            <a:spLocks noChangeArrowheads="1"/>
          </p:cNvSpPr>
          <p:nvPr/>
        </p:nvSpPr>
        <p:spPr bwMode="auto">
          <a:xfrm>
            <a:off x="6134100" y="2497138"/>
            <a:ext cx="1314450" cy="2862262"/>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endParaRPr lang="zh-CN" altLang="en-US"/>
          </a:p>
        </p:txBody>
      </p:sp>
      <p:sp>
        <p:nvSpPr>
          <p:cNvPr id="21518" name="圆角矩形 13"/>
          <p:cNvSpPr>
            <a:spLocks noChangeArrowheads="1"/>
          </p:cNvSpPr>
          <p:nvPr/>
        </p:nvSpPr>
        <p:spPr bwMode="auto">
          <a:xfrm>
            <a:off x="1781175" y="2824163"/>
            <a:ext cx="4032250" cy="2535237"/>
          </a:xfrm>
          <a:prstGeom prst="roundRect">
            <a:avLst>
              <a:gd name="adj" fmla="val 16667"/>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endParaRPr lang="zh-CN" altLang="en-US"/>
          </a:p>
        </p:txBody>
      </p:sp>
      <p:sp>
        <p:nvSpPr>
          <p:cNvPr id="21519" name="下箭头 16"/>
          <p:cNvSpPr>
            <a:spLocks noChangeArrowheads="1"/>
          </p:cNvSpPr>
          <p:nvPr/>
        </p:nvSpPr>
        <p:spPr bwMode="auto">
          <a:xfrm rot="-3683319">
            <a:off x="1538287" y="3135313"/>
            <a:ext cx="485775" cy="977900"/>
          </a:xfrm>
          <a:prstGeom prst="downArrow">
            <a:avLst>
              <a:gd name="adj1" fmla="val 50000"/>
              <a:gd name="adj2" fmla="val 49861"/>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8" name="TextBox 17"/>
          <p:cNvSpPr txBox="1"/>
          <p:nvPr/>
        </p:nvSpPr>
        <p:spPr>
          <a:xfrm>
            <a:off x="139700" y="3141663"/>
            <a:ext cx="1428750" cy="3508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学生状态监控区</a:t>
            </a:r>
          </a:p>
        </p:txBody>
      </p:sp>
      <p:sp>
        <p:nvSpPr>
          <p:cNvPr id="21521" name="下箭头 18"/>
          <p:cNvSpPr>
            <a:spLocks noChangeArrowheads="1"/>
          </p:cNvSpPr>
          <p:nvPr/>
        </p:nvSpPr>
        <p:spPr bwMode="auto">
          <a:xfrm rot="7391022">
            <a:off x="3298031" y="5607844"/>
            <a:ext cx="484188"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20" name="TextBox 19"/>
          <p:cNvSpPr txBox="1"/>
          <p:nvPr/>
        </p:nvSpPr>
        <p:spPr>
          <a:xfrm>
            <a:off x="3829050" y="6097588"/>
            <a:ext cx="1238250" cy="3508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状态显示区</a:t>
            </a:r>
          </a:p>
        </p:txBody>
      </p:sp>
      <p:sp>
        <p:nvSpPr>
          <p:cNvPr id="21523" name="圆角矩形 14"/>
          <p:cNvSpPr>
            <a:spLocks noChangeArrowheads="1"/>
          </p:cNvSpPr>
          <p:nvPr/>
        </p:nvSpPr>
        <p:spPr bwMode="auto">
          <a:xfrm>
            <a:off x="1644650" y="5626100"/>
            <a:ext cx="5924550" cy="304800"/>
          </a:xfrm>
          <a:prstGeom prst="roundRect">
            <a:avLst>
              <a:gd name="adj" fmla="val 16667"/>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上课</a:t>
            </a:r>
            <a:endParaRPr lang="zh-CN" altLang="en-US" sz="2800">
              <a:latin typeface="+mn-ea"/>
              <a:ea typeface="+mn-ea"/>
            </a:endParaRPr>
          </a:p>
        </p:txBody>
      </p:sp>
      <p:pic>
        <p:nvPicPr>
          <p:cNvPr id="53250" name="Picture 2"/>
          <p:cNvPicPr>
            <a:picLocks noChangeAspect="1" noChangeArrowheads="1"/>
          </p:cNvPicPr>
          <p:nvPr/>
        </p:nvPicPr>
        <p:blipFill>
          <a:blip r:embed="rId2"/>
          <a:srcRect/>
          <a:stretch>
            <a:fillRect/>
          </a:stretch>
        </p:blipFill>
        <p:spPr bwMode="auto">
          <a:xfrm>
            <a:off x="742950" y="773113"/>
            <a:ext cx="7658100" cy="55149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学生上传作业</a:t>
            </a:r>
            <a:endParaRPr lang="zh-CN" altLang="en-US" sz="2800">
              <a:latin typeface="+mn-ea"/>
              <a:ea typeface="+mn-ea"/>
            </a:endParaRPr>
          </a:p>
        </p:txBody>
      </p:sp>
      <p:pic>
        <p:nvPicPr>
          <p:cNvPr id="54274" name="Picture 2"/>
          <p:cNvPicPr>
            <a:picLocks noChangeAspect="1" noChangeArrowheads="1"/>
          </p:cNvPicPr>
          <p:nvPr/>
        </p:nvPicPr>
        <p:blipFill>
          <a:blip r:embed="rId2"/>
          <a:srcRect/>
          <a:stretch>
            <a:fillRect/>
          </a:stretch>
        </p:blipFill>
        <p:spPr bwMode="auto">
          <a:xfrm>
            <a:off x="847725" y="812800"/>
            <a:ext cx="7448550" cy="5410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2909888" y="1908175"/>
            <a:ext cx="5748337" cy="3535363"/>
          </a:xfrm>
        </p:spPr>
        <p:txBody>
          <a:bodyPr/>
          <a:lstStyle/>
          <a:p>
            <a:pPr marL="533400" indent="-533400" eaLnBrk="1" hangingPunct="1">
              <a:buFontTx/>
              <a:buAutoNum type="circleNumDbPlain"/>
            </a:pPr>
            <a:r>
              <a:rPr lang="zh-CN" altLang="en-US" b="1" smtClean="0">
                <a:solidFill>
                  <a:srgbClr val="FF0000"/>
                </a:solidFill>
              </a:rPr>
              <a:t>系统简介</a:t>
            </a:r>
          </a:p>
          <a:p>
            <a:pPr marL="533400" indent="-533400" eaLnBrk="1" hangingPunct="1">
              <a:buFontTx/>
              <a:buAutoNum type="circleNumDbPlain"/>
            </a:pPr>
            <a:r>
              <a:rPr lang="zh-CN" altLang="en-US" b="1" smtClean="0"/>
              <a:t>局中心系统</a:t>
            </a:r>
          </a:p>
          <a:p>
            <a:pPr marL="533400" indent="-533400" eaLnBrk="1" hangingPunct="1">
              <a:buFontTx/>
              <a:buAutoNum type="circleNumDbPlain"/>
            </a:pPr>
            <a:r>
              <a:rPr lang="zh-CN" altLang="en-US" b="1" smtClean="0"/>
              <a:t>数据同步策略</a:t>
            </a:r>
          </a:p>
          <a:p>
            <a:pPr marL="533400" indent="-533400" eaLnBrk="1" hangingPunct="1">
              <a:buFontTx/>
              <a:buAutoNum type="circleNumDbPlain"/>
            </a:pPr>
            <a:r>
              <a:rPr lang="zh-CN" altLang="en-US" b="1" smtClean="0"/>
              <a:t>任课教师客户端</a:t>
            </a:r>
            <a:endParaRPr lang="en-US" altLang="zh-CN" b="1" smtClean="0"/>
          </a:p>
          <a:p>
            <a:pPr marL="533400" indent="-533400" eaLnBrk="1" hangingPunct="1">
              <a:buFontTx/>
              <a:buAutoNum type="circleNumDbPlain"/>
            </a:pPr>
            <a:r>
              <a:rPr lang="zh-CN" altLang="en-US" b="1" smtClean="0"/>
              <a:t>学生客户端</a:t>
            </a:r>
          </a:p>
        </p:txBody>
      </p:sp>
      <p:sp>
        <p:nvSpPr>
          <p:cNvPr id="59" name="Text Box 25"/>
          <p:cNvSpPr txBox="1">
            <a:spLocks noChangeArrowheads="1"/>
          </p:cNvSpPr>
          <p:nvPr/>
        </p:nvSpPr>
        <p:spPr bwMode="auto">
          <a:xfrm>
            <a:off x="0" y="919163"/>
            <a:ext cx="9144000" cy="641350"/>
          </a:xfrm>
          <a:prstGeom prst="rect">
            <a:avLst/>
          </a:prstGeom>
          <a:noFill/>
          <a:ln w="9525" algn="ctr">
            <a:noFill/>
            <a:miter lim="800000"/>
            <a:headEnd/>
            <a:tailEnd/>
          </a:ln>
          <a:effectLst/>
        </p:spPr>
        <p:txBody>
          <a:bodyPr>
            <a:spAutoFit/>
          </a:bodyPr>
          <a:lstStyle>
            <a:lvl1pPr eaLnBrk="0" hangingPunct="0">
              <a:defRPr sz="2800">
                <a:solidFill>
                  <a:srgbClr val="FF3300"/>
                </a:solidFill>
                <a:latin typeface="黑体" pitchFamily="49" charset="-122"/>
                <a:ea typeface="黑体" pitchFamily="49" charset="-122"/>
              </a:defRPr>
            </a:lvl1pPr>
            <a:lvl2pPr marL="742950" indent="-285750" eaLnBrk="0" hangingPunct="0">
              <a:defRPr sz="2800">
                <a:solidFill>
                  <a:srgbClr val="FF3300"/>
                </a:solidFill>
                <a:latin typeface="黑体" pitchFamily="49" charset="-122"/>
                <a:ea typeface="黑体" pitchFamily="49" charset="-122"/>
              </a:defRPr>
            </a:lvl2pPr>
            <a:lvl3pPr marL="1143000" indent="-228600" eaLnBrk="0" hangingPunct="0">
              <a:defRPr sz="2800">
                <a:solidFill>
                  <a:srgbClr val="FF3300"/>
                </a:solidFill>
                <a:latin typeface="黑体" pitchFamily="49" charset="-122"/>
                <a:ea typeface="黑体" pitchFamily="49" charset="-122"/>
              </a:defRPr>
            </a:lvl3pPr>
            <a:lvl4pPr marL="1600200" indent="-228600" eaLnBrk="0" hangingPunct="0">
              <a:defRPr sz="2800">
                <a:solidFill>
                  <a:srgbClr val="FF3300"/>
                </a:solidFill>
                <a:latin typeface="黑体" pitchFamily="49" charset="-122"/>
                <a:ea typeface="黑体" pitchFamily="49" charset="-122"/>
              </a:defRPr>
            </a:lvl4pPr>
            <a:lvl5pPr marL="2057400" indent="-228600" eaLnBrk="0" hangingPunct="0">
              <a:defRPr sz="2800">
                <a:solidFill>
                  <a:srgbClr val="FF3300"/>
                </a:solidFill>
                <a:latin typeface="黑体" pitchFamily="49" charset="-122"/>
                <a:ea typeface="黑体" pitchFamily="49" charset="-122"/>
              </a:defRPr>
            </a:lvl5pPr>
            <a:lvl6pPr marL="2514600" indent="-228600" eaLnBrk="0" fontAlgn="base" hangingPunct="0">
              <a:spcBef>
                <a:spcPct val="0"/>
              </a:spcBef>
              <a:spcAft>
                <a:spcPct val="0"/>
              </a:spcAft>
              <a:defRPr sz="2800">
                <a:solidFill>
                  <a:srgbClr val="FF3300"/>
                </a:solidFill>
                <a:latin typeface="黑体" pitchFamily="49" charset="-122"/>
                <a:ea typeface="黑体" pitchFamily="49" charset="-122"/>
              </a:defRPr>
            </a:lvl6pPr>
            <a:lvl7pPr marL="2971800" indent="-228600" eaLnBrk="0" fontAlgn="base" hangingPunct="0">
              <a:spcBef>
                <a:spcPct val="0"/>
              </a:spcBef>
              <a:spcAft>
                <a:spcPct val="0"/>
              </a:spcAft>
              <a:defRPr sz="2800">
                <a:solidFill>
                  <a:srgbClr val="FF3300"/>
                </a:solidFill>
                <a:latin typeface="黑体" pitchFamily="49" charset="-122"/>
                <a:ea typeface="黑体" pitchFamily="49" charset="-122"/>
              </a:defRPr>
            </a:lvl7pPr>
            <a:lvl8pPr marL="3429000" indent="-228600" eaLnBrk="0" fontAlgn="base" hangingPunct="0">
              <a:spcBef>
                <a:spcPct val="0"/>
              </a:spcBef>
              <a:spcAft>
                <a:spcPct val="0"/>
              </a:spcAft>
              <a:defRPr sz="2800">
                <a:solidFill>
                  <a:srgbClr val="FF3300"/>
                </a:solidFill>
                <a:latin typeface="黑体" pitchFamily="49" charset="-122"/>
                <a:ea typeface="黑体" pitchFamily="49" charset="-122"/>
              </a:defRPr>
            </a:lvl8pPr>
            <a:lvl9pPr marL="3886200" indent="-228600" eaLnBrk="0" fontAlgn="base" hangingPunct="0">
              <a:spcBef>
                <a:spcPct val="0"/>
              </a:spcBef>
              <a:spcAft>
                <a:spcPct val="0"/>
              </a:spcAft>
              <a:defRPr sz="2800">
                <a:solidFill>
                  <a:srgbClr val="FF3300"/>
                </a:solidFill>
                <a:latin typeface="黑体" pitchFamily="49" charset="-122"/>
                <a:ea typeface="黑体" pitchFamily="49" charset="-122"/>
              </a:defRPr>
            </a:lvl9pPr>
          </a:lstStyle>
          <a:p>
            <a:pPr eaLnBrk="1" hangingPunct="1">
              <a:lnSpc>
                <a:spcPct val="100000"/>
              </a:lnSpc>
              <a:defRPr/>
            </a:pPr>
            <a:r>
              <a:rPr lang="zh-CN" altLang="en-US" sz="3600" smtClean="0">
                <a:solidFill>
                  <a:srgbClr val="FF9933"/>
                </a:solidFill>
                <a:effectLst>
                  <a:outerShdw blurRad="38100" dist="38100" dir="2700000" algn="tl">
                    <a:srgbClr val="C0C0C0"/>
                  </a:outerShdw>
                </a:effectLst>
                <a:latin typeface="微软雅黑" pitchFamily="34" charset="-122"/>
                <a:ea typeface="微软雅黑" pitchFamily="34" charset="-122"/>
              </a:rPr>
              <a:t>目    录</a:t>
            </a:r>
            <a:endParaRPr lang="en-US" altLang="zh-CN" sz="1400" smtClean="0">
              <a:solidFill>
                <a:srgbClr val="FF9933"/>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作业管理（</a:t>
            </a:r>
            <a:r>
              <a:rPr lang="en-US" altLang="zh-CN" sz="2800" smtClean="0">
                <a:latin typeface="+mn-ea"/>
                <a:ea typeface="+mn-ea"/>
              </a:rPr>
              <a:t>1</a:t>
            </a:r>
            <a:r>
              <a:rPr lang="zh-CN" altLang="en-US" sz="2800" smtClean="0">
                <a:latin typeface="+mn-ea"/>
                <a:ea typeface="+mn-ea"/>
              </a:rPr>
              <a:t>）</a:t>
            </a:r>
            <a:endParaRPr lang="zh-CN" altLang="en-US" sz="2800">
              <a:latin typeface="+mn-ea"/>
              <a:ea typeface="+mn-ea"/>
            </a:endParaRPr>
          </a:p>
        </p:txBody>
      </p:sp>
      <p:pic>
        <p:nvPicPr>
          <p:cNvPr id="55299" name="Picture 3"/>
          <p:cNvPicPr>
            <a:picLocks noChangeAspect="1" noChangeArrowheads="1"/>
          </p:cNvPicPr>
          <p:nvPr/>
        </p:nvPicPr>
        <p:blipFill>
          <a:blip r:embed="rId2"/>
          <a:srcRect/>
          <a:stretch>
            <a:fillRect/>
          </a:stretch>
        </p:blipFill>
        <p:spPr bwMode="auto">
          <a:xfrm>
            <a:off x="776288" y="928688"/>
            <a:ext cx="7591425" cy="500062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作业管理（</a:t>
            </a:r>
            <a:r>
              <a:rPr lang="en-US" altLang="zh-CN" sz="2800">
                <a:latin typeface="+mn-ea"/>
                <a:ea typeface="+mn-ea"/>
              </a:rPr>
              <a:t>2</a:t>
            </a:r>
            <a:r>
              <a:rPr lang="zh-CN" altLang="en-US" sz="2800" smtClean="0">
                <a:latin typeface="+mn-ea"/>
                <a:ea typeface="+mn-ea"/>
              </a:rPr>
              <a:t>）</a:t>
            </a:r>
            <a:endParaRPr lang="zh-CN" altLang="en-US" sz="2800">
              <a:latin typeface="+mn-ea"/>
              <a:ea typeface="+mn-ea"/>
            </a:endParaRPr>
          </a:p>
        </p:txBody>
      </p:sp>
      <p:pic>
        <p:nvPicPr>
          <p:cNvPr id="55298" name="Picture 2"/>
          <p:cNvPicPr>
            <a:picLocks noChangeAspect="1" noChangeArrowheads="1"/>
          </p:cNvPicPr>
          <p:nvPr/>
        </p:nvPicPr>
        <p:blipFill>
          <a:blip r:embed="rId2"/>
          <a:srcRect/>
          <a:stretch>
            <a:fillRect/>
          </a:stretch>
        </p:blipFill>
        <p:spPr bwMode="auto">
          <a:xfrm>
            <a:off x="636588" y="858838"/>
            <a:ext cx="7591425" cy="534352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作业管理（</a:t>
            </a:r>
            <a:r>
              <a:rPr lang="en-US" altLang="zh-CN" sz="2800" smtClean="0">
                <a:latin typeface="+mn-ea"/>
                <a:ea typeface="+mn-ea"/>
              </a:rPr>
              <a:t>3</a:t>
            </a:r>
            <a:r>
              <a:rPr lang="zh-CN" altLang="en-US" sz="2800" smtClean="0">
                <a:latin typeface="+mn-ea"/>
                <a:ea typeface="+mn-ea"/>
              </a:rPr>
              <a:t>）</a:t>
            </a:r>
            <a:endParaRPr lang="zh-CN" altLang="en-US" sz="2800">
              <a:latin typeface="+mn-ea"/>
              <a:ea typeface="+mn-ea"/>
            </a:endParaRPr>
          </a:p>
        </p:txBody>
      </p:sp>
      <p:pic>
        <p:nvPicPr>
          <p:cNvPr id="56322" name="Picture 2"/>
          <p:cNvPicPr>
            <a:picLocks noChangeAspect="1" noChangeArrowheads="1"/>
          </p:cNvPicPr>
          <p:nvPr/>
        </p:nvPicPr>
        <p:blipFill>
          <a:blip r:embed="rId2"/>
          <a:srcRect/>
          <a:stretch>
            <a:fillRect/>
          </a:stretch>
        </p:blipFill>
        <p:spPr bwMode="auto">
          <a:xfrm>
            <a:off x="468313" y="1106488"/>
            <a:ext cx="5286375" cy="408622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圆角矩形 1"/>
          <p:cNvSpPr>
            <a:spLocks noChangeArrowheads="1"/>
          </p:cNvSpPr>
          <p:nvPr/>
        </p:nvSpPr>
        <p:spPr bwMode="auto">
          <a:xfrm>
            <a:off x="3594100" y="3797300"/>
            <a:ext cx="2019300" cy="3048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endParaRPr lang="zh-CN" altLang="en-US"/>
          </a:p>
        </p:txBody>
      </p:sp>
      <p:sp>
        <p:nvSpPr>
          <p:cNvPr id="26629" name="下箭头 2"/>
          <p:cNvSpPr>
            <a:spLocks noChangeArrowheads="1"/>
          </p:cNvSpPr>
          <p:nvPr/>
        </p:nvSpPr>
        <p:spPr bwMode="auto">
          <a:xfrm rot="5400000">
            <a:off x="5816600" y="3556000"/>
            <a:ext cx="393700" cy="800100"/>
          </a:xfrm>
          <a:prstGeom prst="downArrow">
            <a:avLst>
              <a:gd name="adj1" fmla="val 50000"/>
              <a:gd name="adj2" fmla="val 4999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26630" name="TextBox 4"/>
          <p:cNvSpPr txBox="1">
            <a:spLocks noChangeArrowheads="1"/>
          </p:cNvSpPr>
          <p:nvPr/>
        </p:nvSpPr>
        <p:spPr bwMode="auto">
          <a:xfrm>
            <a:off x="6413500" y="3802063"/>
            <a:ext cx="2273300" cy="3508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charset="0"/>
                <a:ea typeface="华文细黑" pitchFamily="2" charset="-122"/>
              </a:defRPr>
            </a:lvl1pPr>
            <a:lvl2pPr marL="742950" indent="-285750" eaLnBrk="0" hangingPunct="0">
              <a:defRPr sz="1400" b="1">
                <a:solidFill>
                  <a:schemeClr val="tx1"/>
                </a:solidFill>
                <a:latin typeface="Arial" charset="0"/>
                <a:ea typeface="华文细黑" pitchFamily="2" charset="-122"/>
              </a:defRPr>
            </a:lvl2pPr>
            <a:lvl3pPr marL="1143000" indent="-228600" eaLnBrk="0" hangingPunct="0">
              <a:defRPr sz="1400" b="1">
                <a:solidFill>
                  <a:schemeClr val="tx1"/>
                </a:solidFill>
                <a:latin typeface="Arial" charset="0"/>
                <a:ea typeface="华文细黑" pitchFamily="2" charset="-122"/>
              </a:defRPr>
            </a:lvl3pPr>
            <a:lvl4pPr marL="1600200" indent="-228600" eaLnBrk="0" hangingPunct="0">
              <a:defRPr sz="1400" b="1">
                <a:solidFill>
                  <a:schemeClr val="tx1"/>
                </a:solidFill>
                <a:latin typeface="Arial" charset="0"/>
                <a:ea typeface="华文细黑" pitchFamily="2" charset="-122"/>
              </a:defRPr>
            </a:lvl4pPr>
            <a:lvl5pPr marL="2057400" indent="-228600" eaLnBrk="0" hangingPunct="0">
              <a:defRPr sz="1400" b="1">
                <a:solidFill>
                  <a:schemeClr val="tx1"/>
                </a:solidFill>
                <a:latin typeface="Arial" charset="0"/>
                <a:ea typeface="华文细黑" pitchFamily="2" charset="-122"/>
              </a:defRPr>
            </a:lvl5pPr>
            <a:lvl6pPr marL="25146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6pPr>
            <a:lvl7pPr marL="29718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7pPr>
            <a:lvl8pPr marL="34290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8pPr>
            <a:lvl9pPr marL="3886200" indent="-228600" algn="ctr" eaLnBrk="0" fontAlgn="base" hangingPunct="0">
              <a:lnSpc>
                <a:spcPct val="120000"/>
              </a:lnSpc>
              <a:spcBef>
                <a:spcPct val="0"/>
              </a:spcBef>
              <a:spcAft>
                <a:spcPct val="0"/>
              </a:spcAft>
              <a:defRPr sz="1400" b="1">
                <a:solidFill>
                  <a:schemeClr val="tx1"/>
                </a:solidFill>
                <a:latin typeface="Arial" charset="0"/>
                <a:ea typeface="华文细黑" pitchFamily="2" charset="-122"/>
              </a:defRPr>
            </a:lvl9pPr>
          </a:lstStyle>
          <a:p>
            <a:pPr eaLnBrk="1" hangingPunct="1"/>
            <a:r>
              <a:rPr lang="zh-CN" altLang="en-US">
                <a:solidFill>
                  <a:srgbClr val="FF0000"/>
                </a:solidFill>
              </a:rPr>
              <a:t>选中上传到局中心系统</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作业管理（</a:t>
            </a:r>
            <a:r>
              <a:rPr lang="en-US" altLang="zh-CN" sz="2800">
                <a:latin typeface="+mn-ea"/>
                <a:ea typeface="+mn-ea"/>
              </a:rPr>
              <a:t>4</a:t>
            </a:r>
            <a:r>
              <a:rPr lang="zh-CN" altLang="en-US" sz="2800" smtClean="0">
                <a:latin typeface="+mn-ea"/>
                <a:ea typeface="+mn-ea"/>
              </a:rPr>
              <a:t>）</a:t>
            </a:r>
            <a:endParaRPr lang="zh-CN" altLang="en-US" sz="2800">
              <a:latin typeface="+mn-ea"/>
              <a:ea typeface="+mn-ea"/>
            </a:endParaRPr>
          </a:p>
        </p:txBody>
      </p:sp>
      <p:pic>
        <p:nvPicPr>
          <p:cNvPr id="65538" name="Picture 2"/>
          <p:cNvPicPr>
            <a:picLocks noChangeAspect="1" noChangeArrowheads="1"/>
          </p:cNvPicPr>
          <p:nvPr/>
        </p:nvPicPr>
        <p:blipFill>
          <a:blip r:embed="rId2"/>
          <a:srcRect/>
          <a:stretch>
            <a:fillRect/>
          </a:stretch>
        </p:blipFill>
        <p:spPr bwMode="auto">
          <a:xfrm>
            <a:off x="890588" y="796925"/>
            <a:ext cx="7478712" cy="5364163"/>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作业分发</a:t>
            </a:r>
            <a:endParaRPr lang="zh-CN" altLang="en-US" sz="2800">
              <a:latin typeface="+mn-ea"/>
              <a:ea typeface="+mn-ea"/>
            </a:endParaRPr>
          </a:p>
        </p:txBody>
      </p:sp>
      <p:pic>
        <p:nvPicPr>
          <p:cNvPr id="57346" name="Picture 2"/>
          <p:cNvPicPr>
            <a:picLocks noChangeAspect="1" noChangeArrowheads="1"/>
          </p:cNvPicPr>
          <p:nvPr/>
        </p:nvPicPr>
        <p:blipFill>
          <a:blip r:embed="rId2"/>
          <a:srcRect/>
          <a:stretch>
            <a:fillRect/>
          </a:stretch>
        </p:blipFill>
        <p:spPr bwMode="auto">
          <a:xfrm>
            <a:off x="557213" y="1000125"/>
            <a:ext cx="7269162" cy="41179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43000" y="5364163"/>
            <a:ext cx="5499100" cy="60960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a:solidFill>
                  <a:srgbClr val="FF0000"/>
                </a:solidFill>
              </a:rPr>
              <a:t>特点：只能给已链接到教师客户端的学生机客户端分发作品。</a:t>
            </a:r>
            <a:endParaRPr lang="en-US" altLang="zh-CN">
              <a:solidFill>
                <a:srgbClr val="FF0000"/>
              </a:solidFill>
            </a:endParaRPr>
          </a:p>
          <a:p>
            <a:pPr algn="l">
              <a:defRPr/>
            </a:pPr>
            <a:r>
              <a:rPr lang="en-US" altLang="zh-CN">
                <a:solidFill>
                  <a:srgbClr val="002060"/>
                </a:solidFill>
              </a:rPr>
              <a:t>【</a:t>
            </a:r>
            <a:r>
              <a:rPr lang="zh-CN" altLang="en-US">
                <a:solidFill>
                  <a:srgbClr val="002060"/>
                </a:solidFill>
              </a:rPr>
              <a:t>分发后的作业直接以</a:t>
            </a:r>
            <a:r>
              <a:rPr lang="en-US" altLang="zh-CN">
                <a:solidFill>
                  <a:srgbClr val="002060"/>
                </a:solidFill>
              </a:rPr>
              <a:t>zip</a:t>
            </a:r>
            <a:r>
              <a:rPr lang="zh-CN" altLang="en-US">
                <a:solidFill>
                  <a:srgbClr val="002060"/>
                </a:solidFill>
              </a:rPr>
              <a:t>格式显示在学生机的桌面上。</a:t>
            </a:r>
            <a:r>
              <a:rPr lang="en-US" altLang="zh-CN">
                <a:solidFill>
                  <a:srgbClr val="002060"/>
                </a:solidFill>
              </a:rPr>
              <a:t>】</a:t>
            </a:r>
            <a:endParaRPr lang="zh-CN" altLang="en-US">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a:latin typeface="+mn-ea"/>
                <a:ea typeface="+mn-ea"/>
              </a:rPr>
              <a:t>导</a:t>
            </a:r>
            <a:r>
              <a:rPr lang="zh-CN" altLang="en-US" sz="2800" smtClean="0">
                <a:latin typeface="+mn-ea"/>
                <a:ea typeface="+mn-ea"/>
              </a:rPr>
              <a:t>入导出</a:t>
            </a:r>
            <a:endParaRPr lang="zh-CN" altLang="en-US" sz="2800">
              <a:latin typeface="+mn-ea"/>
              <a:ea typeface="+mn-ea"/>
            </a:endParaRPr>
          </a:p>
        </p:txBody>
      </p:sp>
      <p:sp>
        <p:nvSpPr>
          <p:cNvPr id="3" name="TextBox 2"/>
          <p:cNvSpPr txBox="1"/>
          <p:nvPr/>
        </p:nvSpPr>
        <p:spPr>
          <a:xfrm>
            <a:off x="1143000" y="5715000"/>
            <a:ext cx="5499100" cy="35083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a:solidFill>
                  <a:srgbClr val="FF0000"/>
                </a:solidFill>
              </a:rPr>
              <a:t>特点：导出的数据以特定格式存储为</a:t>
            </a:r>
            <a:r>
              <a:rPr lang="en-US" altLang="zh-CN">
                <a:solidFill>
                  <a:srgbClr val="FF0000"/>
                </a:solidFill>
              </a:rPr>
              <a:t>ZIP</a:t>
            </a:r>
            <a:r>
              <a:rPr lang="zh-CN" altLang="en-US">
                <a:solidFill>
                  <a:srgbClr val="FF0000"/>
                </a:solidFill>
              </a:rPr>
              <a:t>，只能导入之后才能读取 。</a:t>
            </a:r>
            <a:endParaRPr lang="en-US" altLang="zh-CN">
              <a:solidFill>
                <a:srgbClr val="FF0000"/>
              </a:solidFill>
            </a:endParaRPr>
          </a:p>
        </p:txBody>
      </p:sp>
      <p:pic>
        <p:nvPicPr>
          <p:cNvPr id="58370" name="Picture 2"/>
          <p:cNvPicPr>
            <a:picLocks noChangeAspect="1" noChangeArrowheads="1"/>
          </p:cNvPicPr>
          <p:nvPr/>
        </p:nvPicPr>
        <p:blipFill>
          <a:blip r:embed="rId2"/>
          <a:srcRect/>
          <a:stretch>
            <a:fillRect/>
          </a:stretch>
        </p:blipFill>
        <p:spPr bwMode="auto">
          <a:xfrm>
            <a:off x="152400" y="760413"/>
            <a:ext cx="7480300" cy="24669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371" name="Picture 3"/>
          <p:cNvPicPr>
            <a:picLocks noChangeAspect="1" noChangeArrowheads="1"/>
          </p:cNvPicPr>
          <p:nvPr/>
        </p:nvPicPr>
        <p:blipFill>
          <a:blip r:embed="rId3"/>
          <a:srcRect/>
          <a:stretch>
            <a:fillRect/>
          </a:stretch>
        </p:blipFill>
        <p:spPr bwMode="auto">
          <a:xfrm>
            <a:off x="1325563" y="3429000"/>
            <a:ext cx="5133975" cy="19050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smtClean="0">
                <a:latin typeface="+mn-ea"/>
                <a:ea typeface="+mn-ea"/>
              </a:rPr>
              <a:t>系统设置</a:t>
            </a:r>
            <a:endParaRPr lang="zh-CN" altLang="en-US" sz="2800">
              <a:latin typeface="+mn-ea"/>
              <a:ea typeface="+mn-ea"/>
            </a:endParaRPr>
          </a:p>
        </p:txBody>
      </p:sp>
      <p:sp>
        <p:nvSpPr>
          <p:cNvPr id="3" name="TextBox 2"/>
          <p:cNvSpPr txBox="1"/>
          <p:nvPr/>
        </p:nvSpPr>
        <p:spPr>
          <a:xfrm>
            <a:off x="1143000" y="5715000"/>
            <a:ext cx="6591300" cy="35083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a:solidFill>
                  <a:srgbClr val="FF0000"/>
                </a:solidFill>
              </a:rPr>
              <a:t>注意：广播端口不能随意更改，如更改须手动更改学生机客户端相应配置。</a:t>
            </a:r>
            <a:endParaRPr lang="en-US" altLang="zh-CN">
              <a:solidFill>
                <a:srgbClr val="FF0000"/>
              </a:solidFill>
            </a:endParaRPr>
          </a:p>
        </p:txBody>
      </p:sp>
      <p:pic>
        <p:nvPicPr>
          <p:cNvPr id="59394" name="Picture 2"/>
          <p:cNvPicPr>
            <a:picLocks noChangeAspect="1" noChangeArrowheads="1"/>
          </p:cNvPicPr>
          <p:nvPr/>
        </p:nvPicPr>
        <p:blipFill>
          <a:blip r:embed="rId2"/>
          <a:srcRect/>
          <a:stretch>
            <a:fillRect/>
          </a:stretch>
        </p:blipFill>
        <p:spPr bwMode="auto">
          <a:xfrm>
            <a:off x="1349375" y="1152525"/>
            <a:ext cx="5581650" cy="38671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任课教师客户端</a:t>
            </a:r>
            <a:r>
              <a:rPr lang="en-US" altLang="zh-CN" sz="2800" smtClean="0">
                <a:latin typeface="+mn-ea"/>
                <a:ea typeface="+mn-ea"/>
              </a:rPr>
              <a:t>——</a:t>
            </a:r>
            <a:r>
              <a:rPr lang="zh-CN" altLang="en-US" sz="2800">
                <a:latin typeface="+mn-ea"/>
                <a:ea typeface="+mn-ea"/>
              </a:rPr>
              <a:t>截</a:t>
            </a:r>
            <a:r>
              <a:rPr lang="zh-CN" altLang="en-US" sz="2800" smtClean="0">
                <a:latin typeface="+mn-ea"/>
                <a:ea typeface="+mn-ea"/>
              </a:rPr>
              <a:t>屏工具</a:t>
            </a:r>
            <a:endParaRPr lang="zh-CN" altLang="en-US" sz="2800">
              <a:latin typeface="+mn-ea"/>
              <a:ea typeface="+mn-ea"/>
            </a:endParaRPr>
          </a:p>
        </p:txBody>
      </p:sp>
      <p:sp>
        <p:nvSpPr>
          <p:cNvPr id="31747" name="内容占位符 2"/>
          <p:cNvSpPr>
            <a:spLocks noGrp="1"/>
          </p:cNvSpPr>
          <p:nvPr>
            <p:ph idx="1"/>
          </p:nvPr>
        </p:nvSpPr>
        <p:spPr/>
        <p:txBody>
          <a:bodyPr/>
          <a:lstStyle/>
          <a:p>
            <a:r>
              <a:rPr lang="zh-CN" altLang="en-US" smtClean="0"/>
              <a:t>截屏工具模拟</a:t>
            </a:r>
            <a:r>
              <a:rPr lang="en-US" altLang="zh-CN" smtClean="0"/>
              <a:t>QQ</a:t>
            </a:r>
            <a:r>
              <a:rPr lang="zh-CN" altLang="en-US" smtClean="0"/>
              <a:t>截图；</a:t>
            </a:r>
            <a:endParaRPr lang="en-US" altLang="zh-CN" smtClean="0"/>
          </a:p>
          <a:p>
            <a:r>
              <a:rPr lang="zh-CN" altLang="en-US" smtClean="0"/>
              <a:t>右键退出，双击保存到桌面。</a:t>
            </a:r>
            <a:endParaRPr lang="en-US" altLang="zh-CN" smtClean="0"/>
          </a:p>
          <a:p>
            <a:r>
              <a:rPr lang="en-US" altLang="zh-CN" smtClean="0"/>
              <a:t>F</a:t>
            </a:r>
            <a:r>
              <a:rPr lang="zh-CN" altLang="en-US" smtClean="0"/>
              <a:t>４为快捷键。</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909888" y="1908175"/>
            <a:ext cx="5748337" cy="3535363"/>
          </a:xfrm>
        </p:spPr>
        <p:txBody>
          <a:bodyPr/>
          <a:lstStyle/>
          <a:p>
            <a:pPr marL="533400" indent="-533400" eaLnBrk="1" hangingPunct="1">
              <a:buFontTx/>
              <a:buAutoNum type="circleNumDbPlain"/>
              <a:defRPr/>
            </a:pPr>
            <a:r>
              <a:rPr lang="zh-CN" altLang="en-US" b="1" smtClean="0">
                <a:solidFill>
                  <a:srgbClr val="0070C0"/>
                </a:solidFill>
              </a:rPr>
              <a:t>系统简介</a:t>
            </a:r>
          </a:p>
          <a:p>
            <a:pPr marL="533400" indent="-533400" eaLnBrk="1" hangingPunct="1">
              <a:buFontTx/>
              <a:buAutoNum type="circleNumDbPlain"/>
              <a:defRPr/>
            </a:pPr>
            <a:r>
              <a:rPr lang="zh-CN" altLang="en-US" b="1" smtClean="0">
                <a:solidFill>
                  <a:srgbClr val="0070C0"/>
                </a:solidFill>
              </a:rPr>
              <a:t>局中心系统</a:t>
            </a:r>
            <a:endParaRPr lang="zh-CN" altLang="en-US" sz="1800" b="1" smtClean="0">
              <a:solidFill>
                <a:srgbClr val="0070C0"/>
              </a:solidFill>
              <a:latin typeface="+mn-ea"/>
            </a:endParaRPr>
          </a:p>
          <a:p>
            <a:pPr marL="533400" indent="-533400" eaLnBrk="1" hangingPunct="1">
              <a:buFontTx/>
              <a:buAutoNum type="circleNumDbPlain"/>
              <a:defRPr/>
            </a:pPr>
            <a:r>
              <a:rPr lang="zh-CN" altLang="en-US" b="1" smtClean="0">
                <a:solidFill>
                  <a:srgbClr val="0070C0"/>
                </a:solidFill>
              </a:rPr>
              <a:t>数据同步策略</a:t>
            </a:r>
          </a:p>
          <a:p>
            <a:pPr marL="533400" indent="-533400" eaLnBrk="1" hangingPunct="1">
              <a:buFontTx/>
              <a:buAutoNum type="circleNumDbPlain"/>
              <a:defRPr/>
            </a:pPr>
            <a:r>
              <a:rPr lang="zh-CN" altLang="en-US" b="1" smtClean="0">
                <a:solidFill>
                  <a:srgbClr val="0070C0"/>
                </a:solidFill>
              </a:rPr>
              <a:t>任课教师客户端</a:t>
            </a:r>
            <a:endParaRPr lang="en-US" altLang="zh-CN" b="1" smtClean="0">
              <a:solidFill>
                <a:srgbClr val="0070C0"/>
              </a:solidFill>
            </a:endParaRPr>
          </a:p>
          <a:p>
            <a:pPr marL="533400" indent="-533400" eaLnBrk="1" hangingPunct="1">
              <a:buFontTx/>
              <a:buAutoNum type="circleNumDbPlain"/>
              <a:defRPr/>
            </a:pPr>
            <a:r>
              <a:rPr lang="zh-CN" altLang="en-US" b="1" smtClean="0">
                <a:solidFill>
                  <a:srgbClr val="FF0000"/>
                </a:solidFill>
              </a:rPr>
              <a:t>学生客户端</a:t>
            </a:r>
          </a:p>
        </p:txBody>
      </p:sp>
      <p:sp>
        <p:nvSpPr>
          <p:cNvPr id="59" name="Text Box 25"/>
          <p:cNvSpPr txBox="1">
            <a:spLocks noChangeArrowheads="1"/>
          </p:cNvSpPr>
          <p:nvPr/>
        </p:nvSpPr>
        <p:spPr bwMode="auto">
          <a:xfrm>
            <a:off x="0" y="919163"/>
            <a:ext cx="9144000" cy="641350"/>
          </a:xfrm>
          <a:prstGeom prst="rect">
            <a:avLst/>
          </a:prstGeom>
          <a:noFill/>
          <a:ln w="9525" algn="ctr">
            <a:noFill/>
            <a:miter lim="800000"/>
            <a:headEnd/>
            <a:tailEnd/>
          </a:ln>
          <a:effectLst/>
        </p:spPr>
        <p:txBody>
          <a:bodyPr>
            <a:spAutoFit/>
          </a:bodyPr>
          <a:lstStyle>
            <a:lvl1pPr eaLnBrk="0" hangingPunct="0">
              <a:defRPr sz="2800">
                <a:solidFill>
                  <a:srgbClr val="FF3300"/>
                </a:solidFill>
                <a:latin typeface="黑体" pitchFamily="49" charset="-122"/>
                <a:ea typeface="黑体" pitchFamily="49" charset="-122"/>
              </a:defRPr>
            </a:lvl1pPr>
            <a:lvl2pPr marL="742950" indent="-285750" eaLnBrk="0" hangingPunct="0">
              <a:defRPr sz="2800">
                <a:solidFill>
                  <a:srgbClr val="FF3300"/>
                </a:solidFill>
                <a:latin typeface="黑体" pitchFamily="49" charset="-122"/>
                <a:ea typeface="黑体" pitchFamily="49" charset="-122"/>
              </a:defRPr>
            </a:lvl2pPr>
            <a:lvl3pPr marL="1143000" indent="-228600" eaLnBrk="0" hangingPunct="0">
              <a:defRPr sz="2800">
                <a:solidFill>
                  <a:srgbClr val="FF3300"/>
                </a:solidFill>
                <a:latin typeface="黑体" pitchFamily="49" charset="-122"/>
                <a:ea typeface="黑体" pitchFamily="49" charset="-122"/>
              </a:defRPr>
            </a:lvl3pPr>
            <a:lvl4pPr marL="1600200" indent="-228600" eaLnBrk="0" hangingPunct="0">
              <a:defRPr sz="2800">
                <a:solidFill>
                  <a:srgbClr val="FF3300"/>
                </a:solidFill>
                <a:latin typeface="黑体" pitchFamily="49" charset="-122"/>
                <a:ea typeface="黑体" pitchFamily="49" charset="-122"/>
              </a:defRPr>
            </a:lvl4pPr>
            <a:lvl5pPr marL="2057400" indent="-228600" eaLnBrk="0" hangingPunct="0">
              <a:defRPr sz="2800">
                <a:solidFill>
                  <a:srgbClr val="FF3300"/>
                </a:solidFill>
                <a:latin typeface="黑体" pitchFamily="49" charset="-122"/>
                <a:ea typeface="黑体" pitchFamily="49" charset="-122"/>
              </a:defRPr>
            </a:lvl5pPr>
            <a:lvl6pPr marL="2514600" indent="-228600" eaLnBrk="0" fontAlgn="base" hangingPunct="0">
              <a:spcBef>
                <a:spcPct val="0"/>
              </a:spcBef>
              <a:spcAft>
                <a:spcPct val="0"/>
              </a:spcAft>
              <a:defRPr sz="2800">
                <a:solidFill>
                  <a:srgbClr val="FF3300"/>
                </a:solidFill>
                <a:latin typeface="黑体" pitchFamily="49" charset="-122"/>
                <a:ea typeface="黑体" pitchFamily="49" charset="-122"/>
              </a:defRPr>
            </a:lvl6pPr>
            <a:lvl7pPr marL="2971800" indent="-228600" eaLnBrk="0" fontAlgn="base" hangingPunct="0">
              <a:spcBef>
                <a:spcPct val="0"/>
              </a:spcBef>
              <a:spcAft>
                <a:spcPct val="0"/>
              </a:spcAft>
              <a:defRPr sz="2800">
                <a:solidFill>
                  <a:srgbClr val="FF3300"/>
                </a:solidFill>
                <a:latin typeface="黑体" pitchFamily="49" charset="-122"/>
                <a:ea typeface="黑体" pitchFamily="49" charset="-122"/>
              </a:defRPr>
            </a:lvl7pPr>
            <a:lvl8pPr marL="3429000" indent="-228600" eaLnBrk="0" fontAlgn="base" hangingPunct="0">
              <a:spcBef>
                <a:spcPct val="0"/>
              </a:spcBef>
              <a:spcAft>
                <a:spcPct val="0"/>
              </a:spcAft>
              <a:defRPr sz="2800">
                <a:solidFill>
                  <a:srgbClr val="FF3300"/>
                </a:solidFill>
                <a:latin typeface="黑体" pitchFamily="49" charset="-122"/>
                <a:ea typeface="黑体" pitchFamily="49" charset="-122"/>
              </a:defRPr>
            </a:lvl8pPr>
            <a:lvl9pPr marL="3886200" indent="-228600" eaLnBrk="0" fontAlgn="base" hangingPunct="0">
              <a:spcBef>
                <a:spcPct val="0"/>
              </a:spcBef>
              <a:spcAft>
                <a:spcPct val="0"/>
              </a:spcAft>
              <a:defRPr sz="2800">
                <a:solidFill>
                  <a:srgbClr val="FF3300"/>
                </a:solidFill>
                <a:latin typeface="黑体" pitchFamily="49" charset="-122"/>
                <a:ea typeface="黑体" pitchFamily="49" charset="-122"/>
              </a:defRPr>
            </a:lvl9pPr>
          </a:lstStyle>
          <a:p>
            <a:pPr eaLnBrk="1" hangingPunct="1">
              <a:lnSpc>
                <a:spcPct val="100000"/>
              </a:lnSpc>
              <a:defRPr/>
            </a:pPr>
            <a:r>
              <a:rPr lang="zh-CN" altLang="en-US" sz="3600" smtClean="0">
                <a:solidFill>
                  <a:srgbClr val="FF9933"/>
                </a:solidFill>
                <a:effectLst>
                  <a:outerShdw blurRad="38100" dist="38100" dir="2700000" algn="tl">
                    <a:srgbClr val="C0C0C0"/>
                  </a:outerShdw>
                </a:effectLst>
                <a:latin typeface="微软雅黑" pitchFamily="34" charset="-122"/>
                <a:ea typeface="微软雅黑" pitchFamily="34" charset="-122"/>
              </a:rPr>
              <a:t>目    录</a:t>
            </a:r>
            <a:endParaRPr lang="en-US" altLang="zh-CN" sz="1400" smtClean="0">
              <a:solidFill>
                <a:srgbClr val="FF9933"/>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smtClean="0">
                <a:latin typeface="+mn-ea"/>
                <a:ea typeface="+mn-ea"/>
              </a:rPr>
              <a:t>简介</a:t>
            </a:r>
            <a:endParaRPr lang="zh-CN" altLang="en-US" sz="2800">
              <a:latin typeface="+mn-ea"/>
              <a:ea typeface="+mn-ea"/>
            </a:endParaRPr>
          </a:p>
        </p:txBody>
      </p:sp>
      <p:sp>
        <p:nvSpPr>
          <p:cNvPr id="33795" name="内容占位符 2"/>
          <p:cNvSpPr>
            <a:spLocks noGrp="1"/>
          </p:cNvSpPr>
          <p:nvPr>
            <p:ph idx="1"/>
          </p:nvPr>
        </p:nvSpPr>
        <p:spPr/>
        <p:txBody>
          <a:bodyPr/>
          <a:lstStyle/>
          <a:p>
            <a:pPr>
              <a:buFont typeface="Wingdings" pitchFamily="2" charset="2"/>
              <a:buChar char="Ø"/>
            </a:pPr>
            <a:r>
              <a:rPr lang="zh-CN" altLang="en-US" smtClean="0"/>
              <a:t>连接教师机客户端</a:t>
            </a:r>
            <a:endParaRPr lang="en-US" altLang="zh-CN" smtClean="0"/>
          </a:p>
          <a:p>
            <a:pPr>
              <a:buFont typeface="Wingdings" pitchFamily="2" charset="2"/>
              <a:buChar char="Ø"/>
            </a:pPr>
            <a:r>
              <a:rPr lang="zh-CN" altLang="en-US" smtClean="0"/>
              <a:t>学生机客户端登录方式</a:t>
            </a:r>
            <a:endParaRPr lang="en-US" altLang="zh-CN" smtClean="0"/>
          </a:p>
          <a:p>
            <a:pPr>
              <a:buFont typeface="Wingdings" pitchFamily="2" charset="2"/>
              <a:buChar char="Ø"/>
            </a:pPr>
            <a:r>
              <a:rPr lang="zh-CN" altLang="en-US" smtClean="0"/>
              <a:t>上传学生作品</a:t>
            </a:r>
            <a:endParaRPr lang="en-US" altLang="zh-CN" smtClean="0"/>
          </a:p>
          <a:p>
            <a:pPr>
              <a:buFont typeface="Wingdings" pitchFamily="2" charset="2"/>
              <a:buChar char="Ø"/>
            </a:pPr>
            <a:r>
              <a:rPr lang="zh-CN" altLang="en-US" smtClean="0"/>
              <a:t>接收教师机客户端下发作品</a:t>
            </a: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565400" y="125413"/>
            <a:ext cx="6448425" cy="636587"/>
          </a:xfrm>
        </p:spPr>
        <p:txBody>
          <a:bodyPr/>
          <a:lstStyle/>
          <a:p>
            <a:pPr algn="l"/>
            <a:r>
              <a:rPr lang="zh-CN" altLang="en-US" smtClean="0"/>
              <a:t>系统简介</a:t>
            </a:r>
          </a:p>
        </p:txBody>
      </p:sp>
      <p:sp>
        <p:nvSpPr>
          <p:cNvPr id="3" name="内容占位符 2"/>
          <p:cNvSpPr>
            <a:spLocks noGrp="1"/>
          </p:cNvSpPr>
          <p:nvPr>
            <p:ph idx="1"/>
          </p:nvPr>
        </p:nvSpPr>
        <p:spPr>
          <a:xfrm>
            <a:off x="428625" y="1023938"/>
            <a:ext cx="8229600" cy="5249862"/>
          </a:xfrm>
        </p:spPr>
        <p:txBody>
          <a:bodyPr/>
          <a:lstStyle/>
          <a:p>
            <a:pPr>
              <a:defRPr/>
            </a:pPr>
            <a:r>
              <a:rPr lang="zh-CN" altLang="en-US" sz="2400" smtClean="0"/>
              <a:t>利用城域网的教师和学生用户认证系统，实现各校学生每堂信息技术课作业的收集、评价、统计、发布等网络化自动化的管理，促进学生整体信息素养的提升。</a:t>
            </a:r>
            <a:endParaRPr lang="en-US" altLang="zh-CN" sz="2400" smtClean="0"/>
          </a:p>
          <a:p>
            <a:pPr>
              <a:defRPr/>
            </a:pPr>
            <a:endParaRPr lang="en-US" altLang="zh-CN" sz="2400" smtClean="0"/>
          </a:p>
          <a:p>
            <a:pPr>
              <a:defRPr/>
            </a:pPr>
            <a:r>
              <a:rPr lang="zh-CN" altLang="en-US" sz="2400" smtClean="0"/>
              <a:t>系统组成：区教育局中心系统（</a:t>
            </a:r>
            <a:r>
              <a:rPr lang="en-US" altLang="zh-CN" sz="2400" smtClean="0"/>
              <a:t>Web</a:t>
            </a:r>
            <a:r>
              <a:rPr lang="zh-CN" altLang="en-US" sz="2400" smtClean="0"/>
              <a:t>）、数据同步服务、学校教师机客户端、学生机客户端四个部分组成。</a:t>
            </a:r>
            <a:endParaRPr lang="en-US" altLang="zh-CN" sz="2400" smtClean="0"/>
          </a:p>
          <a:p>
            <a:pPr>
              <a:defRPr/>
            </a:pPr>
            <a:endParaRPr lang="en-US" altLang="zh-CN" sz="2400"/>
          </a:p>
          <a:p>
            <a:pPr>
              <a:defRPr/>
            </a:pPr>
            <a:r>
              <a:rPr lang="zh-CN" altLang="en-US" sz="2400" smtClean="0"/>
              <a:t>系统角色：局管理员、校管理员、任课教师、学生</a:t>
            </a:r>
            <a:endParaRPr lang="en-US" altLang="zh-CN" sz="2400" smtClean="0"/>
          </a:p>
          <a:p>
            <a:pPr>
              <a:defRPr/>
            </a:pPr>
            <a:endParaRPr lang="en-US" altLang="zh-CN" sz="2400"/>
          </a:p>
          <a:p>
            <a:pPr>
              <a:defRPr/>
            </a:pPr>
            <a:r>
              <a:rPr lang="zh-CN" altLang="en-US" sz="2400" smtClean="0"/>
              <a:t>运行要求：</a:t>
            </a:r>
            <a:r>
              <a:rPr lang="en-US" altLang="zh-CN" sz="2400"/>
              <a:t>1</a:t>
            </a:r>
            <a:r>
              <a:rPr lang="zh-CN" altLang="en-US" sz="2400" smtClean="0"/>
              <a:t>、客户端须</a:t>
            </a:r>
            <a:r>
              <a:rPr lang="en-US" altLang="zh-CN" sz="2400" smtClean="0"/>
              <a:t>.net framework2.0</a:t>
            </a:r>
            <a:r>
              <a:rPr lang="zh-CN" altLang="en-US" sz="2400" smtClean="0"/>
              <a:t>运行环境。</a:t>
            </a:r>
            <a:endParaRPr lang="en-US" altLang="zh-CN" sz="2400" smtClean="0"/>
          </a:p>
          <a:p>
            <a:pPr marL="1828800" lvl="4" indent="0">
              <a:buFontTx/>
              <a:buNone/>
              <a:defRPr/>
            </a:pPr>
            <a:r>
              <a:rPr lang="en-US" altLang="zh-CN" sz="2400">
                <a:latin typeface="+mn-ea"/>
              </a:rPr>
              <a:t> </a:t>
            </a:r>
            <a:r>
              <a:rPr lang="en-US" altLang="zh-CN" sz="2400" smtClean="0">
                <a:latin typeface="+mn-ea"/>
              </a:rPr>
              <a:t>2</a:t>
            </a:r>
            <a:r>
              <a:rPr lang="zh-CN" altLang="en-US" sz="2400" smtClean="0">
                <a:latin typeface="+mn-ea"/>
              </a:rPr>
              <a:t>、教师机客户端与学生机客户端须在同一</a:t>
            </a:r>
            <a:r>
              <a:rPr lang="en-US" altLang="zh-CN" sz="2400" smtClean="0">
                <a:latin typeface="+mn-ea"/>
              </a:rPr>
              <a:t>VLAN</a:t>
            </a:r>
            <a:r>
              <a:rPr lang="zh-CN" altLang="en-US" sz="2400" smtClean="0">
                <a:latin typeface="+mn-ea"/>
              </a:rPr>
              <a:t>中，且注意防火墙阻挡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smtClean="0">
                <a:latin typeface="+mn-ea"/>
                <a:ea typeface="+mn-ea"/>
              </a:rPr>
              <a:t>连接主机</a:t>
            </a:r>
            <a:endParaRPr lang="zh-CN" altLang="en-US" sz="2800">
              <a:latin typeface="+mn-ea"/>
              <a:ea typeface="+mn-ea"/>
            </a:endParaRPr>
          </a:p>
        </p:txBody>
      </p:sp>
      <p:pic>
        <p:nvPicPr>
          <p:cNvPr id="60418" name="Picture 2"/>
          <p:cNvPicPr>
            <a:picLocks noChangeAspect="1" noChangeArrowheads="1"/>
          </p:cNvPicPr>
          <p:nvPr/>
        </p:nvPicPr>
        <p:blipFill>
          <a:blip r:embed="rId2"/>
          <a:srcRect/>
          <a:stretch>
            <a:fillRect/>
          </a:stretch>
        </p:blipFill>
        <p:spPr bwMode="auto">
          <a:xfrm>
            <a:off x="638175" y="1177925"/>
            <a:ext cx="3933825" cy="27241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0" name="内容占位符 2"/>
          <p:cNvSpPr>
            <a:spLocks noGrp="1"/>
          </p:cNvSpPr>
          <p:nvPr>
            <p:ph idx="1"/>
          </p:nvPr>
        </p:nvSpPr>
        <p:spPr>
          <a:xfrm>
            <a:off x="4889500" y="922338"/>
            <a:ext cx="3768725" cy="5305425"/>
          </a:xfrm>
        </p:spPr>
        <p:txBody>
          <a:bodyPr/>
          <a:lstStyle/>
          <a:p>
            <a:pPr marL="0" indent="0">
              <a:buFont typeface="Wingdings" pitchFamily="2" charset="2"/>
              <a:buNone/>
            </a:pPr>
            <a:r>
              <a:rPr lang="zh-CN" altLang="en-US" smtClean="0"/>
              <a:t>学生机客户端被动接收局域网教师机客户端的联接广播，学生须选择上课教师主机广播</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a:latin typeface="+mn-ea"/>
                <a:ea typeface="+mn-ea"/>
              </a:rPr>
              <a:t>登录</a:t>
            </a:r>
          </a:p>
        </p:txBody>
      </p:sp>
      <p:sp>
        <p:nvSpPr>
          <p:cNvPr id="6" name="内容占位符 2"/>
          <p:cNvSpPr>
            <a:spLocks noGrp="1"/>
          </p:cNvSpPr>
          <p:nvPr>
            <p:ph idx="1"/>
          </p:nvPr>
        </p:nvSpPr>
        <p:spPr>
          <a:xfrm>
            <a:off x="4889500" y="922338"/>
            <a:ext cx="3768725" cy="5305425"/>
          </a:xfrm>
        </p:spPr>
        <p:txBody>
          <a:bodyPr/>
          <a:lstStyle/>
          <a:p>
            <a:pPr marL="0" indent="0">
              <a:buFont typeface="Wingdings" pitchFamily="2" charset="2"/>
              <a:buNone/>
              <a:defRPr/>
            </a:pPr>
            <a:r>
              <a:rPr lang="zh-CN" altLang="en-US" smtClean="0"/>
              <a:t>学生机客户端 根据教师机客户端设置的方式登录。</a:t>
            </a:r>
            <a:endParaRPr lang="en-US" altLang="zh-CN" smtClean="0"/>
          </a:p>
          <a:p>
            <a:pPr>
              <a:buFont typeface="Wingdings" pitchFamily="2" charset="2"/>
              <a:buChar char="Ø"/>
              <a:defRPr/>
            </a:pPr>
            <a:r>
              <a:rPr lang="zh-CN" altLang="en-US" smtClean="0"/>
              <a:t>选择姓名</a:t>
            </a:r>
            <a:endParaRPr lang="en-US" altLang="zh-CN" smtClean="0"/>
          </a:p>
          <a:p>
            <a:pPr>
              <a:buFont typeface="Wingdings" pitchFamily="2" charset="2"/>
              <a:buChar char="Ø"/>
              <a:defRPr/>
            </a:pPr>
            <a:r>
              <a:rPr lang="zh-CN" altLang="en-US" smtClean="0"/>
              <a:t>选择姓名</a:t>
            </a:r>
            <a:r>
              <a:rPr lang="en-US" altLang="zh-CN" smtClean="0"/>
              <a:t>+</a:t>
            </a:r>
            <a:r>
              <a:rPr lang="zh-CN" altLang="en-US" smtClean="0"/>
              <a:t>指定密码</a:t>
            </a:r>
            <a:endParaRPr lang="en-US" altLang="zh-CN" smtClean="0"/>
          </a:p>
          <a:p>
            <a:pPr>
              <a:buFont typeface="Wingdings" pitchFamily="2" charset="2"/>
              <a:buChar char="Ø"/>
              <a:defRPr/>
            </a:pPr>
            <a:r>
              <a:rPr lang="zh-CN" altLang="en-US" smtClean="0"/>
              <a:t>城域网帐号密码</a:t>
            </a:r>
            <a:endParaRPr lang="en-US" altLang="zh-CN" smtClean="0"/>
          </a:p>
        </p:txBody>
      </p:sp>
      <p:pic>
        <p:nvPicPr>
          <p:cNvPr id="61442" name="Picture 2"/>
          <p:cNvPicPr>
            <a:picLocks noChangeAspect="1" noChangeArrowheads="1"/>
          </p:cNvPicPr>
          <p:nvPr/>
        </p:nvPicPr>
        <p:blipFill>
          <a:blip r:embed="rId2"/>
          <a:srcRect/>
          <a:stretch>
            <a:fillRect/>
          </a:stretch>
        </p:blipFill>
        <p:spPr bwMode="auto">
          <a:xfrm>
            <a:off x="1006475" y="1130300"/>
            <a:ext cx="3829050" cy="32766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a:latin typeface="+mn-ea"/>
                <a:ea typeface="+mn-ea"/>
              </a:rPr>
              <a:t>主界面</a:t>
            </a:r>
          </a:p>
        </p:txBody>
      </p:sp>
      <p:pic>
        <p:nvPicPr>
          <p:cNvPr id="62466" name="Picture 2"/>
          <p:cNvPicPr>
            <a:picLocks noChangeAspect="1" noChangeArrowheads="1"/>
          </p:cNvPicPr>
          <p:nvPr/>
        </p:nvPicPr>
        <p:blipFill>
          <a:blip r:embed="rId2"/>
          <a:srcRect/>
          <a:stretch>
            <a:fillRect/>
          </a:stretch>
        </p:blipFill>
        <p:spPr bwMode="auto">
          <a:xfrm>
            <a:off x="704850" y="785813"/>
            <a:ext cx="4019550" cy="52863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8" name="下箭头 2"/>
          <p:cNvSpPr>
            <a:spLocks noChangeArrowheads="1"/>
          </p:cNvSpPr>
          <p:nvPr/>
        </p:nvSpPr>
        <p:spPr bwMode="auto">
          <a:xfrm rot="5400000">
            <a:off x="4800600" y="685800"/>
            <a:ext cx="484188" cy="979488"/>
          </a:xfrm>
          <a:prstGeom prst="downArrow">
            <a:avLst>
              <a:gd name="adj1" fmla="val 50000"/>
              <a:gd name="adj2" fmla="val 50105"/>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8" name="TextBox 7"/>
          <p:cNvSpPr txBox="1"/>
          <p:nvPr/>
        </p:nvSpPr>
        <p:spPr>
          <a:xfrm>
            <a:off x="5532438" y="1000125"/>
            <a:ext cx="1282700" cy="32861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主机广播区域</a:t>
            </a:r>
          </a:p>
        </p:txBody>
      </p:sp>
      <p:sp>
        <p:nvSpPr>
          <p:cNvPr id="36870" name="下箭头 10"/>
          <p:cNvSpPr>
            <a:spLocks noChangeArrowheads="1"/>
          </p:cNvSpPr>
          <p:nvPr/>
        </p:nvSpPr>
        <p:spPr bwMode="auto">
          <a:xfrm rot="5400000">
            <a:off x="4660900" y="1790700"/>
            <a:ext cx="484188" cy="979488"/>
          </a:xfrm>
          <a:prstGeom prst="downArrow">
            <a:avLst>
              <a:gd name="adj1" fmla="val 50000"/>
              <a:gd name="adj2" fmla="val 50105"/>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2" name="TextBox 11"/>
          <p:cNvSpPr txBox="1"/>
          <p:nvPr/>
        </p:nvSpPr>
        <p:spPr>
          <a:xfrm>
            <a:off x="5392738" y="2105025"/>
            <a:ext cx="1282700" cy="32861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学生信息区域</a:t>
            </a:r>
          </a:p>
        </p:txBody>
      </p:sp>
      <p:sp>
        <p:nvSpPr>
          <p:cNvPr id="36872" name="下箭头 12"/>
          <p:cNvSpPr>
            <a:spLocks noChangeArrowheads="1"/>
          </p:cNvSpPr>
          <p:nvPr/>
        </p:nvSpPr>
        <p:spPr bwMode="auto">
          <a:xfrm rot="5400000">
            <a:off x="4770438" y="3390900"/>
            <a:ext cx="484188" cy="979487"/>
          </a:xfrm>
          <a:prstGeom prst="downArrow">
            <a:avLst>
              <a:gd name="adj1" fmla="val 50000"/>
              <a:gd name="adj2" fmla="val 50105"/>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4" name="TextBox 13"/>
          <p:cNvSpPr txBox="1"/>
          <p:nvPr/>
        </p:nvSpPr>
        <p:spPr>
          <a:xfrm>
            <a:off x="5502275" y="3705225"/>
            <a:ext cx="2663825" cy="32861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作业列表区域</a:t>
            </a:r>
            <a:r>
              <a:rPr lang="zh-CN" altLang="en-US">
                <a:solidFill>
                  <a:schemeClr val="accent5">
                    <a:lumMod val="75000"/>
                  </a:schemeClr>
                </a:solidFill>
              </a:rPr>
              <a:t>（支持鼠标拖拽）</a:t>
            </a:r>
          </a:p>
        </p:txBody>
      </p:sp>
      <p:sp>
        <p:nvSpPr>
          <p:cNvPr id="36874" name="下箭头 14"/>
          <p:cNvSpPr>
            <a:spLocks noChangeArrowheads="1"/>
          </p:cNvSpPr>
          <p:nvPr/>
        </p:nvSpPr>
        <p:spPr bwMode="auto">
          <a:xfrm rot="5400000">
            <a:off x="4777581" y="4560094"/>
            <a:ext cx="484188"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6" name="TextBox 15"/>
          <p:cNvSpPr txBox="1"/>
          <p:nvPr/>
        </p:nvSpPr>
        <p:spPr>
          <a:xfrm>
            <a:off x="5508625" y="4873625"/>
            <a:ext cx="1282700" cy="32861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控制区域</a:t>
            </a:r>
          </a:p>
        </p:txBody>
      </p:sp>
      <p:sp>
        <p:nvSpPr>
          <p:cNvPr id="36876" name="下箭头 16"/>
          <p:cNvSpPr>
            <a:spLocks noChangeArrowheads="1"/>
          </p:cNvSpPr>
          <p:nvPr/>
        </p:nvSpPr>
        <p:spPr bwMode="auto">
          <a:xfrm rot="5400000">
            <a:off x="4482306" y="5052219"/>
            <a:ext cx="484188"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8" name="TextBox 17"/>
          <p:cNvSpPr txBox="1"/>
          <p:nvPr/>
        </p:nvSpPr>
        <p:spPr>
          <a:xfrm>
            <a:off x="5213350" y="5365750"/>
            <a:ext cx="1282700" cy="32861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功能模块区域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smtClean="0">
                <a:latin typeface="+mn-ea"/>
                <a:ea typeface="+mn-ea"/>
              </a:rPr>
              <a:t>作业上传</a:t>
            </a:r>
            <a:endParaRPr lang="zh-CN" altLang="en-US" sz="2800">
              <a:latin typeface="+mn-ea"/>
              <a:ea typeface="+mn-ea"/>
            </a:endParaRPr>
          </a:p>
        </p:txBody>
      </p:sp>
      <p:sp>
        <p:nvSpPr>
          <p:cNvPr id="8" name="TextBox 7"/>
          <p:cNvSpPr txBox="1"/>
          <p:nvPr/>
        </p:nvSpPr>
        <p:spPr>
          <a:xfrm>
            <a:off x="4883150" y="1806575"/>
            <a:ext cx="2495550" cy="3508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作品名称（默认为课程目录）</a:t>
            </a:r>
          </a:p>
        </p:txBody>
      </p:sp>
      <p:pic>
        <p:nvPicPr>
          <p:cNvPr id="63490" name="Picture 2"/>
          <p:cNvPicPr>
            <a:picLocks noChangeAspect="1" noChangeArrowheads="1"/>
          </p:cNvPicPr>
          <p:nvPr/>
        </p:nvPicPr>
        <p:blipFill>
          <a:blip r:embed="rId2"/>
          <a:srcRect/>
          <a:stretch>
            <a:fillRect/>
          </a:stretch>
        </p:blipFill>
        <p:spPr bwMode="auto">
          <a:xfrm>
            <a:off x="609600" y="808038"/>
            <a:ext cx="3867150" cy="41910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3" name="下箭头 2"/>
          <p:cNvSpPr>
            <a:spLocks noChangeArrowheads="1"/>
          </p:cNvSpPr>
          <p:nvPr/>
        </p:nvSpPr>
        <p:spPr bwMode="auto">
          <a:xfrm rot="5400000">
            <a:off x="4152106" y="1481932"/>
            <a:ext cx="484187" cy="977900"/>
          </a:xfrm>
          <a:prstGeom prst="downArrow">
            <a:avLst>
              <a:gd name="adj1" fmla="val 50000"/>
              <a:gd name="adj2" fmla="val 5002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19" name="TextBox 18"/>
          <p:cNvSpPr txBox="1"/>
          <p:nvPr/>
        </p:nvSpPr>
        <p:spPr>
          <a:xfrm>
            <a:off x="4852988" y="2390775"/>
            <a:ext cx="4176712" cy="3508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作品类型，如不公开则不能匿名访问，教师可修改</a:t>
            </a:r>
          </a:p>
        </p:txBody>
      </p:sp>
      <p:sp>
        <p:nvSpPr>
          <p:cNvPr id="37895" name="下箭头 19"/>
          <p:cNvSpPr>
            <a:spLocks noChangeArrowheads="1"/>
          </p:cNvSpPr>
          <p:nvPr/>
        </p:nvSpPr>
        <p:spPr bwMode="auto">
          <a:xfrm rot="5400000">
            <a:off x="4121150" y="2066926"/>
            <a:ext cx="485775" cy="977900"/>
          </a:xfrm>
          <a:prstGeom prst="downArrow">
            <a:avLst>
              <a:gd name="adj1" fmla="val 50000"/>
              <a:gd name="adj2" fmla="val 49861"/>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
        <p:nvSpPr>
          <p:cNvPr id="21" name="TextBox 20"/>
          <p:cNvSpPr txBox="1"/>
          <p:nvPr/>
        </p:nvSpPr>
        <p:spPr>
          <a:xfrm>
            <a:off x="4852988" y="2930525"/>
            <a:ext cx="1277937" cy="3508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作品描述信息</a:t>
            </a:r>
          </a:p>
        </p:txBody>
      </p:sp>
      <p:sp>
        <p:nvSpPr>
          <p:cNvPr id="37897" name="下箭头 21"/>
          <p:cNvSpPr>
            <a:spLocks noChangeArrowheads="1"/>
          </p:cNvSpPr>
          <p:nvPr/>
        </p:nvSpPr>
        <p:spPr bwMode="auto">
          <a:xfrm rot="5400000">
            <a:off x="4121150" y="2606676"/>
            <a:ext cx="485775" cy="977900"/>
          </a:xfrm>
          <a:prstGeom prst="downArrow">
            <a:avLst>
              <a:gd name="adj1" fmla="val 50000"/>
              <a:gd name="adj2" fmla="val 49861"/>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pPr eaLnBrk="0" hangingPunct="0"/>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76500" y="138113"/>
            <a:ext cx="6067425" cy="706437"/>
          </a:xfrm>
        </p:spPr>
        <p:txBody>
          <a:bodyPr/>
          <a:lstStyle/>
          <a:p>
            <a:pPr algn="l">
              <a:defRPr/>
            </a:pPr>
            <a:r>
              <a:rPr lang="zh-CN" altLang="en-US" sz="2800" smtClean="0">
                <a:latin typeface="+mn-ea"/>
                <a:ea typeface="+mn-ea"/>
              </a:rPr>
              <a:t>学生机客户端</a:t>
            </a:r>
            <a:r>
              <a:rPr lang="en-US" altLang="zh-CN" sz="2800" smtClean="0">
                <a:latin typeface="+mn-ea"/>
                <a:ea typeface="+mn-ea"/>
              </a:rPr>
              <a:t>——</a:t>
            </a:r>
            <a:r>
              <a:rPr lang="zh-CN" altLang="en-US" sz="2800">
                <a:latin typeface="+mn-ea"/>
                <a:ea typeface="+mn-ea"/>
              </a:rPr>
              <a:t>截屏</a:t>
            </a:r>
          </a:p>
        </p:txBody>
      </p:sp>
      <p:pic>
        <p:nvPicPr>
          <p:cNvPr id="64514" name="Picture 2"/>
          <p:cNvPicPr>
            <a:picLocks noChangeAspect="1" noChangeArrowheads="1"/>
          </p:cNvPicPr>
          <p:nvPr/>
        </p:nvPicPr>
        <p:blipFill>
          <a:blip r:embed="rId2"/>
          <a:srcRect/>
          <a:stretch>
            <a:fillRect/>
          </a:stretch>
        </p:blipFill>
        <p:spPr bwMode="auto">
          <a:xfrm>
            <a:off x="874713" y="1041400"/>
            <a:ext cx="1323975" cy="457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6" name="内容占位符 2"/>
          <p:cNvSpPr>
            <a:spLocks noGrp="1"/>
          </p:cNvSpPr>
          <p:nvPr>
            <p:ph idx="1"/>
          </p:nvPr>
        </p:nvSpPr>
        <p:spPr>
          <a:xfrm>
            <a:off x="441325" y="1498600"/>
            <a:ext cx="8229600" cy="2095500"/>
          </a:xfrm>
        </p:spPr>
        <p:txBody>
          <a:bodyPr/>
          <a:lstStyle/>
          <a:p>
            <a:pPr marL="0" indent="0">
              <a:buFont typeface="Wingdings" pitchFamily="2" charset="2"/>
              <a:buNone/>
            </a:pPr>
            <a:r>
              <a:rPr lang="zh-CN" altLang="en-US" smtClean="0"/>
              <a:t>截屏操作与教师机客户端基本相似，右键单击退出，左键双击后直接进入上传界面，同时桌面上会生成一个截屏图片；</a:t>
            </a:r>
            <a:endParaRPr lang="en-US" altLang="zh-CN" smtClean="0"/>
          </a:p>
          <a:p>
            <a:pPr marL="0" indent="0">
              <a:buFont typeface="Wingdings" pitchFamily="2" charset="2"/>
              <a:buNone/>
            </a:pPr>
            <a:r>
              <a:rPr lang="en-US" altLang="zh-CN" smtClean="0"/>
              <a:t>F4</a:t>
            </a:r>
            <a:r>
              <a:rPr lang="zh-CN" altLang="en-US" smtClean="0"/>
              <a:t>为快捷键。</a:t>
            </a:r>
          </a:p>
        </p:txBody>
      </p:sp>
      <p:pic>
        <p:nvPicPr>
          <p:cNvPr id="12" name="Picture 2"/>
          <p:cNvPicPr>
            <a:picLocks noChangeAspect="1" noChangeArrowheads="1"/>
          </p:cNvPicPr>
          <p:nvPr/>
        </p:nvPicPr>
        <p:blipFill>
          <a:blip r:embed="rId3"/>
          <a:srcRect/>
          <a:stretch>
            <a:fillRect/>
          </a:stretch>
        </p:blipFill>
        <p:spPr bwMode="auto">
          <a:xfrm>
            <a:off x="3708400" y="3086100"/>
            <a:ext cx="3867150" cy="308133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92100" y="862013"/>
            <a:ext cx="8737600" cy="706437"/>
          </a:xfrm>
        </p:spPr>
        <p:txBody>
          <a:bodyPr/>
          <a:lstStyle/>
          <a:p>
            <a:r>
              <a:rPr lang="zh-CN" altLang="en-US" smtClean="0"/>
              <a:t>区中心系统地址：</a:t>
            </a:r>
            <a:r>
              <a:rPr lang="en-US" altLang="zh-CN" smtClean="0"/>
              <a:t> http://xssy.furongedu.com</a:t>
            </a:r>
            <a:endParaRPr lang="zh-CN" altLang="en-US" smtClean="0"/>
          </a:p>
        </p:txBody>
      </p:sp>
      <p:sp>
        <p:nvSpPr>
          <p:cNvPr id="3" name="内容占位符 2"/>
          <p:cNvSpPr>
            <a:spLocks noGrp="1"/>
          </p:cNvSpPr>
          <p:nvPr>
            <p:ph idx="1"/>
          </p:nvPr>
        </p:nvSpPr>
        <p:spPr>
          <a:xfrm>
            <a:off x="263525" y="2705100"/>
            <a:ext cx="8229600" cy="1346200"/>
          </a:xfrm>
        </p:spPr>
        <p:txBody>
          <a:bodyPr/>
          <a:lstStyle/>
          <a:p>
            <a:pPr marL="0" indent="0" algn="ctr">
              <a:buFont typeface="Wingdings" pitchFamily="2" charset="2"/>
              <a:buNone/>
              <a:defRPr/>
            </a:pPr>
            <a:r>
              <a:rPr lang="en-US" altLang="zh-CN" sz="6000" smtClean="0">
                <a:latin typeface="+mn-ea"/>
              </a:rPr>
              <a:t>Q &amp; A</a:t>
            </a:r>
            <a:endParaRPr lang="zh-CN" altLang="en-US" sz="6000">
              <a:latin typeface="+mn-ea"/>
            </a:endParaRPr>
          </a:p>
        </p:txBody>
      </p:sp>
      <p:sp>
        <p:nvSpPr>
          <p:cNvPr id="4" name="Rectangle 10"/>
          <p:cNvSpPr>
            <a:spLocks noChangeArrowheads="1"/>
          </p:cNvSpPr>
          <p:nvPr/>
        </p:nvSpPr>
        <p:spPr bwMode="auto">
          <a:xfrm>
            <a:off x="1955800" y="5670550"/>
            <a:ext cx="71675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lnSpc>
                <a:spcPct val="100000"/>
              </a:lnSpc>
              <a:defRPr/>
            </a:pPr>
            <a:r>
              <a:rPr lang="zh-CN" altLang="en-US" sz="1600">
                <a:solidFill>
                  <a:srgbClr val="002060"/>
                </a:solidFill>
                <a:latin typeface="+mn-ea"/>
                <a:ea typeface="+mn-ea"/>
              </a:rPr>
              <a:t>杨勇 </a:t>
            </a:r>
            <a:r>
              <a:rPr lang="en-US" altLang="zh-CN" sz="1600">
                <a:solidFill>
                  <a:srgbClr val="002060"/>
                </a:solidFill>
                <a:latin typeface="+mn-ea"/>
                <a:ea typeface="+mn-ea"/>
              </a:rPr>
              <a:t>18673182613</a:t>
            </a:r>
            <a:r>
              <a:rPr lang="zh-CN" altLang="en-US" sz="1600">
                <a:solidFill>
                  <a:srgbClr val="002060"/>
                </a:solidFill>
                <a:latin typeface="+mn-ea"/>
                <a:ea typeface="+mn-ea"/>
              </a:rPr>
              <a:t>，</a:t>
            </a:r>
            <a:r>
              <a:rPr lang="en-US" altLang="zh-CN" sz="1600">
                <a:solidFill>
                  <a:srgbClr val="002060"/>
                </a:solidFill>
                <a:latin typeface="+mn-ea"/>
                <a:ea typeface="+mn-ea"/>
              </a:rPr>
              <a:t>QQ:77349691</a:t>
            </a:r>
          </a:p>
          <a:p>
            <a:pPr algn="r">
              <a:lnSpc>
                <a:spcPct val="100000"/>
              </a:lnSpc>
              <a:defRPr/>
            </a:pPr>
            <a:r>
              <a:rPr lang="zh-CN" altLang="en-US" sz="2400">
                <a:solidFill>
                  <a:schemeClr val="folHlink"/>
                </a:solidFill>
                <a:latin typeface="+mn-ea"/>
                <a:ea typeface="+mn-ea"/>
              </a:rPr>
              <a:t>交流</a:t>
            </a:r>
            <a:r>
              <a:rPr lang="en-US" altLang="zh-CN" sz="2400">
                <a:solidFill>
                  <a:schemeClr val="folHlink"/>
                </a:solidFill>
                <a:latin typeface="+mn-ea"/>
                <a:ea typeface="+mn-ea"/>
              </a:rPr>
              <a:t>QQ</a:t>
            </a:r>
            <a:r>
              <a:rPr lang="zh-CN" altLang="en-US" sz="2400">
                <a:solidFill>
                  <a:schemeClr val="folHlink"/>
                </a:solidFill>
                <a:latin typeface="+mn-ea"/>
                <a:ea typeface="+mn-ea"/>
              </a:rPr>
              <a:t>群：</a:t>
            </a:r>
            <a:r>
              <a:rPr lang="en-US" altLang="zh-CN" sz="2400">
                <a:solidFill>
                  <a:schemeClr val="folHlink"/>
                </a:solidFill>
                <a:latin typeface="+mn-ea"/>
                <a:ea typeface="+mn-ea"/>
              </a:rPr>
              <a:t>241153159</a:t>
            </a:r>
            <a:endParaRPr lang="zh-CN" altLang="en-US" sz="2400">
              <a:solidFill>
                <a:schemeClr val="folHlink"/>
              </a:solidFill>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909888" y="1908175"/>
            <a:ext cx="5748337" cy="3535363"/>
          </a:xfrm>
        </p:spPr>
        <p:txBody>
          <a:bodyPr/>
          <a:lstStyle/>
          <a:p>
            <a:pPr marL="533400" indent="-533400" eaLnBrk="1" hangingPunct="1">
              <a:buFontTx/>
              <a:buAutoNum type="circleNumDbPlain"/>
              <a:defRPr/>
            </a:pPr>
            <a:r>
              <a:rPr lang="zh-CN" altLang="en-US" b="1" smtClean="0"/>
              <a:t>系统简介</a:t>
            </a:r>
          </a:p>
          <a:p>
            <a:pPr marL="533400" indent="-533400" eaLnBrk="1" hangingPunct="1">
              <a:buFontTx/>
              <a:buAutoNum type="circleNumDbPlain"/>
              <a:defRPr/>
            </a:pPr>
            <a:r>
              <a:rPr lang="zh-CN" altLang="en-US" b="1" smtClean="0">
                <a:solidFill>
                  <a:srgbClr val="FF0000"/>
                </a:solidFill>
              </a:rPr>
              <a:t>局中心系统</a:t>
            </a:r>
            <a:endParaRPr lang="en-US" altLang="zh-CN" b="1" smtClean="0">
              <a:solidFill>
                <a:srgbClr val="FF0000"/>
              </a:solidFill>
            </a:endParaRPr>
          </a:p>
          <a:p>
            <a:pPr eaLnBrk="1" hangingPunct="1">
              <a:buFont typeface="Wingdings" pitchFamily="2" charset="2"/>
              <a:buChar char="Ø"/>
              <a:defRPr/>
            </a:pPr>
            <a:r>
              <a:rPr lang="zh-CN" altLang="en-US" sz="1800" b="1" smtClean="0">
                <a:solidFill>
                  <a:srgbClr val="FF0000"/>
                </a:solidFill>
                <a:latin typeface="+mn-ea"/>
              </a:rPr>
              <a:t>系统设置</a:t>
            </a:r>
            <a:endParaRPr lang="en-US" altLang="zh-CN" sz="1800" b="1" smtClean="0">
              <a:solidFill>
                <a:srgbClr val="FF0000"/>
              </a:solidFill>
              <a:latin typeface="+mn-ea"/>
            </a:endParaRPr>
          </a:p>
          <a:p>
            <a:pPr eaLnBrk="1" hangingPunct="1">
              <a:buFont typeface="Wingdings" pitchFamily="2" charset="2"/>
              <a:buChar char="Ø"/>
              <a:defRPr/>
            </a:pPr>
            <a:r>
              <a:rPr lang="zh-CN" altLang="en-US" sz="1800" b="1" smtClean="0">
                <a:solidFill>
                  <a:srgbClr val="FF0000"/>
                </a:solidFill>
                <a:latin typeface="+mn-ea"/>
              </a:rPr>
              <a:t>任课教师</a:t>
            </a:r>
            <a:endParaRPr lang="en-US" altLang="zh-CN" sz="1800" b="1" smtClean="0">
              <a:solidFill>
                <a:srgbClr val="FF0000"/>
              </a:solidFill>
              <a:latin typeface="+mn-ea"/>
            </a:endParaRPr>
          </a:p>
          <a:p>
            <a:pPr eaLnBrk="1" hangingPunct="1">
              <a:buFont typeface="Wingdings" pitchFamily="2" charset="2"/>
              <a:buChar char="Ø"/>
              <a:defRPr/>
            </a:pPr>
            <a:r>
              <a:rPr lang="zh-CN" altLang="en-US" sz="1800" b="1">
                <a:solidFill>
                  <a:srgbClr val="FF0000"/>
                </a:solidFill>
                <a:latin typeface="+mn-ea"/>
              </a:rPr>
              <a:t>学生</a:t>
            </a:r>
            <a:endParaRPr lang="zh-CN" altLang="en-US" sz="1800" b="1" smtClean="0">
              <a:solidFill>
                <a:srgbClr val="FF0000"/>
              </a:solidFill>
              <a:latin typeface="+mn-ea"/>
            </a:endParaRPr>
          </a:p>
          <a:p>
            <a:pPr marL="533400" indent="-533400" eaLnBrk="1" hangingPunct="1">
              <a:buFontTx/>
              <a:buAutoNum type="circleNumDbPlain"/>
              <a:defRPr/>
            </a:pPr>
            <a:r>
              <a:rPr lang="zh-CN" altLang="en-US" b="1" smtClean="0"/>
              <a:t>数据同步策略</a:t>
            </a:r>
          </a:p>
          <a:p>
            <a:pPr marL="533400" indent="-533400" eaLnBrk="1" hangingPunct="1">
              <a:buFontTx/>
              <a:buAutoNum type="circleNumDbPlain"/>
              <a:defRPr/>
            </a:pPr>
            <a:r>
              <a:rPr lang="zh-CN" altLang="en-US" b="1" smtClean="0"/>
              <a:t>任课教师客户端</a:t>
            </a:r>
            <a:endParaRPr lang="en-US" altLang="zh-CN" b="1" smtClean="0"/>
          </a:p>
          <a:p>
            <a:pPr marL="533400" indent="-533400" eaLnBrk="1" hangingPunct="1">
              <a:buFontTx/>
              <a:buAutoNum type="circleNumDbPlain"/>
              <a:defRPr/>
            </a:pPr>
            <a:r>
              <a:rPr lang="zh-CN" altLang="en-US" b="1" smtClean="0"/>
              <a:t>学生客户端</a:t>
            </a:r>
          </a:p>
        </p:txBody>
      </p:sp>
      <p:sp>
        <p:nvSpPr>
          <p:cNvPr id="59" name="Text Box 25"/>
          <p:cNvSpPr txBox="1">
            <a:spLocks noChangeArrowheads="1"/>
          </p:cNvSpPr>
          <p:nvPr/>
        </p:nvSpPr>
        <p:spPr bwMode="auto">
          <a:xfrm>
            <a:off x="0" y="919163"/>
            <a:ext cx="9144000" cy="641350"/>
          </a:xfrm>
          <a:prstGeom prst="rect">
            <a:avLst/>
          </a:prstGeom>
          <a:noFill/>
          <a:ln w="9525" algn="ctr">
            <a:noFill/>
            <a:miter lim="800000"/>
            <a:headEnd/>
            <a:tailEnd/>
          </a:ln>
          <a:effectLst/>
        </p:spPr>
        <p:txBody>
          <a:bodyPr>
            <a:spAutoFit/>
          </a:bodyPr>
          <a:lstStyle>
            <a:lvl1pPr eaLnBrk="0" hangingPunct="0">
              <a:defRPr sz="2800">
                <a:solidFill>
                  <a:srgbClr val="FF3300"/>
                </a:solidFill>
                <a:latin typeface="黑体" pitchFamily="49" charset="-122"/>
                <a:ea typeface="黑体" pitchFamily="49" charset="-122"/>
              </a:defRPr>
            </a:lvl1pPr>
            <a:lvl2pPr marL="742950" indent="-285750" eaLnBrk="0" hangingPunct="0">
              <a:defRPr sz="2800">
                <a:solidFill>
                  <a:srgbClr val="FF3300"/>
                </a:solidFill>
                <a:latin typeface="黑体" pitchFamily="49" charset="-122"/>
                <a:ea typeface="黑体" pitchFamily="49" charset="-122"/>
              </a:defRPr>
            </a:lvl2pPr>
            <a:lvl3pPr marL="1143000" indent="-228600" eaLnBrk="0" hangingPunct="0">
              <a:defRPr sz="2800">
                <a:solidFill>
                  <a:srgbClr val="FF3300"/>
                </a:solidFill>
                <a:latin typeface="黑体" pitchFamily="49" charset="-122"/>
                <a:ea typeface="黑体" pitchFamily="49" charset="-122"/>
              </a:defRPr>
            </a:lvl3pPr>
            <a:lvl4pPr marL="1600200" indent="-228600" eaLnBrk="0" hangingPunct="0">
              <a:defRPr sz="2800">
                <a:solidFill>
                  <a:srgbClr val="FF3300"/>
                </a:solidFill>
                <a:latin typeface="黑体" pitchFamily="49" charset="-122"/>
                <a:ea typeface="黑体" pitchFamily="49" charset="-122"/>
              </a:defRPr>
            </a:lvl4pPr>
            <a:lvl5pPr marL="2057400" indent="-228600" eaLnBrk="0" hangingPunct="0">
              <a:defRPr sz="2800">
                <a:solidFill>
                  <a:srgbClr val="FF3300"/>
                </a:solidFill>
                <a:latin typeface="黑体" pitchFamily="49" charset="-122"/>
                <a:ea typeface="黑体" pitchFamily="49" charset="-122"/>
              </a:defRPr>
            </a:lvl5pPr>
            <a:lvl6pPr marL="2514600" indent="-228600" eaLnBrk="0" fontAlgn="base" hangingPunct="0">
              <a:spcBef>
                <a:spcPct val="0"/>
              </a:spcBef>
              <a:spcAft>
                <a:spcPct val="0"/>
              </a:spcAft>
              <a:defRPr sz="2800">
                <a:solidFill>
                  <a:srgbClr val="FF3300"/>
                </a:solidFill>
                <a:latin typeface="黑体" pitchFamily="49" charset="-122"/>
                <a:ea typeface="黑体" pitchFamily="49" charset="-122"/>
              </a:defRPr>
            </a:lvl6pPr>
            <a:lvl7pPr marL="2971800" indent="-228600" eaLnBrk="0" fontAlgn="base" hangingPunct="0">
              <a:spcBef>
                <a:spcPct val="0"/>
              </a:spcBef>
              <a:spcAft>
                <a:spcPct val="0"/>
              </a:spcAft>
              <a:defRPr sz="2800">
                <a:solidFill>
                  <a:srgbClr val="FF3300"/>
                </a:solidFill>
                <a:latin typeface="黑体" pitchFamily="49" charset="-122"/>
                <a:ea typeface="黑体" pitchFamily="49" charset="-122"/>
              </a:defRPr>
            </a:lvl7pPr>
            <a:lvl8pPr marL="3429000" indent="-228600" eaLnBrk="0" fontAlgn="base" hangingPunct="0">
              <a:spcBef>
                <a:spcPct val="0"/>
              </a:spcBef>
              <a:spcAft>
                <a:spcPct val="0"/>
              </a:spcAft>
              <a:defRPr sz="2800">
                <a:solidFill>
                  <a:srgbClr val="FF3300"/>
                </a:solidFill>
                <a:latin typeface="黑体" pitchFamily="49" charset="-122"/>
                <a:ea typeface="黑体" pitchFamily="49" charset="-122"/>
              </a:defRPr>
            </a:lvl8pPr>
            <a:lvl9pPr marL="3886200" indent="-228600" eaLnBrk="0" fontAlgn="base" hangingPunct="0">
              <a:spcBef>
                <a:spcPct val="0"/>
              </a:spcBef>
              <a:spcAft>
                <a:spcPct val="0"/>
              </a:spcAft>
              <a:defRPr sz="2800">
                <a:solidFill>
                  <a:srgbClr val="FF3300"/>
                </a:solidFill>
                <a:latin typeface="黑体" pitchFamily="49" charset="-122"/>
                <a:ea typeface="黑体" pitchFamily="49" charset="-122"/>
              </a:defRPr>
            </a:lvl9pPr>
          </a:lstStyle>
          <a:p>
            <a:pPr eaLnBrk="1" hangingPunct="1">
              <a:lnSpc>
                <a:spcPct val="100000"/>
              </a:lnSpc>
              <a:defRPr/>
            </a:pPr>
            <a:r>
              <a:rPr lang="zh-CN" altLang="en-US" sz="3600" smtClean="0">
                <a:solidFill>
                  <a:srgbClr val="FF9933"/>
                </a:solidFill>
                <a:effectLst>
                  <a:outerShdw blurRad="38100" dist="38100" dir="2700000" algn="tl">
                    <a:srgbClr val="C0C0C0"/>
                  </a:outerShdw>
                </a:effectLst>
                <a:latin typeface="微软雅黑" pitchFamily="34" charset="-122"/>
                <a:ea typeface="微软雅黑" pitchFamily="34" charset="-122"/>
              </a:rPr>
              <a:t>目    录</a:t>
            </a:r>
            <a:endParaRPr lang="en-US" altLang="zh-CN" sz="1400" smtClean="0">
              <a:solidFill>
                <a:srgbClr val="FF9933"/>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2552700" y="87313"/>
            <a:ext cx="6092825" cy="706437"/>
          </a:xfrm>
        </p:spPr>
        <p:txBody>
          <a:bodyPr/>
          <a:lstStyle/>
          <a:p>
            <a:pPr algn="l"/>
            <a:r>
              <a:rPr lang="zh-CN" altLang="en-US" smtClean="0"/>
              <a:t>局中心系统</a:t>
            </a:r>
            <a:r>
              <a:rPr lang="en-US" altLang="zh-CN" smtClean="0"/>
              <a:t>——</a:t>
            </a:r>
            <a:r>
              <a:rPr lang="zh-CN" altLang="en-US" smtClean="0"/>
              <a:t>系统设置</a:t>
            </a:r>
          </a:p>
        </p:txBody>
      </p:sp>
      <p:sp>
        <p:nvSpPr>
          <p:cNvPr id="9219" name="内容占位符 2"/>
          <p:cNvSpPr>
            <a:spLocks noGrp="1"/>
          </p:cNvSpPr>
          <p:nvPr>
            <p:ph idx="1"/>
          </p:nvPr>
        </p:nvSpPr>
        <p:spPr>
          <a:xfrm>
            <a:off x="428625" y="922338"/>
            <a:ext cx="8229600" cy="5338762"/>
          </a:xfrm>
        </p:spPr>
        <p:txBody>
          <a:bodyPr/>
          <a:lstStyle/>
          <a:p>
            <a:r>
              <a:rPr lang="zh-CN" altLang="en-US" smtClean="0"/>
              <a:t>中心系统地址：</a:t>
            </a:r>
            <a:r>
              <a:rPr lang="en-US" altLang="zh-CN" smtClean="0"/>
              <a:t> http://xssy.furongedu.com/</a:t>
            </a:r>
            <a:endParaRPr lang="zh-CN" altLang="en-US" smtClean="0"/>
          </a:p>
        </p:txBody>
      </p:sp>
      <p:pic>
        <p:nvPicPr>
          <p:cNvPr id="81922" name="Picture 2"/>
          <p:cNvPicPr>
            <a:picLocks noChangeAspect="1" noChangeArrowheads="1"/>
          </p:cNvPicPr>
          <p:nvPr/>
        </p:nvPicPr>
        <p:blipFill>
          <a:blip r:embed="rId2"/>
          <a:srcRect/>
          <a:stretch>
            <a:fillRect/>
          </a:stretch>
        </p:blipFill>
        <p:spPr bwMode="auto">
          <a:xfrm>
            <a:off x="503238" y="1409700"/>
            <a:ext cx="1857375" cy="222408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txBox="1">
            <a:spLocks/>
          </p:cNvSpPr>
          <p:nvPr/>
        </p:nvSpPr>
        <p:spPr bwMode="auto">
          <a:xfrm>
            <a:off x="2513013" y="1409700"/>
            <a:ext cx="6326187"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itchFamily="2" charset="2"/>
              <a:buChar char="v"/>
              <a:defRPr sz="2800">
                <a:solidFill>
                  <a:srgbClr val="0033CC"/>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n"/>
              <a:defRPr sz="2400">
                <a:solidFill>
                  <a:srgbClr val="0033CC"/>
                </a:solidFill>
                <a:latin typeface="+mn-lt"/>
                <a:ea typeface="+mn-ea"/>
              </a:defRPr>
            </a:lvl2pPr>
            <a:lvl3pPr marL="1143000" indent="-228600" algn="l" rtl="0" eaLnBrk="0" fontAlgn="base" hangingPunct="0">
              <a:spcBef>
                <a:spcPct val="20000"/>
              </a:spcBef>
              <a:spcAft>
                <a:spcPct val="0"/>
              </a:spcAft>
              <a:buChar char="•"/>
              <a:defRPr sz="2200">
                <a:solidFill>
                  <a:srgbClr val="0033CC"/>
                </a:solidFill>
                <a:latin typeface="+mn-lt"/>
                <a:ea typeface="+mn-ea"/>
              </a:defRPr>
            </a:lvl3pPr>
            <a:lvl4pPr marL="1600200" indent="-228600" algn="l" rtl="0" eaLnBrk="0" fontAlgn="base" hangingPunct="0">
              <a:spcBef>
                <a:spcPct val="20000"/>
              </a:spcBef>
              <a:spcAft>
                <a:spcPct val="0"/>
              </a:spcAft>
              <a:buChar char="–"/>
              <a:defRPr sz="2000">
                <a:solidFill>
                  <a:srgbClr val="0033CC"/>
                </a:solidFill>
                <a:latin typeface="+mn-lt"/>
                <a:ea typeface="+mn-ea"/>
              </a:defRPr>
            </a:lvl4pPr>
            <a:lvl5pPr marL="2057400" indent="-228600" algn="l" rtl="0" eaLnBrk="0" fontAlgn="base" hangingPunct="0">
              <a:spcBef>
                <a:spcPct val="20000"/>
              </a:spcBef>
              <a:spcAft>
                <a:spcPct val="0"/>
              </a:spcAft>
              <a:buChar char="»"/>
              <a:defRPr sz="2000">
                <a:solidFill>
                  <a:srgbClr val="0033CC"/>
                </a:solidFill>
                <a:latin typeface="+mn-lt"/>
                <a:ea typeface="+mn-ea"/>
              </a:defRPr>
            </a:lvl5pPr>
            <a:lvl6pPr marL="2514600" indent="-228600" algn="l" rtl="0" eaLnBrk="1" fontAlgn="base" hangingPunct="1">
              <a:spcBef>
                <a:spcPct val="20000"/>
              </a:spcBef>
              <a:spcAft>
                <a:spcPct val="0"/>
              </a:spcAft>
              <a:buChar char="»"/>
              <a:defRPr sz="2000">
                <a:solidFill>
                  <a:srgbClr val="0033CC"/>
                </a:solidFill>
                <a:latin typeface="+mn-lt"/>
                <a:ea typeface="+mn-ea"/>
              </a:defRPr>
            </a:lvl6pPr>
            <a:lvl7pPr marL="2971800" indent="-228600" algn="l" rtl="0" eaLnBrk="1" fontAlgn="base" hangingPunct="1">
              <a:spcBef>
                <a:spcPct val="20000"/>
              </a:spcBef>
              <a:spcAft>
                <a:spcPct val="0"/>
              </a:spcAft>
              <a:buChar char="»"/>
              <a:defRPr sz="2000">
                <a:solidFill>
                  <a:srgbClr val="0033CC"/>
                </a:solidFill>
                <a:latin typeface="+mn-lt"/>
                <a:ea typeface="+mn-ea"/>
              </a:defRPr>
            </a:lvl7pPr>
            <a:lvl8pPr marL="3429000" indent="-228600" algn="l" rtl="0" eaLnBrk="1" fontAlgn="base" hangingPunct="1">
              <a:spcBef>
                <a:spcPct val="20000"/>
              </a:spcBef>
              <a:spcAft>
                <a:spcPct val="0"/>
              </a:spcAft>
              <a:buChar char="»"/>
              <a:defRPr sz="2000">
                <a:solidFill>
                  <a:srgbClr val="0033CC"/>
                </a:solidFill>
                <a:latin typeface="+mn-lt"/>
                <a:ea typeface="+mn-ea"/>
              </a:defRPr>
            </a:lvl8pPr>
            <a:lvl9pPr marL="3886200" indent="-228600" algn="l" rtl="0" eaLnBrk="1" fontAlgn="base" hangingPunct="1">
              <a:spcBef>
                <a:spcPct val="20000"/>
              </a:spcBef>
              <a:spcAft>
                <a:spcPct val="0"/>
              </a:spcAft>
              <a:buChar char="»"/>
              <a:defRPr sz="2000">
                <a:solidFill>
                  <a:srgbClr val="0033CC"/>
                </a:solidFill>
                <a:latin typeface="+mn-lt"/>
                <a:ea typeface="+mn-ea"/>
              </a:defRPr>
            </a:lvl9pPr>
          </a:lstStyle>
          <a:p>
            <a:pPr>
              <a:buFont typeface="Wingdings" pitchFamily="2" charset="2"/>
              <a:buChar char="Ø"/>
              <a:defRPr/>
            </a:pPr>
            <a:r>
              <a:rPr lang="zh-CN" altLang="en-US" sz="1800" smtClean="0">
                <a:latin typeface="+mn-ea"/>
              </a:rPr>
              <a:t>接入管理（局管理员）</a:t>
            </a:r>
            <a:endParaRPr lang="en-US" altLang="zh-CN" sz="1800" smtClean="0">
              <a:latin typeface="+mn-ea"/>
            </a:endParaRPr>
          </a:p>
          <a:p>
            <a:pPr marL="0" indent="0">
              <a:buFont typeface="Wingdings" pitchFamily="2" charset="2"/>
              <a:buNone/>
              <a:defRPr/>
            </a:pPr>
            <a:r>
              <a:rPr lang="zh-CN" altLang="en-US" sz="1600" b="0" smtClean="0">
                <a:solidFill>
                  <a:srgbClr val="002060"/>
                </a:solidFill>
                <a:latin typeface="+mn-ea"/>
              </a:rPr>
              <a:t>负责给各学校教师客户端分配唯一接入帐号密码以保证安全通讯和系统识别，并生成一个</a:t>
            </a:r>
            <a:r>
              <a:rPr lang="zh-CN" altLang="en-US" sz="1600" b="0" smtClean="0">
                <a:solidFill>
                  <a:srgbClr val="FF0000"/>
                </a:solidFill>
                <a:latin typeface="+mn-ea"/>
              </a:rPr>
              <a:t>密钥文件</a:t>
            </a:r>
            <a:r>
              <a:rPr lang="zh-CN" altLang="en-US" sz="1600" b="0" smtClean="0">
                <a:solidFill>
                  <a:srgbClr val="002060"/>
                </a:solidFill>
                <a:latin typeface="+mn-ea"/>
              </a:rPr>
              <a:t>（以学校为单位）</a:t>
            </a:r>
            <a:endParaRPr lang="en-US" altLang="zh-CN" sz="1800" smtClean="0">
              <a:latin typeface="+mn-ea"/>
            </a:endParaRPr>
          </a:p>
          <a:p>
            <a:pPr>
              <a:buFont typeface="Wingdings" pitchFamily="2" charset="2"/>
              <a:buChar char="Ø"/>
              <a:defRPr/>
            </a:pPr>
            <a:r>
              <a:rPr lang="zh-CN" altLang="en-US" sz="1800" smtClean="0">
                <a:latin typeface="+mn-ea"/>
              </a:rPr>
              <a:t>评价规则管理（局管理员）</a:t>
            </a:r>
            <a:endParaRPr lang="en-US" altLang="zh-CN" sz="1800" smtClean="0">
              <a:latin typeface="+mn-ea"/>
            </a:endParaRPr>
          </a:p>
          <a:p>
            <a:pPr marL="0" indent="0">
              <a:buFont typeface="Wingdings" pitchFamily="2" charset="2"/>
              <a:buNone/>
              <a:defRPr/>
            </a:pPr>
            <a:r>
              <a:rPr lang="zh-CN" altLang="en-US" sz="1600" b="0" smtClean="0">
                <a:solidFill>
                  <a:srgbClr val="002060"/>
                </a:solidFill>
                <a:latin typeface="+mn-ea"/>
              </a:rPr>
              <a:t>负责按年级设置统一的客观评价体系，有等级制和分数制可供选择</a:t>
            </a:r>
            <a:endParaRPr lang="en-US" altLang="zh-CN" sz="1800" smtClean="0">
              <a:latin typeface="+mn-ea"/>
            </a:endParaRPr>
          </a:p>
          <a:p>
            <a:pPr>
              <a:buFont typeface="Wingdings" pitchFamily="2" charset="2"/>
              <a:buChar char="Ø"/>
              <a:defRPr/>
            </a:pPr>
            <a:r>
              <a:rPr lang="zh-CN" altLang="en-US" sz="1800" smtClean="0">
                <a:latin typeface="+mn-ea"/>
              </a:rPr>
              <a:t>课程目录设置（局管理员、校管理员）</a:t>
            </a:r>
            <a:endParaRPr lang="en-US" altLang="zh-CN" sz="1800" smtClean="0">
              <a:latin typeface="+mn-ea"/>
            </a:endParaRPr>
          </a:p>
          <a:p>
            <a:pPr marL="0" indent="0">
              <a:buFont typeface="Wingdings" pitchFamily="2" charset="2"/>
              <a:buNone/>
              <a:defRPr/>
            </a:pPr>
            <a:r>
              <a:rPr lang="zh-CN" altLang="en-US" sz="1600" b="0" smtClean="0">
                <a:solidFill>
                  <a:srgbClr val="002060"/>
                </a:solidFill>
                <a:latin typeface="+mn-ea"/>
              </a:rPr>
              <a:t>负责按年级设置统一的课程目录，可分为必修和选修，也可按全区和学校设置</a:t>
            </a:r>
            <a:endParaRPr lang="en-US" altLang="zh-CN" sz="1600" b="0" smtClean="0">
              <a:solidFill>
                <a:srgbClr val="002060"/>
              </a:solidFill>
              <a:latin typeface="+mn-ea"/>
            </a:endParaRPr>
          </a:p>
          <a:p>
            <a:pPr>
              <a:buFont typeface="Wingdings" pitchFamily="2" charset="2"/>
              <a:buChar char="Ø"/>
              <a:defRPr/>
            </a:pPr>
            <a:r>
              <a:rPr lang="zh-CN" altLang="en-US" sz="1800" smtClean="0">
                <a:latin typeface="+mn-ea"/>
              </a:rPr>
              <a:t>知识要点（局管理员）</a:t>
            </a:r>
            <a:endParaRPr lang="en-US" altLang="zh-CN" sz="1800" smtClean="0">
              <a:latin typeface="+mn-ea"/>
            </a:endParaRPr>
          </a:p>
          <a:p>
            <a:pPr marL="0" indent="0">
              <a:buFont typeface="Wingdings" pitchFamily="2" charset="2"/>
              <a:buNone/>
              <a:defRPr/>
            </a:pPr>
            <a:r>
              <a:rPr lang="zh-CN" altLang="en-US" sz="1600" b="0" smtClean="0">
                <a:solidFill>
                  <a:srgbClr val="002060"/>
                </a:solidFill>
                <a:latin typeface="+mn-ea"/>
              </a:rPr>
              <a:t>负责各课程目录涉及的要点归属，支持树型结构设置，支持和课程目录的多对多的关系</a:t>
            </a:r>
            <a:endParaRPr lang="en-US" altLang="zh-CN" sz="1800" b="0" smtClean="0">
              <a:latin typeface="+mn-ea"/>
            </a:endParaRPr>
          </a:p>
          <a:p>
            <a:pPr>
              <a:buFont typeface="Wingdings" pitchFamily="2" charset="2"/>
              <a:buChar char="Ø"/>
              <a:defRPr/>
            </a:pPr>
            <a:r>
              <a:rPr lang="zh-CN" altLang="en-US" sz="1800" smtClean="0">
                <a:latin typeface="+mn-ea"/>
              </a:rPr>
              <a:t>教师</a:t>
            </a:r>
            <a:r>
              <a:rPr lang="en-US" altLang="zh-CN" sz="1800" smtClean="0">
                <a:latin typeface="+mn-ea"/>
              </a:rPr>
              <a:t>/</a:t>
            </a:r>
            <a:r>
              <a:rPr lang="zh-CN" altLang="en-US" sz="1800" smtClean="0">
                <a:latin typeface="+mn-ea"/>
              </a:rPr>
              <a:t>班级设置（局管理员、校管理员）</a:t>
            </a:r>
            <a:endParaRPr lang="en-US" altLang="zh-CN" sz="1800" smtClean="0">
              <a:latin typeface="+mn-ea"/>
            </a:endParaRPr>
          </a:p>
          <a:p>
            <a:pPr marL="0" indent="0">
              <a:buFont typeface="Wingdings" pitchFamily="2" charset="2"/>
              <a:buNone/>
              <a:defRPr/>
            </a:pPr>
            <a:r>
              <a:rPr lang="zh-CN" altLang="en-US" sz="1600" b="0" smtClean="0">
                <a:solidFill>
                  <a:srgbClr val="002060"/>
                </a:solidFill>
                <a:latin typeface="+mn-ea"/>
              </a:rPr>
              <a:t>负责管理任课教师和授课班级的对应关系</a:t>
            </a:r>
            <a:endParaRPr lang="en-US" altLang="zh-CN" sz="1600" b="0" smtClean="0">
              <a:solidFill>
                <a:srgbClr val="002060"/>
              </a:solidFill>
              <a:latin typeface="+mn-ea"/>
            </a:endParaRPr>
          </a:p>
          <a:p>
            <a:pPr marL="0" indent="0">
              <a:buFont typeface="Wingdings" pitchFamily="2" charset="2"/>
              <a:buNone/>
              <a:defRPr/>
            </a:pPr>
            <a:endParaRPr lang="zh-CN" altLang="en-US" sz="180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425700" y="87313"/>
            <a:ext cx="6219825" cy="706437"/>
          </a:xfrm>
        </p:spPr>
        <p:txBody>
          <a:bodyPr/>
          <a:lstStyle/>
          <a:p>
            <a:pPr algn="l"/>
            <a:r>
              <a:rPr lang="zh-CN" altLang="en-US" smtClean="0"/>
              <a:t>局中心系统</a:t>
            </a:r>
            <a:r>
              <a:rPr lang="en-US" altLang="zh-CN" smtClean="0"/>
              <a:t>——</a:t>
            </a:r>
            <a:r>
              <a:rPr lang="zh-CN" altLang="en-US" smtClean="0"/>
              <a:t>任课教师（</a:t>
            </a:r>
            <a:r>
              <a:rPr lang="en-US" altLang="zh-CN" smtClean="0"/>
              <a:t>1</a:t>
            </a:r>
            <a:r>
              <a:rPr lang="zh-CN" altLang="en-US" smtClean="0"/>
              <a:t>）</a:t>
            </a:r>
          </a:p>
        </p:txBody>
      </p:sp>
      <p:sp>
        <p:nvSpPr>
          <p:cNvPr id="3" name="内容占位符 2"/>
          <p:cNvSpPr>
            <a:spLocks noGrp="1"/>
          </p:cNvSpPr>
          <p:nvPr>
            <p:ph idx="1"/>
          </p:nvPr>
        </p:nvSpPr>
        <p:spPr/>
        <p:txBody>
          <a:bodyPr/>
          <a:lstStyle/>
          <a:p>
            <a:pPr>
              <a:defRPr/>
            </a:pPr>
            <a:r>
              <a:rPr lang="zh-CN" altLang="en-US" smtClean="0"/>
              <a:t>中心系统地址：</a:t>
            </a:r>
            <a:r>
              <a:rPr lang="en-US" altLang="zh-CN" smtClean="0"/>
              <a:t> http://xssy.furongedu.com/</a:t>
            </a:r>
            <a:endParaRPr lang="zh-CN" altLang="en-US" smtClean="0"/>
          </a:p>
          <a:p>
            <a:pPr>
              <a:buFont typeface="Wingdings" pitchFamily="2" charset="2"/>
              <a:buChar char="Ø"/>
              <a:defRPr/>
            </a:pPr>
            <a:r>
              <a:rPr lang="zh-CN" altLang="en-US" sz="2000" smtClean="0"/>
              <a:t>获取密钥文件（教师客户端必须）</a:t>
            </a:r>
            <a:endParaRPr lang="en-US" altLang="zh-CN" sz="2000" smtClean="0"/>
          </a:p>
          <a:p>
            <a:pPr marL="0" indent="0">
              <a:buFont typeface="Wingdings" pitchFamily="2" charset="2"/>
              <a:buNone/>
              <a:defRPr/>
            </a:pPr>
            <a:r>
              <a:rPr lang="en-US" altLang="zh-CN" sz="2000" smtClean="0"/>
              <a:t>                                           </a:t>
            </a:r>
          </a:p>
          <a:p>
            <a:pPr>
              <a:buFont typeface="Wingdings" pitchFamily="2" charset="2"/>
              <a:buChar char="Ø"/>
              <a:defRPr/>
            </a:pPr>
            <a:endParaRPr lang="en-US" altLang="zh-CN" sz="2000" smtClean="0"/>
          </a:p>
          <a:p>
            <a:pPr marL="0" indent="0">
              <a:buFont typeface="Wingdings" pitchFamily="2" charset="2"/>
              <a:buNone/>
              <a:defRPr/>
            </a:pPr>
            <a:endParaRPr lang="en-US" altLang="zh-CN" sz="2000" smtClean="0"/>
          </a:p>
          <a:p>
            <a:pPr>
              <a:buFont typeface="Wingdings" pitchFamily="2" charset="2"/>
              <a:buChar char="Ø"/>
              <a:defRPr/>
            </a:pPr>
            <a:r>
              <a:rPr lang="zh-CN" altLang="en-US" sz="2000" smtClean="0"/>
              <a:t>任课教师查询</a:t>
            </a:r>
            <a:endParaRPr lang="en-US" altLang="zh-CN" sz="2000" smtClean="0"/>
          </a:p>
          <a:p>
            <a:pPr marL="0" indent="0">
              <a:buFont typeface="Wingdings" pitchFamily="2" charset="2"/>
              <a:buNone/>
              <a:defRPr/>
            </a:pPr>
            <a:r>
              <a:rPr lang="zh-CN" altLang="en-US" sz="1600" smtClean="0">
                <a:solidFill>
                  <a:srgbClr val="002060"/>
                </a:solidFill>
              </a:rPr>
              <a:t>负责管理所授课学生的作品</a:t>
            </a:r>
            <a:endParaRPr lang="en-US" altLang="zh-CN" sz="1600" smtClean="0">
              <a:solidFill>
                <a:srgbClr val="002060"/>
              </a:solidFill>
            </a:endParaRPr>
          </a:p>
          <a:p>
            <a:pPr marL="0" indent="0">
              <a:buFont typeface="Wingdings" pitchFamily="2" charset="2"/>
              <a:buNone/>
              <a:defRPr/>
            </a:pPr>
            <a:endParaRPr lang="zh-CN" altLang="en-US" sz="1600">
              <a:solidFill>
                <a:srgbClr val="002060"/>
              </a:solidFill>
            </a:endParaRPr>
          </a:p>
        </p:txBody>
      </p:sp>
      <p:pic>
        <p:nvPicPr>
          <p:cNvPr id="82946" name="Picture 2"/>
          <p:cNvPicPr>
            <a:picLocks noChangeAspect="1" noChangeArrowheads="1"/>
          </p:cNvPicPr>
          <p:nvPr/>
        </p:nvPicPr>
        <p:blipFill>
          <a:blip r:embed="rId2"/>
          <a:srcRect/>
          <a:stretch>
            <a:fillRect/>
          </a:stretch>
        </p:blipFill>
        <p:spPr bwMode="auto">
          <a:xfrm>
            <a:off x="669925" y="1814513"/>
            <a:ext cx="2762250" cy="107632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947" name="Picture 3"/>
          <p:cNvPicPr>
            <a:picLocks noChangeAspect="1" noChangeArrowheads="1"/>
          </p:cNvPicPr>
          <p:nvPr/>
        </p:nvPicPr>
        <p:blipFill>
          <a:blip r:embed="rId3"/>
          <a:srcRect/>
          <a:stretch>
            <a:fillRect/>
          </a:stretch>
        </p:blipFill>
        <p:spPr bwMode="auto">
          <a:xfrm>
            <a:off x="538163" y="3635375"/>
            <a:ext cx="7610475" cy="14668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425700" y="87313"/>
            <a:ext cx="6219825" cy="706437"/>
          </a:xfrm>
        </p:spPr>
        <p:txBody>
          <a:bodyPr/>
          <a:lstStyle/>
          <a:p>
            <a:pPr algn="l"/>
            <a:r>
              <a:rPr lang="zh-CN" altLang="en-US" smtClean="0"/>
              <a:t>局中心系统</a:t>
            </a:r>
            <a:r>
              <a:rPr lang="en-US" altLang="zh-CN" smtClean="0"/>
              <a:t>——</a:t>
            </a:r>
            <a:r>
              <a:rPr lang="zh-CN" altLang="en-US" smtClean="0"/>
              <a:t>任课教师（</a:t>
            </a:r>
            <a:r>
              <a:rPr lang="en-US" altLang="zh-CN" smtClean="0"/>
              <a:t>2</a:t>
            </a:r>
            <a:r>
              <a:rPr lang="zh-CN" altLang="en-US" smtClean="0"/>
              <a:t>）</a:t>
            </a:r>
          </a:p>
        </p:txBody>
      </p:sp>
      <p:sp>
        <p:nvSpPr>
          <p:cNvPr id="3" name="内容占位符 2"/>
          <p:cNvSpPr>
            <a:spLocks noGrp="1"/>
          </p:cNvSpPr>
          <p:nvPr>
            <p:ph idx="1"/>
          </p:nvPr>
        </p:nvSpPr>
        <p:spPr>
          <a:xfrm>
            <a:off x="428625" y="922338"/>
            <a:ext cx="8229600" cy="538162"/>
          </a:xfrm>
        </p:spPr>
        <p:txBody>
          <a:bodyPr/>
          <a:lstStyle/>
          <a:p>
            <a:pPr>
              <a:defRPr/>
            </a:pPr>
            <a:r>
              <a:rPr lang="zh-CN" altLang="en-US" smtClean="0"/>
              <a:t>中心系统地址：</a:t>
            </a:r>
            <a:r>
              <a:rPr lang="en-US" altLang="zh-CN" smtClean="0"/>
              <a:t> http://xssy.furongedu.com/</a:t>
            </a:r>
            <a:endParaRPr lang="zh-CN" altLang="en-US" smtClean="0"/>
          </a:p>
          <a:p>
            <a:pPr marL="0" indent="0">
              <a:buFont typeface="Wingdings" pitchFamily="2" charset="2"/>
              <a:buNone/>
              <a:defRPr/>
            </a:pPr>
            <a:endParaRPr lang="zh-CN" altLang="en-US" sz="1600">
              <a:solidFill>
                <a:srgbClr val="002060"/>
              </a:solidFill>
            </a:endParaRPr>
          </a:p>
        </p:txBody>
      </p:sp>
      <p:pic>
        <p:nvPicPr>
          <p:cNvPr id="66562" name="Picture 2"/>
          <p:cNvPicPr>
            <a:picLocks noChangeAspect="1" noChangeArrowheads="1"/>
          </p:cNvPicPr>
          <p:nvPr/>
        </p:nvPicPr>
        <p:blipFill>
          <a:blip r:embed="rId2"/>
          <a:srcRect/>
          <a:stretch>
            <a:fillRect/>
          </a:stretch>
        </p:blipFill>
        <p:spPr bwMode="auto">
          <a:xfrm>
            <a:off x="134938" y="1346200"/>
            <a:ext cx="6181725" cy="49784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p:cNvPicPr>
            <a:picLocks noChangeAspect="1" noChangeArrowheads="1"/>
          </p:cNvPicPr>
          <p:nvPr/>
        </p:nvPicPr>
        <p:blipFill>
          <a:blip r:embed="rId3"/>
          <a:srcRect/>
          <a:stretch>
            <a:fillRect/>
          </a:stretch>
        </p:blipFill>
        <p:spPr bwMode="auto">
          <a:xfrm>
            <a:off x="2454275" y="952500"/>
            <a:ext cx="6115050" cy="53721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p:cNvPicPr>
            <a:picLocks noChangeAspect="1" noChangeArrowheads="1"/>
          </p:cNvPicPr>
          <p:nvPr/>
        </p:nvPicPr>
        <p:blipFill>
          <a:blip r:embed="rId4"/>
          <a:srcRect/>
          <a:stretch>
            <a:fillRect/>
          </a:stretch>
        </p:blipFill>
        <p:spPr bwMode="auto">
          <a:xfrm>
            <a:off x="2454275" y="695325"/>
            <a:ext cx="5800725" cy="47053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ppt_x"/>
                                          </p:val>
                                        </p:tav>
                                        <p:tav tm="100000">
                                          <p:val>
                                            <p:strVal val="#ppt_x"/>
                                          </p:val>
                                        </p:tav>
                                      </p:tavLst>
                                    </p:anim>
                                    <p:anim calcmode="lin" valueType="num">
                                      <p:cBhvr additive="base">
                                        <p:cTn id="8" dur="500" fill="hold"/>
                                        <p:tgtEl>
                                          <p:spTgt spid="665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nodeType="clickEffect">
                                  <p:stCondLst>
                                    <p:cond delay="0"/>
                                  </p:stCondLst>
                                  <p:childTnLst>
                                    <p:set>
                                      <p:cBhvr>
                                        <p:cTn id="12" dur="1" fill="hold">
                                          <p:stCondLst>
                                            <p:cond delay="0"/>
                                          </p:stCondLst>
                                        </p:cTn>
                                        <p:tgtEl>
                                          <p:spTgt spid="66563"/>
                                        </p:tgtEl>
                                        <p:attrNameLst>
                                          <p:attrName>style.visibility</p:attrName>
                                        </p:attrNameLst>
                                      </p:cBhvr>
                                      <p:to>
                                        <p:strVal val="visible"/>
                                      </p:to>
                                    </p:set>
                                    <p:animEffect transition="in" filter="fade">
                                      <p:cBhvr>
                                        <p:cTn id="13" dur="2000"/>
                                        <p:tgtEl>
                                          <p:spTgt spid="66563"/>
                                        </p:tgtEl>
                                      </p:cBhvr>
                                    </p:animEffect>
                                    <p:anim calcmode="lin" valueType="num">
                                      <p:cBhvr>
                                        <p:cTn id="14" dur="2000" fill="hold"/>
                                        <p:tgtEl>
                                          <p:spTgt spid="66563"/>
                                        </p:tgtEl>
                                        <p:attrNameLst>
                                          <p:attrName>ppt_w</p:attrName>
                                        </p:attrNameLst>
                                      </p:cBhvr>
                                      <p:tavLst>
                                        <p:tav tm="0" fmla="#ppt_w*sin(2.5*pi*$)">
                                          <p:val>
                                            <p:fltVal val="0"/>
                                          </p:val>
                                        </p:tav>
                                        <p:tav tm="100000">
                                          <p:val>
                                            <p:fltVal val="1"/>
                                          </p:val>
                                        </p:tav>
                                      </p:tavLst>
                                    </p:anim>
                                    <p:anim calcmode="lin" valueType="num">
                                      <p:cBhvr>
                                        <p:cTn id="15" dur="2000" fill="hold"/>
                                        <p:tgtEl>
                                          <p:spTgt spid="6656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66564"/>
                                        </p:tgtEl>
                                        <p:attrNameLst>
                                          <p:attrName>style.visibility</p:attrName>
                                        </p:attrNameLst>
                                      </p:cBhvr>
                                      <p:to>
                                        <p:strVal val="visible"/>
                                      </p:to>
                                    </p:set>
                                    <p:animEffect transition="in" filter="randombar(horizontal)">
                                      <p:cBhvr>
                                        <p:cTn id="20"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527300" y="87313"/>
            <a:ext cx="6118225" cy="706437"/>
          </a:xfrm>
        </p:spPr>
        <p:txBody>
          <a:bodyPr/>
          <a:lstStyle/>
          <a:p>
            <a:pPr algn="l"/>
            <a:r>
              <a:rPr lang="zh-CN" altLang="en-US" smtClean="0"/>
              <a:t>局中心系统</a:t>
            </a:r>
            <a:r>
              <a:rPr lang="en-US" altLang="zh-CN" smtClean="0"/>
              <a:t>——</a:t>
            </a:r>
            <a:r>
              <a:rPr lang="zh-CN" altLang="en-US" smtClean="0"/>
              <a:t>学生</a:t>
            </a:r>
          </a:p>
        </p:txBody>
      </p:sp>
      <p:sp>
        <p:nvSpPr>
          <p:cNvPr id="3" name="内容占位符 2"/>
          <p:cNvSpPr>
            <a:spLocks noGrp="1"/>
          </p:cNvSpPr>
          <p:nvPr>
            <p:ph idx="1"/>
          </p:nvPr>
        </p:nvSpPr>
        <p:spPr/>
        <p:txBody>
          <a:bodyPr/>
          <a:lstStyle/>
          <a:p>
            <a:pPr>
              <a:defRPr/>
            </a:pPr>
            <a:r>
              <a:rPr lang="zh-CN" altLang="en-US" smtClean="0"/>
              <a:t>可查询到自己的作业信息。</a:t>
            </a:r>
            <a:endParaRPr lang="en-US" altLang="zh-CN" smtClean="0"/>
          </a:p>
          <a:p>
            <a:pPr marL="0" indent="0">
              <a:buFont typeface="Wingdings" pitchFamily="2" charset="2"/>
              <a:buNone/>
              <a:defRPr/>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909888" y="1908175"/>
            <a:ext cx="5748337" cy="3535363"/>
          </a:xfrm>
        </p:spPr>
        <p:txBody>
          <a:bodyPr/>
          <a:lstStyle/>
          <a:p>
            <a:pPr marL="533400" indent="-533400" eaLnBrk="1" hangingPunct="1">
              <a:buFontTx/>
              <a:buAutoNum type="circleNumDbPlain"/>
              <a:defRPr/>
            </a:pPr>
            <a:r>
              <a:rPr lang="zh-CN" altLang="en-US" b="1" smtClean="0"/>
              <a:t>系统简介</a:t>
            </a:r>
          </a:p>
          <a:p>
            <a:pPr marL="533400" indent="-533400" eaLnBrk="1" hangingPunct="1">
              <a:buFontTx/>
              <a:buAutoNum type="circleNumDbPlain"/>
              <a:defRPr/>
            </a:pPr>
            <a:r>
              <a:rPr lang="zh-CN" altLang="en-US" b="1" smtClean="0">
                <a:solidFill>
                  <a:srgbClr val="0070C0"/>
                </a:solidFill>
              </a:rPr>
              <a:t>局中心系统</a:t>
            </a:r>
            <a:endParaRPr lang="zh-CN" altLang="en-US" sz="1800" b="1" smtClean="0">
              <a:solidFill>
                <a:srgbClr val="0070C0"/>
              </a:solidFill>
              <a:latin typeface="+mn-ea"/>
            </a:endParaRPr>
          </a:p>
          <a:p>
            <a:pPr marL="533400" indent="-533400" eaLnBrk="1" hangingPunct="1">
              <a:buFontTx/>
              <a:buAutoNum type="circleNumDbPlain"/>
              <a:defRPr/>
            </a:pPr>
            <a:r>
              <a:rPr lang="zh-CN" altLang="en-US" b="1" smtClean="0">
                <a:solidFill>
                  <a:srgbClr val="FF0000"/>
                </a:solidFill>
              </a:rPr>
              <a:t>数据同步策略</a:t>
            </a:r>
          </a:p>
          <a:p>
            <a:pPr marL="533400" indent="-533400" eaLnBrk="1" hangingPunct="1">
              <a:buFontTx/>
              <a:buAutoNum type="circleNumDbPlain"/>
              <a:defRPr/>
            </a:pPr>
            <a:r>
              <a:rPr lang="zh-CN" altLang="en-US" b="1" smtClean="0"/>
              <a:t>任课教师客户端</a:t>
            </a:r>
            <a:endParaRPr lang="en-US" altLang="zh-CN" b="1" smtClean="0"/>
          </a:p>
          <a:p>
            <a:pPr marL="533400" indent="-533400" eaLnBrk="1" hangingPunct="1">
              <a:buFontTx/>
              <a:buAutoNum type="circleNumDbPlain"/>
              <a:defRPr/>
            </a:pPr>
            <a:r>
              <a:rPr lang="zh-CN" altLang="en-US" b="1" smtClean="0"/>
              <a:t>学生客户端</a:t>
            </a:r>
          </a:p>
        </p:txBody>
      </p:sp>
      <p:sp>
        <p:nvSpPr>
          <p:cNvPr id="59" name="Text Box 25"/>
          <p:cNvSpPr txBox="1">
            <a:spLocks noChangeArrowheads="1"/>
          </p:cNvSpPr>
          <p:nvPr/>
        </p:nvSpPr>
        <p:spPr bwMode="auto">
          <a:xfrm>
            <a:off x="0" y="919163"/>
            <a:ext cx="9144000" cy="641350"/>
          </a:xfrm>
          <a:prstGeom prst="rect">
            <a:avLst/>
          </a:prstGeom>
          <a:noFill/>
          <a:ln w="9525" algn="ctr">
            <a:noFill/>
            <a:miter lim="800000"/>
            <a:headEnd/>
            <a:tailEnd/>
          </a:ln>
          <a:effectLst/>
        </p:spPr>
        <p:txBody>
          <a:bodyPr>
            <a:spAutoFit/>
          </a:bodyPr>
          <a:lstStyle>
            <a:lvl1pPr eaLnBrk="0" hangingPunct="0">
              <a:defRPr sz="2800">
                <a:solidFill>
                  <a:srgbClr val="FF3300"/>
                </a:solidFill>
                <a:latin typeface="黑体" pitchFamily="49" charset="-122"/>
                <a:ea typeface="黑体" pitchFamily="49" charset="-122"/>
              </a:defRPr>
            </a:lvl1pPr>
            <a:lvl2pPr marL="742950" indent="-285750" eaLnBrk="0" hangingPunct="0">
              <a:defRPr sz="2800">
                <a:solidFill>
                  <a:srgbClr val="FF3300"/>
                </a:solidFill>
                <a:latin typeface="黑体" pitchFamily="49" charset="-122"/>
                <a:ea typeface="黑体" pitchFamily="49" charset="-122"/>
              </a:defRPr>
            </a:lvl2pPr>
            <a:lvl3pPr marL="1143000" indent="-228600" eaLnBrk="0" hangingPunct="0">
              <a:defRPr sz="2800">
                <a:solidFill>
                  <a:srgbClr val="FF3300"/>
                </a:solidFill>
                <a:latin typeface="黑体" pitchFamily="49" charset="-122"/>
                <a:ea typeface="黑体" pitchFamily="49" charset="-122"/>
              </a:defRPr>
            </a:lvl3pPr>
            <a:lvl4pPr marL="1600200" indent="-228600" eaLnBrk="0" hangingPunct="0">
              <a:defRPr sz="2800">
                <a:solidFill>
                  <a:srgbClr val="FF3300"/>
                </a:solidFill>
                <a:latin typeface="黑体" pitchFamily="49" charset="-122"/>
                <a:ea typeface="黑体" pitchFamily="49" charset="-122"/>
              </a:defRPr>
            </a:lvl4pPr>
            <a:lvl5pPr marL="2057400" indent="-228600" eaLnBrk="0" hangingPunct="0">
              <a:defRPr sz="2800">
                <a:solidFill>
                  <a:srgbClr val="FF3300"/>
                </a:solidFill>
                <a:latin typeface="黑体" pitchFamily="49" charset="-122"/>
                <a:ea typeface="黑体" pitchFamily="49" charset="-122"/>
              </a:defRPr>
            </a:lvl5pPr>
            <a:lvl6pPr marL="2514600" indent="-228600" eaLnBrk="0" fontAlgn="base" hangingPunct="0">
              <a:spcBef>
                <a:spcPct val="0"/>
              </a:spcBef>
              <a:spcAft>
                <a:spcPct val="0"/>
              </a:spcAft>
              <a:defRPr sz="2800">
                <a:solidFill>
                  <a:srgbClr val="FF3300"/>
                </a:solidFill>
                <a:latin typeface="黑体" pitchFamily="49" charset="-122"/>
                <a:ea typeface="黑体" pitchFamily="49" charset="-122"/>
              </a:defRPr>
            </a:lvl6pPr>
            <a:lvl7pPr marL="2971800" indent="-228600" eaLnBrk="0" fontAlgn="base" hangingPunct="0">
              <a:spcBef>
                <a:spcPct val="0"/>
              </a:spcBef>
              <a:spcAft>
                <a:spcPct val="0"/>
              </a:spcAft>
              <a:defRPr sz="2800">
                <a:solidFill>
                  <a:srgbClr val="FF3300"/>
                </a:solidFill>
                <a:latin typeface="黑体" pitchFamily="49" charset="-122"/>
                <a:ea typeface="黑体" pitchFamily="49" charset="-122"/>
              </a:defRPr>
            </a:lvl7pPr>
            <a:lvl8pPr marL="3429000" indent="-228600" eaLnBrk="0" fontAlgn="base" hangingPunct="0">
              <a:spcBef>
                <a:spcPct val="0"/>
              </a:spcBef>
              <a:spcAft>
                <a:spcPct val="0"/>
              </a:spcAft>
              <a:defRPr sz="2800">
                <a:solidFill>
                  <a:srgbClr val="FF3300"/>
                </a:solidFill>
                <a:latin typeface="黑体" pitchFamily="49" charset="-122"/>
                <a:ea typeface="黑体" pitchFamily="49" charset="-122"/>
              </a:defRPr>
            </a:lvl8pPr>
            <a:lvl9pPr marL="3886200" indent="-228600" eaLnBrk="0" fontAlgn="base" hangingPunct="0">
              <a:spcBef>
                <a:spcPct val="0"/>
              </a:spcBef>
              <a:spcAft>
                <a:spcPct val="0"/>
              </a:spcAft>
              <a:defRPr sz="2800">
                <a:solidFill>
                  <a:srgbClr val="FF3300"/>
                </a:solidFill>
                <a:latin typeface="黑体" pitchFamily="49" charset="-122"/>
                <a:ea typeface="黑体" pitchFamily="49" charset="-122"/>
              </a:defRPr>
            </a:lvl9pPr>
          </a:lstStyle>
          <a:p>
            <a:pPr eaLnBrk="1" hangingPunct="1">
              <a:lnSpc>
                <a:spcPct val="100000"/>
              </a:lnSpc>
              <a:defRPr/>
            </a:pPr>
            <a:r>
              <a:rPr lang="zh-CN" altLang="en-US" sz="3600" smtClean="0">
                <a:solidFill>
                  <a:srgbClr val="FF9933"/>
                </a:solidFill>
                <a:effectLst>
                  <a:outerShdw blurRad="38100" dist="38100" dir="2700000" algn="tl">
                    <a:srgbClr val="C0C0C0"/>
                  </a:outerShdw>
                </a:effectLst>
                <a:latin typeface="微软雅黑" pitchFamily="34" charset="-122"/>
                <a:ea typeface="微软雅黑" pitchFamily="34" charset="-122"/>
              </a:rPr>
              <a:t>目    录</a:t>
            </a:r>
            <a:endParaRPr lang="en-US" altLang="zh-CN" sz="1400" smtClean="0">
              <a:solidFill>
                <a:srgbClr val="FF9933"/>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智慧校园应用方案-长沙亚软终稿">
  <a:themeElements>
    <a:clrScheme name="中国移动PPT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中国移动PPT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中国移动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移动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移动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移动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移动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移动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移动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移动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移动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移动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移动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移动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中国移动PPT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中国移动PPT模板">
  <a:themeElements>
    <a:clrScheme name="中国移动PPT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中国移动PPT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中国移动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移动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移动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移动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移动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移动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移动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移动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移动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移动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移动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移动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中国移动PPT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智慧校园应用方案-长沙亚软终稿</Template>
  <TotalTime>0</TotalTime>
  <Words>1175</Words>
  <Application>Microsoft Office PowerPoint</Application>
  <PresentationFormat>全屏显示(4:3)</PresentationFormat>
  <Paragraphs>165</Paragraphs>
  <Slides>35</Slides>
  <Notes>1</Notes>
  <HiddenSlides>0</HiddenSlides>
  <MMClips>0</MMClips>
  <ScaleCrop>false</ScaleCrop>
  <HeadingPairs>
    <vt:vector size="6" baseType="variant">
      <vt:variant>
        <vt:lpstr>主题</vt:lpstr>
      </vt:variant>
      <vt:variant>
        <vt:i4>2</vt:i4>
      </vt:variant>
      <vt:variant>
        <vt:lpstr>幻灯片标题</vt:lpstr>
      </vt:variant>
      <vt:variant>
        <vt:i4>35</vt:i4>
      </vt:variant>
      <vt:variant>
        <vt:lpstr>自定义放映</vt:lpstr>
      </vt:variant>
      <vt:variant>
        <vt:i4>6</vt:i4>
      </vt:variant>
    </vt:vector>
  </HeadingPairs>
  <TitlesOfParts>
    <vt:vector size="43" baseType="lpstr">
      <vt:lpstr>智慧校园应用方案-长沙亚软终稿</vt:lpstr>
      <vt:lpstr>1_中国移动PPT模板</vt:lpstr>
      <vt:lpstr>学生信息技术档案管理系统</vt:lpstr>
      <vt:lpstr>PowerPoint 演示文稿</vt:lpstr>
      <vt:lpstr>系统简介</vt:lpstr>
      <vt:lpstr>PowerPoint 演示文稿</vt:lpstr>
      <vt:lpstr>局中心系统——系统设置</vt:lpstr>
      <vt:lpstr>局中心系统——任课教师（1）</vt:lpstr>
      <vt:lpstr>局中心系统——任课教师（2）</vt:lpstr>
      <vt:lpstr>局中心系统——学生</vt:lpstr>
      <vt:lpstr>PowerPoint 演示文稿</vt:lpstr>
      <vt:lpstr>数据同步策略</vt:lpstr>
      <vt:lpstr>PowerPoint 演示文稿</vt:lpstr>
      <vt:lpstr>任课教师客户端——简介</vt:lpstr>
      <vt:lpstr>任课教师客户端——导入密钥</vt:lpstr>
      <vt:lpstr>任课教师客户端——登录</vt:lpstr>
      <vt:lpstr>任课教师客户端——设置IP地址</vt:lpstr>
      <vt:lpstr>任课教师客户端——自动同步数据</vt:lpstr>
      <vt:lpstr>任课教师客户端——主界面</vt:lpstr>
      <vt:lpstr>任课教师客户端——上课</vt:lpstr>
      <vt:lpstr>任课教师客户端——学生上传作业</vt:lpstr>
      <vt:lpstr>任课教师客户端——作业管理（1）</vt:lpstr>
      <vt:lpstr>任课教师客户端——作业管理（2）</vt:lpstr>
      <vt:lpstr>任课教师客户端——作业管理（3）</vt:lpstr>
      <vt:lpstr>任课教师客户端——作业管理（4）</vt:lpstr>
      <vt:lpstr>任课教师客户端——作业分发</vt:lpstr>
      <vt:lpstr>任课教师客户端——导入导出</vt:lpstr>
      <vt:lpstr>任课教师客户端——系统设置</vt:lpstr>
      <vt:lpstr>任课教师客户端——截屏工具</vt:lpstr>
      <vt:lpstr>PowerPoint 演示文稿</vt:lpstr>
      <vt:lpstr>学生机客户端——简介</vt:lpstr>
      <vt:lpstr>学生机客户端——连接主机</vt:lpstr>
      <vt:lpstr>学生机客户端——登录</vt:lpstr>
      <vt:lpstr>学生机客户端——主界面</vt:lpstr>
      <vt:lpstr>学生机客户端——作业上传</vt:lpstr>
      <vt:lpstr>学生机客户端——截屏</vt:lpstr>
      <vt:lpstr>区中心系统地址： http://xssy.furongedu.com</vt:lpstr>
      <vt:lpstr>行政</vt:lpstr>
      <vt:lpstr>教务</vt:lpstr>
      <vt:lpstr>学生</vt:lpstr>
      <vt:lpstr>教研</vt:lpstr>
      <vt:lpstr>后勤</vt:lpstr>
      <vt:lpstr>财务</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2012-06-08T04:38:06Z</dcterms:created>
  <dcterms:modified xsi:type="dcterms:W3CDTF">2012-06-08T04:38:27Z</dcterms:modified>
</cp:coreProperties>
</file>