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crdownload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0235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27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598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86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57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612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57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crdownload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Automatization of livestock health checks with the use of </a:t>
            </a:r>
            <a:r>
              <a:rPr lang="en-US" sz="4400" b="1" dirty="0">
                <a:latin typeface="Batang" panose="02030600000101010101" pitchFamily="18" charset="-127"/>
                <a:ea typeface="Batang" panose="02030600000101010101" pitchFamily="18" charset="-127"/>
                <a:cs typeface="Aparajita" panose="020B0604020202020204" pitchFamily="34" charset="0"/>
              </a:rPr>
              <a:t>algorithms</a:t>
            </a:r>
            <a:endParaRPr lang="en-US" sz="4400" b="1" dirty="0">
              <a:latin typeface="Batang" panose="02030600000101010101" pitchFamily="18" charset="-127"/>
              <a:ea typeface="Batang" panose="02030600000101010101" pitchFamily="18" charset="-127"/>
              <a:cs typeface="Aparajita" panose="020B0604020202020204" pitchFamily="34" charset="0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7499160" y="1143000"/>
            <a:ext cx="211464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 algn="ctr"/>
            <a:r>
              <a:rPr lang="es-CO" sz="2200" b="1" dirty="0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Juan </a:t>
            </a:r>
          </a:p>
          <a:p>
            <a:pPr lvl="0" algn="ctr"/>
            <a:r>
              <a:rPr lang="es-CO" sz="2200" b="1" dirty="0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Avendaño</a:t>
            </a:r>
            <a:endParaRPr lang="es-CO" sz="2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 algn="ctr"/>
            <a:r>
              <a:rPr lang="en-US" sz="2200" b="1" dirty="0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Julian </a:t>
            </a:r>
          </a:p>
          <a:p>
            <a:pPr lvl="0" algn="ctr"/>
            <a:r>
              <a:rPr lang="en-US" sz="2200" b="1" dirty="0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Romero</a:t>
            </a:r>
            <a:endParaRPr lang="en-US" sz="2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/>
            <a:r>
              <a:rPr lang="en-US" sz="2200" b="1" dirty="0">
                <a:solidFill>
                  <a:srgbClr val="001E33"/>
                </a:solidFill>
              </a:rPr>
              <a:t>https://github.com/jeavendanc/ST0245-001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06;p2"/>
          <p:cNvSpPr/>
          <p:nvPr/>
        </p:nvSpPr>
        <p:spPr>
          <a:xfrm>
            <a:off x="719142" y="1889280"/>
            <a:ext cx="2102040" cy="219348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7;p2"/>
          <p:cNvSpPr/>
          <p:nvPr/>
        </p:nvSpPr>
        <p:spPr>
          <a:xfrm>
            <a:off x="3596400" y="1900800"/>
            <a:ext cx="2102040" cy="219348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6"/>
          <p:cNvGrpSpPr/>
          <p:nvPr/>
        </p:nvGrpSpPr>
        <p:grpSpPr>
          <a:xfrm>
            <a:off x="789425" y="3617223"/>
            <a:ext cx="2093976" cy="1582054"/>
            <a:chOff x="484625" y="3617223"/>
            <a:chExt cx="2093976" cy="1582054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625" y="4074423"/>
              <a:ext cx="1712976" cy="1124854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25" y="3845823"/>
              <a:ext cx="1712976" cy="1124854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25" y="3617223"/>
              <a:ext cx="1712976" cy="1124854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/>
          <p:nvPr/>
        </p:nvCxnSpPr>
        <p:spPr>
          <a:xfrm>
            <a:off x="2833441" y="1628785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5" y="1281356"/>
            <a:ext cx="1736098" cy="1157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1" y="1178095"/>
            <a:ext cx="1711686" cy="1141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53" y="1017867"/>
            <a:ext cx="1728178" cy="1152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en-US" sz="2200" b="1" dirty="0">
                <a:solidFill>
                  <a:srgbClr val="001E33"/>
                </a:solidFill>
              </a:rPr>
              <a:t>DXT1 Compression</a:t>
            </a:r>
            <a:br>
              <a:rPr lang="en-US" sz="2200" b="1" dirty="0">
                <a:solidFill>
                  <a:srgbClr val="001E33"/>
                </a:solidFill>
              </a:rPr>
            </a:br>
            <a:r>
              <a:rPr lang="en-US" sz="2200" b="1" dirty="0">
                <a:solidFill>
                  <a:srgbClr val="001E33"/>
                </a:solidFill>
              </a:rPr>
              <a:t>Algorithm 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0" y="2465176"/>
            <a:ext cx="2114699" cy="1388652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accent2"/>
              </a:solidFill>
            </a:endParaRPr>
          </a:p>
        </p:txBody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37" y="2245671"/>
            <a:ext cx="239077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2286060" y="5814105"/>
            <a:ext cx="63075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"/>
          <p:cNvSpPr/>
          <p:nvPr/>
        </p:nvSpPr>
        <p:spPr>
          <a:xfrm>
            <a:off x="8034840" y="5145480"/>
            <a:ext cx="293256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75" y="1807779"/>
            <a:ext cx="4683355" cy="315656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b="3187"/>
          <a:stretch/>
        </p:blipFill>
        <p:spPr>
          <a:xfrm>
            <a:off x="-2880" y="866052"/>
            <a:ext cx="3897986" cy="50603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532101" y="5145480"/>
            <a:ext cx="4939277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algorithm </a:t>
            </a:r>
            <a:r>
              <a:rPr lang="en-US" dirty="0">
                <a:solidFill>
                  <a:schemeClr val="tx1"/>
                </a:solidFill>
              </a:rPr>
              <a:t>takes images in csv format, compress it with DXT1 method and then shows the final </a:t>
            </a:r>
            <a:r>
              <a:rPr lang="en-US" dirty="0" smtClean="0">
                <a:solidFill>
                  <a:schemeClr val="tx1"/>
                </a:solidFill>
              </a:rPr>
              <a:t>result, </a:t>
            </a:r>
            <a:r>
              <a:rPr lang="en-US" dirty="0"/>
              <a:t>principally using data structures such as arrays and </a:t>
            </a:r>
            <a:r>
              <a:rPr lang="en-US" dirty="0" smtClean="0"/>
              <a:t>matrices. </a:t>
            </a:r>
            <a:endParaRPr lang="en-US" dirty="0"/>
          </a:p>
          <a:p>
            <a:pPr lvl="0" algn="ctr"/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9" y="1098327"/>
            <a:ext cx="5217583" cy="39721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77</Words>
  <Application>Microsoft Office PowerPoint</Application>
  <PresentationFormat>Panorámica</PresentationFormat>
  <Paragraphs>25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Batang</vt:lpstr>
      <vt:lpstr>Aparajita</vt:lpstr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nayibe hinestroza</cp:lastModifiedBy>
  <cp:revision>10</cp:revision>
  <dcterms:created xsi:type="dcterms:W3CDTF">2020-06-26T14:36:07Z</dcterms:created>
  <dcterms:modified xsi:type="dcterms:W3CDTF">2021-10-12T03:34:02Z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