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5"/>
  </p:notesMasterIdLst>
  <p:sldIdLst>
    <p:sldId id="256" r:id="rId3"/>
    <p:sldId id="257" r:id="rId4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JQrgkjIgU0BCwjfhbkkKj7Xqc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676EC8-0797-4767-B48B-FE6E37549141}">
  <a:tblStyle styleId="{8A676EC8-0797-4767-B48B-FE6E375491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21" Type="http://customschemas.google.com/relationships/presentationmetadata" Target="meta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24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4" Type="http://schemas.openxmlformats.org/officeDocument/2006/relationships/slide" Target="slides/slide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50482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8654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9445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github.com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887896" y="261522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en-US" sz="4400" b="1" dirty="0">
                <a:latin typeface="Batang" panose="02030600000101010101" pitchFamily="18" charset="-127"/>
                <a:ea typeface="Batang" panose="02030600000101010101" pitchFamily="18" charset="-127"/>
              </a:rPr>
              <a:t>Automatization of livestock health checks with the use of </a:t>
            </a:r>
            <a:r>
              <a:rPr lang="en-US" sz="4400" b="1" dirty="0">
                <a:latin typeface="Batang" panose="02030600000101010101" pitchFamily="18" charset="-127"/>
                <a:ea typeface="Batang" panose="02030600000101010101" pitchFamily="18" charset="-127"/>
                <a:cs typeface="Aparajita" panose="020B0604020202020204" pitchFamily="34" charset="0"/>
              </a:rPr>
              <a:t>algorithms</a:t>
            </a:r>
            <a:endParaRPr sz="4400" b="1" i="0" u="none" strike="noStrike" cap="none" dirty="0">
              <a:solidFill>
                <a:srgbClr val="000000"/>
              </a:solidFill>
              <a:latin typeface="Batang" panose="02030600000101010101" pitchFamily="18" charset="-127"/>
              <a:ea typeface="Batang" panose="02030600000101010101" pitchFamily="18" charset="-127"/>
              <a:cs typeface="Aparajita" panose="020B060402020202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0" y="376920"/>
            <a:ext cx="26805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Presentation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2"/>
          <p:cNvSpPr/>
          <p:nvPr/>
        </p:nvSpPr>
        <p:spPr>
          <a:xfrm>
            <a:off x="719003" y="1970000"/>
            <a:ext cx="2102040" cy="2193480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"/>
          <p:cNvSpPr/>
          <p:nvPr/>
        </p:nvSpPr>
        <p:spPr>
          <a:xfrm>
            <a:off x="9419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Batang" panose="02030600000101010101" pitchFamily="18" charset="-127"/>
                <a:ea typeface="Batang" panose="02030600000101010101" pitchFamily="18" charset="-127"/>
                <a:sym typeface="Arial"/>
              </a:rPr>
              <a:t>Mauricio</a:t>
            </a:r>
            <a:endParaRPr sz="2200" b="1" i="0" u="none" strike="noStrike" cap="none" dirty="0">
              <a:latin typeface="Batang" panose="02030600000101010101" pitchFamily="18" charset="-127"/>
              <a:ea typeface="Batang" panose="02030600000101010101" pitchFamily="18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Batang" panose="02030600000101010101" pitchFamily="18" charset="-127"/>
                <a:ea typeface="Batang" panose="02030600000101010101" pitchFamily="18" charset="-127"/>
                <a:sym typeface="Arial"/>
              </a:rPr>
              <a:t>Toro</a:t>
            </a:r>
            <a:endParaRPr sz="2200" b="1" i="0" u="none" strike="noStrike" cap="none" dirty="0">
              <a:latin typeface="Batang" panose="02030600000101010101" pitchFamily="18" charset="-127"/>
              <a:ea typeface="Batang" panose="02030600000101010101" pitchFamily="18" charset="-127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51040" y="4180680"/>
            <a:ext cx="219276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 b="1" i="0" u="none" strike="noStrike" cap="none" dirty="0" smtClean="0">
                <a:solidFill>
                  <a:srgbClr val="001E33"/>
                </a:solidFill>
                <a:latin typeface="Batang" panose="02030600000101010101" pitchFamily="18" charset="-127"/>
                <a:ea typeface="Batang" panose="02030600000101010101" pitchFamily="18" charset="-127"/>
                <a:sym typeface="Arial"/>
              </a:rPr>
              <a:t>Juan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 b="1" i="0" u="none" strike="noStrike" cap="none" dirty="0" smtClean="0">
                <a:solidFill>
                  <a:srgbClr val="001E33"/>
                </a:solidFill>
                <a:latin typeface="Batang" panose="02030600000101010101" pitchFamily="18" charset="-127"/>
                <a:ea typeface="Batang" panose="02030600000101010101" pitchFamily="18" charset="-127"/>
                <a:sym typeface="Arial"/>
              </a:rPr>
              <a:t>Avendaño</a:t>
            </a:r>
            <a:endParaRPr sz="2200" b="1" i="0" u="none" strike="noStrike" cap="none" dirty="0">
              <a:latin typeface="Batang" panose="02030600000101010101" pitchFamily="18" charset="-127"/>
              <a:ea typeface="Batang" panose="02030600000101010101" pitchFamily="18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35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 smtClean="0">
                <a:solidFill>
                  <a:srgbClr val="001E33"/>
                </a:solidFill>
                <a:latin typeface="Batang" panose="02030600000101010101" pitchFamily="18" charset="-127"/>
                <a:ea typeface="Batang" panose="02030600000101010101" pitchFamily="18" charset="-127"/>
                <a:sym typeface="Arial"/>
              </a:rPr>
              <a:t>Julian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 smtClean="0">
                <a:solidFill>
                  <a:srgbClr val="001E33"/>
                </a:solidFill>
                <a:latin typeface="Batang" panose="02030600000101010101" pitchFamily="18" charset="-127"/>
                <a:ea typeface="Batang" panose="02030600000101010101" pitchFamily="18" charset="-127"/>
                <a:sym typeface="Arial"/>
              </a:rPr>
              <a:t>Romero</a:t>
            </a:r>
            <a:endParaRPr sz="2200" b="1" i="0" u="none" strike="noStrike" cap="none" dirty="0">
              <a:latin typeface="Batang" panose="02030600000101010101" pitchFamily="18" charset="-127"/>
              <a:ea typeface="Batang" panose="02030600000101010101" pitchFamily="18" charset="-127"/>
              <a:sym typeface="Arial"/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1912680" y="5136480"/>
            <a:ext cx="2932560" cy="30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6915240" cy="4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strike="noStrike" cap="none" dirty="0">
                <a:solidFill>
                  <a:srgbClr val="001E3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http://github.com/</a:t>
            </a:r>
            <a:r>
              <a:rPr lang="en-US" sz="2200" b="1" dirty="0" err="1">
                <a:solidFill>
                  <a:srgbClr val="001E33"/>
                </a:solidFill>
              </a:rPr>
              <a:t>yourUserName</a:t>
            </a:r>
            <a:r>
              <a:rPr lang="en-US" sz="2200" b="1" dirty="0">
                <a:solidFill>
                  <a:srgbClr val="001E33"/>
                </a:solidFill>
              </a:rPr>
              <a:t>/</a:t>
            </a:r>
            <a:r>
              <a:rPr lang="en-US" sz="2200" b="1" dirty="0" err="1">
                <a:solidFill>
                  <a:srgbClr val="001E33"/>
                </a:solidFill>
              </a:rPr>
              <a:t>proyecto</a:t>
            </a:r>
            <a:r>
              <a:rPr lang="en-US" sz="2200" b="1" dirty="0">
                <a:solidFill>
                  <a:srgbClr val="001E33"/>
                </a:solidFill>
              </a:rPr>
              <a:t>/...</a:t>
            </a:r>
            <a:endParaRPr sz="2200" b="1" i="0" strike="noStrike" cap="none" dirty="0">
              <a:solidFill>
                <a:srgbClr val="001E33"/>
              </a:solidFill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5895585" y="1674645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9">
              <a:alphaModFix/>
            </a:blip>
            <a:srcRect l="2187" t="17695" r="15575" b="26360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 smtClean="0">
                <a:solidFill>
                  <a:srgbClr val="001E33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Simón</a:t>
            </a:r>
            <a:r>
              <a:rPr lang="en-US" sz="2200" b="1" dirty="0">
                <a:solidFill>
                  <a:srgbClr val="001E33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/>
            </a:r>
            <a:br>
              <a:rPr lang="en-US" sz="2200" b="1" dirty="0">
                <a:solidFill>
                  <a:srgbClr val="001E33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sz="2200" b="1" dirty="0" err="1">
                <a:solidFill>
                  <a:srgbClr val="001E33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Marín</a:t>
            </a:r>
            <a:endParaRPr sz="2200" b="1" dirty="0">
              <a:solidFill>
                <a:srgbClr val="001E33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01E33"/>
              </a:solidFill>
            </a:endParaRPr>
          </a:p>
        </p:txBody>
      </p:sp>
      <p:sp>
        <p:nvSpPr>
          <p:cNvPr id="222" name="Google Shape;222;p2"/>
          <p:cNvSpPr/>
          <p:nvPr/>
        </p:nvSpPr>
        <p:spPr>
          <a:xfrm>
            <a:off x="7692600" y="618420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23</Words>
  <Application>Microsoft Office PowerPoint</Application>
  <PresentationFormat>Panorámica</PresentationFormat>
  <Paragraphs>10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</vt:i4>
      </vt:variant>
    </vt:vector>
  </HeadingPairs>
  <TitlesOfParts>
    <vt:vector size="9" baseType="lpstr">
      <vt:lpstr>Batang</vt:lpstr>
      <vt:lpstr>Aparajita</vt:lpstr>
      <vt:lpstr>Arial</vt:lpstr>
      <vt:lpstr>Calibri</vt:lpstr>
      <vt:lpstr>Times New Roman</vt:lpstr>
      <vt:lpstr>Office Theme</vt:lpstr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Referee</dc:creator>
  <cp:lastModifiedBy>nayibe hinestroza</cp:lastModifiedBy>
  <cp:revision>5</cp:revision>
  <dcterms:created xsi:type="dcterms:W3CDTF">2020-06-26T14:36:07Z</dcterms:created>
  <dcterms:modified xsi:type="dcterms:W3CDTF">2021-08-17T04:21:52Z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