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8" r:id="rId5"/>
    <p:sldId id="270" r:id="rId6"/>
    <p:sldId id="269" r:id="rId7"/>
    <p:sldId id="271" r:id="rId8"/>
    <p:sldId id="272" r:id="rId9"/>
    <p:sldId id="273" r:id="rId10"/>
    <p:sldId id="274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9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F7CDC-B2B0-4612-B2AE-F7C4C519AB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0BF612-2BA0-43F8-9107-C9B897CC37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8CE66-5680-464D-BEA5-0DD0C2DA9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86099-67D1-40FE-B7F1-C26EDAAB258C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B76AB-5832-4BBC-80F9-E2BB7C5A2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F07FE-CBB9-43B1-B32F-E25299BB6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CB8F-9E47-4659-B289-380C66C4F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55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EFEA0-883A-4348-BE6B-FA3E8334E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D6CA96-6B66-48CD-81CE-81C098A91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04570-B530-491F-8AA5-0959692F9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86099-67D1-40FE-B7F1-C26EDAAB258C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50F10-9955-42F2-96D1-AD5D8997C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0F038-4E12-49D6-B85A-67797DD45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CB8F-9E47-4659-B289-380C66C4F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33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EF7FB8-6118-4A2A-AF2D-33EDC5110E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47B3DA-A72E-4C2F-81E8-C6993ABAE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14A20-45FB-4733-8B27-33D708152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86099-67D1-40FE-B7F1-C26EDAAB258C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42450-34D6-4759-AE33-2C37418D8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59DF0-C064-469A-BF88-96704CB3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CB8F-9E47-4659-B289-380C66C4F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974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09F7-2F2F-41F2-BEBF-098D822DB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96209-3672-4372-A377-37B485782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06FF1-8D53-44EB-A3EB-4CABFABAF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86099-67D1-40FE-B7F1-C26EDAAB258C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CB341-D72F-478C-9585-347789CA0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1E66C-D086-4C7E-9F10-C153ED778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CB8F-9E47-4659-B289-380C66C4F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8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23E6D-5B19-4458-A5CE-65D32EC49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38E6B0-35E6-421D-B1B2-DAAC79CCA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D10D5-DB68-41CB-BB57-C1CDF7F83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86099-67D1-40FE-B7F1-C26EDAAB258C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5976A-E241-40B7-8A1C-56CFBA0C7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06E5B-5E44-4DCC-BD62-3D9AB524A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CB8F-9E47-4659-B289-380C66C4F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031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49416-58C5-40A5-9C07-A25764D9B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67007-FFBD-4983-9886-549C002154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349BD-B72A-4E06-B424-3AE560BE4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25868-811C-48AB-BC3D-B141FF54C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86099-67D1-40FE-B7F1-C26EDAAB258C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761B46-820A-4976-9E7A-FE47299BA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AE8D6-439A-42AB-B595-9623DF4A4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CB8F-9E47-4659-B289-380C66C4F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3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7C486-9C87-4798-9C28-3562847F3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EC343B-22B0-4F46-A442-E27AB056E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31CEED-67CF-4F1D-9933-A6F644784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FAF848-1E38-4772-A559-8609C7A7DF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B50039-2BC8-4833-B169-7270B87834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AB7297-F349-4B13-A849-4702F70DB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86099-67D1-40FE-B7F1-C26EDAAB258C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4A9DD1-299F-4428-949A-499D8B360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29F6F9-6956-44AD-AB45-A09ACB6D4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CB8F-9E47-4659-B289-380C66C4F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0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BEC3B-86F6-4DF3-9210-909F4D7B9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E4BF32-3C87-4166-AEAA-432BB4EE0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86099-67D1-40FE-B7F1-C26EDAAB258C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67749-15F4-4D35-8634-B066EFE5F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C35F2E-B475-4231-ACAA-F8190BDDB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CB8F-9E47-4659-B289-380C66C4F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151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985C1D-466A-4DF8-85CC-64F07FBAB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86099-67D1-40FE-B7F1-C26EDAAB258C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516802-6CBA-4ECF-ABB2-01B0E7F56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CD23B8-DB5F-42A6-B6F5-FCAECAABE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CB8F-9E47-4659-B289-380C66C4F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340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6864C-ECBC-4E8D-BB6C-E533DADFF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D0BE9-CEA5-4CD5-BBAE-1D7535801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0173AF-A3B2-4BF6-8F77-16D892836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6A721A-E9E5-4220-881C-40F651338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86099-67D1-40FE-B7F1-C26EDAAB258C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D6E86B-8D9F-4404-B1B7-BCC6E9432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5E284-C007-475D-BADD-FB6747A84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CB8F-9E47-4659-B289-380C66C4F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25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A8F5C-A665-4855-9B57-E584E7C2E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9EF8D6-E163-4F21-B862-464D7008E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659A8B-8A3E-4923-9A66-FBBF6B4A6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1C33F5-DB0A-4042-8D8E-8A96EEBF6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86099-67D1-40FE-B7F1-C26EDAAB258C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81526-343A-4674-9198-7FA7B16B1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30A2AC-6297-4388-83FB-6A34A68A2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CB8F-9E47-4659-B289-380C66C4F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60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C57E8B-425A-4BBF-9F4E-83494CB41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949C4-34FF-4217-96F4-8B0E830E7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05DD2-143A-40EB-8EC8-DDC5E8595D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86099-67D1-40FE-B7F1-C26EDAAB258C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4B6AA-D464-42B4-A386-A0FF8B712C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DE02C-3B02-4E3C-A707-FBF9B45357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7CB8F-9E47-4659-B289-380C66C4F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667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9E43B13-82C5-44B7-84C9-2962AADF7173}"/>
              </a:ext>
            </a:extLst>
          </p:cNvPr>
          <p:cNvSpPr/>
          <p:nvPr/>
        </p:nvSpPr>
        <p:spPr>
          <a:xfrm>
            <a:off x="5172956" y="4578198"/>
            <a:ext cx="843701" cy="7525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4011FF4-7D97-4B16-B562-74628CAA9B52}"/>
              </a:ext>
            </a:extLst>
          </p:cNvPr>
          <p:cNvSpPr/>
          <p:nvPr/>
        </p:nvSpPr>
        <p:spPr>
          <a:xfrm>
            <a:off x="3987538" y="3791147"/>
            <a:ext cx="2196446" cy="17062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1353BDE-3457-4877-BD3F-2F64DD27E144}"/>
              </a:ext>
            </a:extLst>
          </p:cNvPr>
          <p:cNvSpPr/>
          <p:nvPr/>
        </p:nvSpPr>
        <p:spPr>
          <a:xfrm>
            <a:off x="4997777" y="3791147"/>
            <a:ext cx="2196446" cy="17062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AA53246-F0DA-4CDE-9409-5522F47D5EE9}"/>
              </a:ext>
            </a:extLst>
          </p:cNvPr>
          <p:cNvSpPr/>
          <p:nvPr/>
        </p:nvSpPr>
        <p:spPr>
          <a:xfrm>
            <a:off x="3411715" y="2791121"/>
            <a:ext cx="4459666" cy="278954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1432B58-9182-47E4-895F-59A8068AB50F}"/>
              </a:ext>
            </a:extLst>
          </p:cNvPr>
          <p:cNvSpPr/>
          <p:nvPr/>
        </p:nvSpPr>
        <p:spPr>
          <a:xfrm>
            <a:off x="2922309" y="2170523"/>
            <a:ext cx="5410986" cy="3410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C42D228-14A9-4194-8859-D70E741A87D2}"/>
              </a:ext>
            </a:extLst>
          </p:cNvPr>
          <p:cNvSpPr/>
          <p:nvPr/>
        </p:nvSpPr>
        <p:spPr>
          <a:xfrm>
            <a:off x="2366127" y="1384169"/>
            <a:ext cx="6532776" cy="41964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3A5EBA-B009-44EA-9CDC-814D16330392}"/>
              </a:ext>
            </a:extLst>
          </p:cNvPr>
          <p:cNvSpPr txBox="1"/>
          <p:nvPr/>
        </p:nvSpPr>
        <p:spPr>
          <a:xfrm>
            <a:off x="4193915" y="1654403"/>
            <a:ext cx="2867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Multiple Condition Coverage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9CB2EB-AF1D-4224-A72B-186991949F7C}"/>
              </a:ext>
            </a:extLst>
          </p:cNvPr>
          <p:cNvSpPr txBox="1"/>
          <p:nvPr/>
        </p:nvSpPr>
        <p:spPr>
          <a:xfrm>
            <a:off x="5210981" y="2348395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MC/DC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FDEE20-F9F4-445D-A52E-B60FED378AE1}"/>
              </a:ext>
            </a:extLst>
          </p:cNvPr>
          <p:cNvSpPr txBox="1"/>
          <p:nvPr/>
        </p:nvSpPr>
        <p:spPr>
          <a:xfrm>
            <a:off x="4202482" y="3244334"/>
            <a:ext cx="2907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Condition/Decision Coverage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30CA2C-3974-4660-BD86-DA42C2CD7786}"/>
              </a:ext>
            </a:extLst>
          </p:cNvPr>
          <p:cNvSpPr txBox="1"/>
          <p:nvPr/>
        </p:nvSpPr>
        <p:spPr>
          <a:xfrm>
            <a:off x="1715377" y="5674879"/>
            <a:ext cx="202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Condition Coverage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4E2E45-929B-4FAD-97A1-46F31633B177}"/>
              </a:ext>
            </a:extLst>
          </p:cNvPr>
          <p:cNvSpPr txBox="1"/>
          <p:nvPr/>
        </p:nvSpPr>
        <p:spPr>
          <a:xfrm>
            <a:off x="7078119" y="5758149"/>
            <a:ext cx="190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Decision Coverage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DBB15B-3113-4B65-AB9F-DE60BDDA0636}"/>
              </a:ext>
            </a:extLst>
          </p:cNvPr>
          <p:cNvSpPr txBox="1"/>
          <p:nvPr/>
        </p:nvSpPr>
        <p:spPr>
          <a:xfrm>
            <a:off x="4657801" y="6044211"/>
            <a:ext cx="2082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Statement Coverage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CDC4474-B5A2-4C48-9E47-B3FB567B5773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5656405" y="5039804"/>
            <a:ext cx="42579" cy="1004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5779755-AC86-4FE1-899F-5F763A84EFFF}"/>
              </a:ext>
            </a:extLst>
          </p:cNvPr>
          <p:cNvCxnSpPr/>
          <p:nvPr/>
        </p:nvCxnSpPr>
        <p:spPr>
          <a:xfrm flipV="1">
            <a:off x="3289955" y="4769963"/>
            <a:ext cx="1197204" cy="904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4770FDD-87EB-4DB0-97A5-4A92B8F74535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6565923" y="4769963"/>
            <a:ext cx="1463579" cy="988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585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7038BBE5-AC7C-43DA-AFB6-08B987BF8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602" y="1353939"/>
            <a:ext cx="2311262" cy="212909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AA9D0A3-B3F5-41BF-8FC0-15B32A825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733" y="1420893"/>
            <a:ext cx="2116597" cy="2418422"/>
          </a:xfrm>
          <a:prstGeom prst="rect">
            <a:avLst/>
          </a:prstGeom>
        </p:spPr>
      </p:pic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D17A6EA9-324D-4FB4-A0CC-27EA8224D8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603399"/>
              </p:ext>
            </p:extLst>
          </p:nvPr>
        </p:nvGraphicFramePr>
        <p:xfrm>
          <a:off x="5431699" y="849204"/>
          <a:ext cx="393674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568">
                  <a:extLst>
                    <a:ext uri="{9D8B030D-6E8A-4147-A177-3AD203B41FA5}">
                      <a16:colId xmlns:a16="http://schemas.microsoft.com/office/drawing/2014/main" val="2919629641"/>
                    </a:ext>
                  </a:extLst>
                </a:gridCol>
                <a:gridCol w="934536">
                  <a:extLst>
                    <a:ext uri="{9D8B030D-6E8A-4147-A177-3AD203B41FA5}">
                      <a16:colId xmlns:a16="http://schemas.microsoft.com/office/drawing/2014/main" val="1083173912"/>
                    </a:ext>
                  </a:extLst>
                </a:gridCol>
                <a:gridCol w="934536">
                  <a:extLst>
                    <a:ext uri="{9D8B030D-6E8A-4147-A177-3AD203B41FA5}">
                      <a16:colId xmlns:a16="http://schemas.microsoft.com/office/drawing/2014/main" val="3820207476"/>
                    </a:ext>
                  </a:extLst>
                </a:gridCol>
                <a:gridCol w="1296107">
                  <a:extLst>
                    <a:ext uri="{9D8B030D-6E8A-4147-A177-3AD203B41FA5}">
                      <a16:colId xmlns:a16="http://schemas.microsoft.com/office/drawing/2014/main" val="3786793123"/>
                    </a:ext>
                  </a:extLst>
                </a:gridCol>
              </a:tblGrid>
              <a:tr h="19710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IsSoldier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934286"/>
                  </a:ext>
                </a:extLst>
              </a:tr>
              <a:tr h="19710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671883"/>
                  </a:ext>
                </a:extLst>
              </a:tr>
              <a:tr h="19710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052796"/>
                  </a:ext>
                </a:extLst>
              </a:tr>
              <a:tr h="19710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 or 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532277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8BA04F3D-1C32-4523-8513-DDEECF9A3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76136"/>
              </p:ext>
            </p:extLst>
          </p:nvPr>
        </p:nvGraphicFramePr>
        <p:xfrm>
          <a:off x="5431699" y="2037486"/>
          <a:ext cx="393674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569">
                  <a:extLst>
                    <a:ext uri="{9D8B030D-6E8A-4147-A177-3AD203B41FA5}">
                      <a16:colId xmlns:a16="http://schemas.microsoft.com/office/drawing/2014/main" val="2919629641"/>
                    </a:ext>
                  </a:extLst>
                </a:gridCol>
                <a:gridCol w="934535">
                  <a:extLst>
                    <a:ext uri="{9D8B030D-6E8A-4147-A177-3AD203B41FA5}">
                      <a16:colId xmlns:a16="http://schemas.microsoft.com/office/drawing/2014/main" val="1331032246"/>
                    </a:ext>
                  </a:extLst>
                </a:gridCol>
                <a:gridCol w="934535">
                  <a:extLst>
                    <a:ext uri="{9D8B030D-6E8A-4147-A177-3AD203B41FA5}">
                      <a16:colId xmlns:a16="http://schemas.microsoft.com/office/drawing/2014/main" val="3820207476"/>
                    </a:ext>
                  </a:extLst>
                </a:gridCol>
                <a:gridCol w="1296107">
                  <a:extLst>
                    <a:ext uri="{9D8B030D-6E8A-4147-A177-3AD203B41FA5}">
                      <a16:colId xmlns:a16="http://schemas.microsoft.com/office/drawing/2014/main" val="3786793123"/>
                    </a:ext>
                  </a:extLst>
                </a:gridCol>
              </a:tblGrid>
              <a:tr h="23485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isCARD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934286"/>
                  </a:ext>
                </a:extLst>
              </a:tr>
              <a:tr h="23485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754420"/>
                  </a:ext>
                </a:extLst>
              </a:tr>
              <a:tr h="23485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839530"/>
                  </a:ext>
                </a:extLst>
              </a:tr>
              <a:tr h="23485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862063"/>
                  </a:ext>
                </a:extLst>
              </a:tr>
              <a:tr h="399253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>
                          <a:solidFill>
                            <a:srgbClr val="FF0000"/>
                          </a:solidFill>
                        </a:rPr>
                        <a:t>D2.4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>
                          <a:solidFill>
                            <a:srgbClr val="FF0000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>
                          <a:solidFill>
                            <a:srgbClr val="FF0000"/>
                          </a:solidFill>
                        </a:rPr>
                        <a:t>4 or 66</a:t>
                      </a:r>
                      <a:br>
                        <a:rPr lang="en-US" sz="1200" i="1" dirty="0">
                          <a:solidFill>
                            <a:srgbClr val="FF0000"/>
                          </a:solidFill>
                        </a:rPr>
                      </a:br>
                      <a:r>
                        <a:rPr lang="en-US" sz="1200" i="1" dirty="0">
                          <a:solidFill>
                            <a:srgbClr val="FF0000"/>
                          </a:solidFill>
                        </a:rPr>
                        <a:t>(impossible)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903430"/>
                  </a:ext>
                </a:extLst>
              </a:tr>
              <a:tr h="23485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186440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F6B2B5EB-E5DA-45BC-B169-89639D0710B6}"/>
              </a:ext>
            </a:extLst>
          </p:cNvPr>
          <p:cNvSpPr txBox="1"/>
          <p:nvPr/>
        </p:nvSpPr>
        <p:spPr>
          <a:xfrm>
            <a:off x="424605" y="388870"/>
            <a:ext cx="5856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4. Combine test situations &amp; Create Physical Test Cases 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3969A293-48A1-4E4A-849C-96BB39F3DBB2}"/>
              </a:ext>
            </a:extLst>
          </p:cNvPr>
          <p:cNvSpPr/>
          <p:nvPr/>
        </p:nvSpPr>
        <p:spPr>
          <a:xfrm>
            <a:off x="5068434" y="2329226"/>
            <a:ext cx="353478" cy="4846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CA91A3CA-F91F-4138-B28B-6167F31ECA44}"/>
              </a:ext>
            </a:extLst>
          </p:cNvPr>
          <p:cNvSpPr/>
          <p:nvPr/>
        </p:nvSpPr>
        <p:spPr>
          <a:xfrm rot="5400000">
            <a:off x="7601321" y="3950661"/>
            <a:ext cx="353478" cy="4846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886A878E-115E-4241-A2A0-B3EC20FCDD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546063"/>
              </p:ext>
            </p:extLst>
          </p:nvPr>
        </p:nvGraphicFramePr>
        <p:xfrm>
          <a:off x="5431699" y="4369716"/>
          <a:ext cx="5387235" cy="1931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333">
                  <a:extLst>
                    <a:ext uri="{9D8B030D-6E8A-4147-A177-3AD203B41FA5}">
                      <a16:colId xmlns:a16="http://schemas.microsoft.com/office/drawing/2014/main" val="2919629641"/>
                    </a:ext>
                  </a:extLst>
                </a:gridCol>
                <a:gridCol w="962105">
                  <a:extLst>
                    <a:ext uri="{9D8B030D-6E8A-4147-A177-3AD203B41FA5}">
                      <a16:colId xmlns:a16="http://schemas.microsoft.com/office/drawing/2014/main" val="1331032246"/>
                    </a:ext>
                  </a:extLst>
                </a:gridCol>
                <a:gridCol w="962105">
                  <a:extLst>
                    <a:ext uri="{9D8B030D-6E8A-4147-A177-3AD203B41FA5}">
                      <a16:colId xmlns:a16="http://schemas.microsoft.com/office/drawing/2014/main" val="3820207476"/>
                    </a:ext>
                  </a:extLst>
                </a:gridCol>
                <a:gridCol w="1334346">
                  <a:extLst>
                    <a:ext uri="{9D8B030D-6E8A-4147-A177-3AD203B41FA5}">
                      <a16:colId xmlns:a16="http://schemas.microsoft.com/office/drawing/2014/main" val="3786793123"/>
                    </a:ext>
                  </a:extLst>
                </a:gridCol>
                <a:gridCol w="1334346">
                  <a:extLst>
                    <a:ext uri="{9D8B030D-6E8A-4147-A177-3AD203B41FA5}">
                      <a16:colId xmlns:a16="http://schemas.microsoft.com/office/drawing/2014/main" val="1245139275"/>
                    </a:ext>
                  </a:extLst>
                </a:gridCol>
              </a:tblGrid>
              <a:tr h="23485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Test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IsSoldier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isCARD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934286"/>
                  </a:ext>
                </a:extLst>
              </a:tr>
              <a:tr h="234854"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>
                          <a:solidFill>
                            <a:schemeClr val="tx1"/>
                          </a:solidFill>
                        </a:rPr>
                        <a:t>TC1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>
                          <a:solidFill>
                            <a:schemeClr val="tx1"/>
                          </a:solidFill>
                        </a:rPr>
                        <a:t>D1.1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>
                          <a:solidFill>
                            <a:schemeClr val="tx1"/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754420"/>
                  </a:ext>
                </a:extLst>
              </a:tr>
              <a:tr h="234854"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>
                          <a:solidFill>
                            <a:schemeClr val="tx1"/>
                          </a:solidFill>
                        </a:rPr>
                        <a:t>TC2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>
                          <a:solidFill>
                            <a:schemeClr val="tx1"/>
                          </a:solidFill>
                        </a:rPr>
                        <a:t>D1.2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>
                          <a:solidFill>
                            <a:schemeClr val="tx1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839530"/>
                  </a:ext>
                </a:extLst>
              </a:tr>
              <a:tr h="234854"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>
                          <a:solidFill>
                            <a:schemeClr val="tx1"/>
                          </a:solidFill>
                        </a:rPr>
                        <a:t>TC3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>
                          <a:solidFill>
                            <a:schemeClr val="tx1"/>
                          </a:solidFill>
                        </a:rPr>
                        <a:t>D1.3-&gt;D2.1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>
                          <a:solidFill>
                            <a:schemeClr val="tx1"/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>
                          <a:solidFill>
                            <a:schemeClr val="tx1"/>
                          </a:solidFill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862063"/>
                  </a:ext>
                </a:extLst>
              </a:tr>
              <a:tr h="285412"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>
                          <a:solidFill>
                            <a:schemeClr val="tx1"/>
                          </a:solidFill>
                        </a:rPr>
                        <a:t>TC4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>
                          <a:solidFill>
                            <a:schemeClr val="tx1"/>
                          </a:solidFill>
                        </a:rPr>
                        <a:t>D1.3-&gt;D2.2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>
                          <a:solidFill>
                            <a:schemeClr val="tx1"/>
                          </a:solidFill>
                        </a:rPr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>
                          <a:solidFill>
                            <a:schemeClr val="tx1"/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>
                          <a:solidFill>
                            <a:schemeClr val="tx1"/>
                          </a:solidFill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903430"/>
                  </a:ext>
                </a:extLst>
              </a:tr>
              <a:tr h="234854"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>
                          <a:solidFill>
                            <a:schemeClr val="tx1"/>
                          </a:solidFill>
                        </a:rPr>
                        <a:t>TC5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>
                          <a:solidFill>
                            <a:schemeClr val="tx1"/>
                          </a:solidFill>
                        </a:rPr>
                        <a:t>D1.3-&gt;D2.3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>
                          <a:solidFill>
                            <a:schemeClr val="tx1"/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>
                          <a:solidFill>
                            <a:schemeClr val="tx1"/>
                          </a:solidFill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186440"/>
                  </a:ext>
                </a:extLst>
              </a:tr>
              <a:tr h="234854"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>
                          <a:solidFill>
                            <a:schemeClr val="tx1"/>
                          </a:solidFill>
                        </a:rPr>
                        <a:t>TC6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>
                          <a:solidFill>
                            <a:schemeClr val="tx1"/>
                          </a:solidFill>
                        </a:rPr>
                        <a:t>D1.3-&gt;D2.5</a:t>
                      </a:r>
                      <a:endParaRPr 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>
                          <a:solidFill>
                            <a:schemeClr val="tx1"/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>
                          <a:solidFill>
                            <a:schemeClr val="tx1"/>
                          </a:solidFill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326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542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BF40E442-2B03-426B-94CF-D15A03A2F52A}"/>
              </a:ext>
            </a:extLst>
          </p:cNvPr>
          <p:cNvGrpSpPr/>
          <p:nvPr/>
        </p:nvGrpSpPr>
        <p:grpSpPr>
          <a:xfrm>
            <a:off x="353789" y="147061"/>
            <a:ext cx="4219229" cy="4556846"/>
            <a:chOff x="490451" y="739833"/>
            <a:chExt cx="4219229" cy="4556846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940A867-35F6-44E2-8C0B-839FAE506E10}"/>
                </a:ext>
              </a:extLst>
            </p:cNvPr>
            <p:cNvGrpSpPr/>
            <p:nvPr/>
          </p:nvGrpSpPr>
          <p:grpSpPr>
            <a:xfrm>
              <a:off x="499630" y="1000904"/>
              <a:ext cx="4210050" cy="4295775"/>
              <a:chOff x="499630" y="92392"/>
              <a:chExt cx="4210050" cy="4295775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786365A3-DB6F-40A9-999B-53E7F93A25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99630" y="92392"/>
                <a:ext cx="4210050" cy="4295775"/>
              </a:xfrm>
              <a:prstGeom prst="rect">
                <a:avLst/>
              </a:prstGeom>
            </p:spPr>
          </p:pic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545C6C5-526D-4F34-BAAC-8F3DB00BD3FF}"/>
                  </a:ext>
                </a:extLst>
              </p:cNvPr>
              <p:cNvSpPr/>
              <p:nvPr/>
            </p:nvSpPr>
            <p:spPr>
              <a:xfrm>
                <a:off x="3214255" y="3959629"/>
                <a:ext cx="1495425" cy="37034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B601325-C21A-46BD-B189-A62E54D4A2ED}"/>
                  </a:ext>
                </a:extLst>
              </p:cNvPr>
              <p:cNvSpPr/>
              <p:nvPr/>
            </p:nvSpPr>
            <p:spPr>
              <a:xfrm>
                <a:off x="1695798" y="2021852"/>
                <a:ext cx="149629" cy="37034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(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62D8019-3493-4E23-AE62-5F00A430DA35}"/>
                  </a:ext>
                </a:extLst>
              </p:cNvPr>
              <p:cNvSpPr/>
              <p:nvPr/>
            </p:nvSpPr>
            <p:spPr>
              <a:xfrm>
                <a:off x="2064327" y="2190877"/>
                <a:ext cx="149629" cy="37034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557939F-5976-4DEB-A4AB-07BB8B0EADCC}"/>
                  </a:ext>
                </a:extLst>
              </p:cNvPr>
              <p:cNvSpPr/>
              <p:nvPr/>
            </p:nvSpPr>
            <p:spPr>
              <a:xfrm>
                <a:off x="1307872" y="1841743"/>
                <a:ext cx="149629" cy="37034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(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103A65C-617A-41BA-AF17-5962801510DF}"/>
                  </a:ext>
                </a:extLst>
              </p:cNvPr>
              <p:cNvSpPr/>
              <p:nvPr/>
            </p:nvSpPr>
            <p:spPr>
              <a:xfrm>
                <a:off x="2116973" y="2185337"/>
                <a:ext cx="149629" cy="37034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5046238-B80F-4BCC-B51C-3762176FC263}"/>
                </a:ext>
              </a:extLst>
            </p:cNvPr>
            <p:cNvSpPr txBox="1"/>
            <p:nvPr/>
          </p:nvSpPr>
          <p:spPr>
            <a:xfrm>
              <a:off x="490451" y="739833"/>
              <a:ext cx="2962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1. Identify the decision points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1FE1A2B-B5AF-4043-8888-7D1AEC919418}"/>
              </a:ext>
            </a:extLst>
          </p:cNvPr>
          <p:cNvGrpSpPr/>
          <p:nvPr/>
        </p:nvGrpSpPr>
        <p:grpSpPr>
          <a:xfrm>
            <a:off x="5790141" y="147061"/>
            <a:ext cx="5828647" cy="5980128"/>
            <a:chOff x="5790141" y="147061"/>
            <a:chExt cx="5828647" cy="598012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EF00490-3966-47F9-AEDA-38E621A71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26975" y="867422"/>
              <a:ext cx="5554980" cy="228137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EEE7193-D918-4821-882C-92869C8294F8}"/>
                </a:ext>
              </a:extLst>
            </p:cNvPr>
            <p:cNvSpPr/>
            <p:nvPr/>
          </p:nvSpPr>
          <p:spPr>
            <a:xfrm>
              <a:off x="6251171" y="1274897"/>
              <a:ext cx="1870364" cy="3797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AC10D93-3092-42F0-9721-5EE2C068B2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26975" y="3747377"/>
              <a:ext cx="5297286" cy="2379812"/>
            </a:xfrm>
            <a:prstGeom prst="rect">
              <a:avLst/>
            </a:prstGeom>
          </p:spPr>
        </p:pic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FCFEDCA-1A1B-408A-BEAB-4DCC206768D6}"/>
                </a:ext>
              </a:extLst>
            </p:cNvPr>
            <p:cNvGrpSpPr/>
            <p:nvPr/>
          </p:nvGrpSpPr>
          <p:grpSpPr>
            <a:xfrm>
              <a:off x="5926975" y="3207106"/>
              <a:ext cx="5162550" cy="442780"/>
              <a:chOff x="4628631" y="3234604"/>
              <a:chExt cx="5162550" cy="442780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971E2F08-B6F3-48F2-A1FF-C28D4FAFF7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28631" y="3234604"/>
                <a:ext cx="5162550" cy="438150"/>
              </a:xfrm>
              <a:prstGeom prst="rect">
                <a:avLst/>
              </a:prstGeom>
            </p:spPr>
          </p:pic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218A146-5F03-44FD-BA7F-D82E647B446E}"/>
                  </a:ext>
                </a:extLst>
              </p:cNvPr>
              <p:cNvSpPr/>
              <p:nvPr/>
            </p:nvSpPr>
            <p:spPr>
              <a:xfrm>
                <a:off x="6503325" y="3307035"/>
                <a:ext cx="149629" cy="37034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(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56A81CC-5365-4B38-863F-C74501C9C8CC}"/>
                  </a:ext>
                </a:extLst>
              </p:cNvPr>
              <p:cNvSpPr/>
              <p:nvPr/>
            </p:nvSpPr>
            <p:spPr>
              <a:xfrm>
                <a:off x="8371784" y="3300843"/>
                <a:ext cx="149629" cy="37034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49FEE79-9DC1-4205-BB4B-FC33E811E14E}"/>
                  </a:ext>
                </a:extLst>
              </p:cNvPr>
              <p:cNvSpPr/>
              <p:nvPr/>
            </p:nvSpPr>
            <p:spPr>
              <a:xfrm>
                <a:off x="5317377" y="3301491"/>
                <a:ext cx="149629" cy="37034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(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98D45BC-DBAC-4740-9C98-952A8D0DC42D}"/>
                  </a:ext>
                </a:extLst>
              </p:cNvPr>
              <p:cNvSpPr/>
              <p:nvPr/>
            </p:nvSpPr>
            <p:spPr>
              <a:xfrm>
                <a:off x="8424429" y="3303614"/>
                <a:ext cx="149629" cy="37034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EA0C3F3-2ED6-49C1-86F4-B00E4E2DCEA5}"/>
                </a:ext>
              </a:extLst>
            </p:cNvPr>
            <p:cNvSpPr txBox="1"/>
            <p:nvPr/>
          </p:nvSpPr>
          <p:spPr>
            <a:xfrm>
              <a:off x="5790141" y="147061"/>
              <a:ext cx="58286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2. Determine test situations per decision point, using MCDC </a:t>
              </a:r>
              <a:br>
                <a:rPr lang="en-US" dirty="0"/>
              </a:br>
              <a:r>
                <a:rPr lang="en-US" dirty="0"/>
                <a:t>(MCDC = Modified Decision Coverage)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5674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2989E36A-1E05-4F73-99EA-074BF332E754}"/>
              </a:ext>
            </a:extLst>
          </p:cNvPr>
          <p:cNvGrpSpPr/>
          <p:nvPr/>
        </p:nvGrpSpPr>
        <p:grpSpPr>
          <a:xfrm>
            <a:off x="224443" y="287160"/>
            <a:ext cx="6114790" cy="6283679"/>
            <a:chOff x="224443" y="287160"/>
            <a:chExt cx="6114790" cy="628367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E7F9556-F707-4532-A1E4-F2DA8088B7CB}"/>
                </a:ext>
              </a:extLst>
            </p:cNvPr>
            <p:cNvSpPr/>
            <p:nvPr/>
          </p:nvSpPr>
          <p:spPr>
            <a:xfrm>
              <a:off x="1952568" y="5719098"/>
              <a:ext cx="1935942" cy="638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8890880-CADA-4C62-8911-2D5EC8384128}"/>
                </a:ext>
              </a:extLst>
            </p:cNvPr>
            <p:cNvSpPr/>
            <p:nvPr/>
          </p:nvSpPr>
          <p:spPr>
            <a:xfrm>
              <a:off x="2031077" y="5880735"/>
              <a:ext cx="1935942" cy="638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CDE4235-EC6D-4DBF-AF22-13404B14F3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4758" y="712964"/>
              <a:ext cx="5324475" cy="5857875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DF498DE-E7E7-43F4-8A2E-B1F0D5B25402}"/>
                </a:ext>
              </a:extLst>
            </p:cNvPr>
            <p:cNvSpPr/>
            <p:nvPr/>
          </p:nvSpPr>
          <p:spPr>
            <a:xfrm>
              <a:off x="2455026" y="3271552"/>
              <a:ext cx="149629" cy="3703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(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344CE81-4899-4B8A-9BEF-5367448805D9}"/>
                </a:ext>
              </a:extLst>
            </p:cNvPr>
            <p:cNvSpPr/>
            <p:nvPr/>
          </p:nvSpPr>
          <p:spPr>
            <a:xfrm>
              <a:off x="3660369" y="3522057"/>
              <a:ext cx="149629" cy="3703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73D3100-CA92-49A4-8895-E1BF828987AE}"/>
                </a:ext>
              </a:extLst>
            </p:cNvPr>
            <p:cNvSpPr/>
            <p:nvPr/>
          </p:nvSpPr>
          <p:spPr>
            <a:xfrm>
              <a:off x="1875908" y="3266010"/>
              <a:ext cx="149629" cy="3703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(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C2A557C-A62C-4BA6-AA6F-E9F216501AEC}"/>
                </a:ext>
              </a:extLst>
            </p:cNvPr>
            <p:cNvSpPr/>
            <p:nvPr/>
          </p:nvSpPr>
          <p:spPr>
            <a:xfrm>
              <a:off x="3737954" y="3524827"/>
              <a:ext cx="149629" cy="3703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395D22E-2281-42E9-86FA-B34C59428914}"/>
                </a:ext>
              </a:extLst>
            </p:cNvPr>
            <p:cNvSpPr txBox="1"/>
            <p:nvPr/>
          </p:nvSpPr>
          <p:spPr>
            <a:xfrm>
              <a:off x="224443" y="287160"/>
              <a:ext cx="5626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STEP 3: Create Logical Test Cases, Sub-step 1: create graph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DED66D5-C43E-42F2-B33C-F6E8DA1664B2}"/>
                </a:ext>
              </a:extLst>
            </p:cNvPr>
            <p:cNvSpPr/>
            <p:nvPr/>
          </p:nvSpPr>
          <p:spPr>
            <a:xfrm>
              <a:off x="428261" y="6038517"/>
              <a:ext cx="1055402" cy="4788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6984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7F9556-F707-4532-A1E4-F2DA8088B7CB}"/>
              </a:ext>
            </a:extLst>
          </p:cNvPr>
          <p:cNvSpPr/>
          <p:nvPr/>
        </p:nvSpPr>
        <p:spPr>
          <a:xfrm>
            <a:off x="1952568" y="5719098"/>
            <a:ext cx="1935942" cy="6388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890880-CADA-4C62-8911-2D5EC8384128}"/>
              </a:ext>
            </a:extLst>
          </p:cNvPr>
          <p:cNvSpPr/>
          <p:nvPr/>
        </p:nvSpPr>
        <p:spPr>
          <a:xfrm>
            <a:off x="2031077" y="5880735"/>
            <a:ext cx="1935942" cy="6388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B2084B-A3FD-4307-8F41-137DD4C37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6202" y="517295"/>
            <a:ext cx="3867150" cy="3562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0A4ACB-9BC7-4845-9BC1-B9A8FE957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371" y="517295"/>
            <a:ext cx="5276850" cy="60293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FD75DDB-5F19-43DC-A031-5B58500F0D0E}"/>
              </a:ext>
            </a:extLst>
          </p:cNvPr>
          <p:cNvSpPr/>
          <p:nvPr/>
        </p:nvSpPr>
        <p:spPr>
          <a:xfrm>
            <a:off x="448741" y="92631"/>
            <a:ext cx="5755323" cy="491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597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7F9556-F707-4532-A1E4-F2DA8088B7CB}"/>
              </a:ext>
            </a:extLst>
          </p:cNvPr>
          <p:cNvSpPr/>
          <p:nvPr/>
        </p:nvSpPr>
        <p:spPr>
          <a:xfrm>
            <a:off x="1952568" y="5719098"/>
            <a:ext cx="1935942" cy="6388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890880-CADA-4C62-8911-2D5EC8384128}"/>
              </a:ext>
            </a:extLst>
          </p:cNvPr>
          <p:cNvSpPr/>
          <p:nvPr/>
        </p:nvSpPr>
        <p:spPr>
          <a:xfrm>
            <a:off x="2031077" y="5880735"/>
            <a:ext cx="1935942" cy="6388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0A4ACB-9BC7-4845-9BC1-B9A8FE957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20" y="1204822"/>
            <a:ext cx="3549199" cy="405531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FD75DDB-5F19-43DC-A031-5B58500F0D0E}"/>
              </a:ext>
            </a:extLst>
          </p:cNvPr>
          <p:cNvSpPr/>
          <p:nvPr/>
        </p:nvSpPr>
        <p:spPr>
          <a:xfrm>
            <a:off x="448741" y="92631"/>
            <a:ext cx="5755323" cy="491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88CFE23-AD72-4499-8187-70CF1E4D66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865359"/>
              </p:ext>
            </p:extLst>
          </p:nvPr>
        </p:nvGraphicFramePr>
        <p:xfrm>
          <a:off x="4850996" y="1951749"/>
          <a:ext cx="6030364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899">
                  <a:extLst>
                    <a:ext uri="{9D8B030D-6E8A-4147-A177-3AD203B41FA5}">
                      <a16:colId xmlns:a16="http://schemas.microsoft.com/office/drawing/2014/main" val="2919629641"/>
                    </a:ext>
                  </a:extLst>
                </a:gridCol>
                <a:gridCol w="1431535">
                  <a:extLst>
                    <a:ext uri="{9D8B030D-6E8A-4147-A177-3AD203B41FA5}">
                      <a16:colId xmlns:a16="http://schemas.microsoft.com/office/drawing/2014/main" val="1083173912"/>
                    </a:ext>
                  </a:extLst>
                </a:gridCol>
                <a:gridCol w="1431535">
                  <a:extLst>
                    <a:ext uri="{9D8B030D-6E8A-4147-A177-3AD203B41FA5}">
                      <a16:colId xmlns:a16="http://schemas.microsoft.com/office/drawing/2014/main" val="3820207476"/>
                    </a:ext>
                  </a:extLst>
                </a:gridCol>
                <a:gridCol w="1985395">
                  <a:extLst>
                    <a:ext uri="{9D8B030D-6E8A-4147-A177-3AD203B41FA5}">
                      <a16:colId xmlns:a16="http://schemas.microsoft.com/office/drawing/2014/main" val="3786793123"/>
                    </a:ext>
                  </a:extLst>
                </a:gridCol>
              </a:tblGrid>
              <a:tr h="317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IsSoldier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934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671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052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or 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532277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29E5C4E2-24DE-4E5A-AB87-B1642F664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5608" y="64027"/>
            <a:ext cx="4002058" cy="16436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746F15-60AE-4C12-AE2C-AB1E8D29E6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9301" y="114187"/>
            <a:ext cx="3435232" cy="1543282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5BCF614-8F9A-4A99-9502-EB0B0A7204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496683"/>
              </p:ext>
            </p:extLst>
          </p:nvPr>
        </p:nvGraphicFramePr>
        <p:xfrm>
          <a:off x="4850996" y="3681384"/>
          <a:ext cx="6082581" cy="248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134">
                  <a:extLst>
                    <a:ext uri="{9D8B030D-6E8A-4147-A177-3AD203B41FA5}">
                      <a16:colId xmlns:a16="http://schemas.microsoft.com/office/drawing/2014/main" val="2919629641"/>
                    </a:ext>
                  </a:extLst>
                </a:gridCol>
                <a:gridCol w="1443930">
                  <a:extLst>
                    <a:ext uri="{9D8B030D-6E8A-4147-A177-3AD203B41FA5}">
                      <a16:colId xmlns:a16="http://schemas.microsoft.com/office/drawing/2014/main" val="1331032246"/>
                    </a:ext>
                  </a:extLst>
                </a:gridCol>
                <a:gridCol w="1443930">
                  <a:extLst>
                    <a:ext uri="{9D8B030D-6E8A-4147-A177-3AD203B41FA5}">
                      <a16:colId xmlns:a16="http://schemas.microsoft.com/office/drawing/2014/main" val="3820207476"/>
                    </a:ext>
                  </a:extLst>
                </a:gridCol>
                <a:gridCol w="2002587">
                  <a:extLst>
                    <a:ext uri="{9D8B030D-6E8A-4147-A177-3AD203B41FA5}">
                      <a16:colId xmlns:a16="http://schemas.microsoft.com/office/drawing/2014/main" val="3786793123"/>
                    </a:ext>
                  </a:extLst>
                </a:gridCol>
              </a:tblGrid>
              <a:tr h="317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isCARD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934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754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839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862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FF0000"/>
                          </a:solidFill>
                        </a:rPr>
                        <a:t>D2.4</a:t>
                      </a:r>
                      <a:endParaRPr lang="en-US" sz="1200" i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FF0000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FF0000"/>
                          </a:solidFill>
                        </a:rPr>
                        <a:t>4 or 66</a:t>
                      </a:r>
                      <a:br>
                        <a:rPr lang="en-US" i="1" dirty="0">
                          <a:solidFill>
                            <a:srgbClr val="FF0000"/>
                          </a:solidFill>
                        </a:rPr>
                      </a:br>
                      <a:r>
                        <a:rPr lang="en-US" sz="1800" i="1" dirty="0">
                          <a:solidFill>
                            <a:srgbClr val="FF0000"/>
                          </a:solidFill>
                        </a:rPr>
                        <a:t>(impossible)</a:t>
                      </a:r>
                      <a:endParaRPr lang="en-US" i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903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18644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AAAA2DB-5DD7-4296-A50A-9468C54B2BD1}"/>
              </a:ext>
            </a:extLst>
          </p:cNvPr>
          <p:cNvSpPr txBox="1"/>
          <p:nvPr/>
        </p:nvSpPr>
        <p:spPr>
          <a:xfrm>
            <a:off x="4757650" y="1532257"/>
            <a:ext cx="3321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4 Create Physical Test Cases </a:t>
            </a:r>
          </a:p>
        </p:txBody>
      </p:sp>
    </p:spTree>
    <p:extLst>
      <p:ext uri="{BB962C8B-B14F-4D97-AF65-F5344CB8AC3E}">
        <p14:creationId xmlns:p14="http://schemas.microsoft.com/office/powerpoint/2010/main" val="3944134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7F9556-F707-4532-A1E4-F2DA8088B7CB}"/>
              </a:ext>
            </a:extLst>
          </p:cNvPr>
          <p:cNvSpPr/>
          <p:nvPr/>
        </p:nvSpPr>
        <p:spPr>
          <a:xfrm>
            <a:off x="1952568" y="5719098"/>
            <a:ext cx="1935942" cy="6388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890880-CADA-4C62-8911-2D5EC8384128}"/>
              </a:ext>
            </a:extLst>
          </p:cNvPr>
          <p:cNvSpPr/>
          <p:nvPr/>
        </p:nvSpPr>
        <p:spPr>
          <a:xfrm>
            <a:off x="2031077" y="5880735"/>
            <a:ext cx="1935942" cy="6388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0A4ACB-9BC7-4845-9BC1-B9A8FE957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20" y="1204822"/>
            <a:ext cx="3549199" cy="405531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FD75DDB-5F19-43DC-A031-5B58500F0D0E}"/>
              </a:ext>
            </a:extLst>
          </p:cNvPr>
          <p:cNvSpPr/>
          <p:nvPr/>
        </p:nvSpPr>
        <p:spPr>
          <a:xfrm>
            <a:off x="448741" y="92631"/>
            <a:ext cx="5755323" cy="491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88CFE23-AD72-4499-8187-70CF1E4D66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426141"/>
              </p:ext>
            </p:extLst>
          </p:nvPr>
        </p:nvGraphicFramePr>
        <p:xfrm>
          <a:off x="5036216" y="193040"/>
          <a:ext cx="6030365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159">
                  <a:extLst>
                    <a:ext uri="{9D8B030D-6E8A-4147-A177-3AD203B41FA5}">
                      <a16:colId xmlns:a16="http://schemas.microsoft.com/office/drawing/2014/main" val="2919629641"/>
                    </a:ext>
                  </a:extLst>
                </a:gridCol>
                <a:gridCol w="1076963">
                  <a:extLst>
                    <a:ext uri="{9D8B030D-6E8A-4147-A177-3AD203B41FA5}">
                      <a16:colId xmlns:a16="http://schemas.microsoft.com/office/drawing/2014/main" val="1083173912"/>
                    </a:ext>
                  </a:extLst>
                </a:gridCol>
                <a:gridCol w="1076963">
                  <a:extLst>
                    <a:ext uri="{9D8B030D-6E8A-4147-A177-3AD203B41FA5}">
                      <a16:colId xmlns:a16="http://schemas.microsoft.com/office/drawing/2014/main" val="3820207476"/>
                    </a:ext>
                  </a:extLst>
                </a:gridCol>
                <a:gridCol w="1493640">
                  <a:extLst>
                    <a:ext uri="{9D8B030D-6E8A-4147-A177-3AD203B41FA5}">
                      <a16:colId xmlns:a16="http://schemas.microsoft.com/office/drawing/2014/main" val="3786793123"/>
                    </a:ext>
                  </a:extLst>
                </a:gridCol>
                <a:gridCol w="1493640">
                  <a:extLst>
                    <a:ext uri="{9D8B030D-6E8A-4147-A177-3AD203B41FA5}">
                      <a16:colId xmlns:a16="http://schemas.microsoft.com/office/drawing/2014/main" val="2550496982"/>
                    </a:ext>
                  </a:extLst>
                </a:gridCol>
              </a:tblGrid>
              <a:tr h="317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IsSoldier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isCARD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934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671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052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N-&gt;Y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532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N-&gt;Y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116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TC5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N-&gt;Y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492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TC6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N-&gt;Y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4468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5BCF614-8F9A-4A99-9502-EB0B0A7204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219522"/>
              </p:ext>
            </p:extLst>
          </p:nvPr>
        </p:nvGraphicFramePr>
        <p:xfrm>
          <a:off x="4917498" y="4188460"/>
          <a:ext cx="6082581" cy="248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134">
                  <a:extLst>
                    <a:ext uri="{9D8B030D-6E8A-4147-A177-3AD203B41FA5}">
                      <a16:colId xmlns:a16="http://schemas.microsoft.com/office/drawing/2014/main" val="2919629641"/>
                    </a:ext>
                  </a:extLst>
                </a:gridCol>
                <a:gridCol w="1443930">
                  <a:extLst>
                    <a:ext uri="{9D8B030D-6E8A-4147-A177-3AD203B41FA5}">
                      <a16:colId xmlns:a16="http://schemas.microsoft.com/office/drawing/2014/main" val="1331032246"/>
                    </a:ext>
                  </a:extLst>
                </a:gridCol>
                <a:gridCol w="1443930">
                  <a:extLst>
                    <a:ext uri="{9D8B030D-6E8A-4147-A177-3AD203B41FA5}">
                      <a16:colId xmlns:a16="http://schemas.microsoft.com/office/drawing/2014/main" val="3820207476"/>
                    </a:ext>
                  </a:extLst>
                </a:gridCol>
                <a:gridCol w="2002587">
                  <a:extLst>
                    <a:ext uri="{9D8B030D-6E8A-4147-A177-3AD203B41FA5}">
                      <a16:colId xmlns:a16="http://schemas.microsoft.com/office/drawing/2014/main" val="3786793123"/>
                    </a:ext>
                  </a:extLst>
                </a:gridCol>
              </a:tblGrid>
              <a:tr h="317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isCARD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934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754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839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862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FF0000"/>
                          </a:solidFill>
                        </a:rPr>
                        <a:t>D2.4</a:t>
                      </a:r>
                      <a:endParaRPr lang="en-US" sz="1200" i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FF0000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FF0000"/>
                          </a:solidFill>
                        </a:rPr>
                        <a:t>4 or 66</a:t>
                      </a:r>
                      <a:br>
                        <a:rPr lang="en-US" i="1" dirty="0">
                          <a:solidFill>
                            <a:srgbClr val="FF0000"/>
                          </a:solidFill>
                        </a:rPr>
                      </a:br>
                      <a:r>
                        <a:rPr lang="en-US" sz="1800" i="1" dirty="0">
                          <a:solidFill>
                            <a:srgbClr val="FF0000"/>
                          </a:solidFill>
                        </a:rPr>
                        <a:t>(impossible)</a:t>
                      </a:r>
                      <a:endParaRPr lang="en-US" i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903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186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3744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3423161-7226-4467-9F28-5B4B73C29164}"/>
              </a:ext>
            </a:extLst>
          </p:cNvPr>
          <p:cNvSpPr/>
          <p:nvPr/>
        </p:nvSpPr>
        <p:spPr>
          <a:xfrm>
            <a:off x="1451728" y="367645"/>
            <a:ext cx="688157" cy="6221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831D96-3E84-4FB1-A86A-86EFAC91683D}"/>
              </a:ext>
            </a:extLst>
          </p:cNvPr>
          <p:cNvSpPr/>
          <p:nvPr/>
        </p:nvSpPr>
        <p:spPr>
          <a:xfrm>
            <a:off x="749432" y="3236050"/>
            <a:ext cx="914400" cy="3393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Decision 15">
            <a:extLst>
              <a:ext uri="{FF2B5EF4-FFF2-40B4-BE49-F238E27FC236}">
                <a16:creationId xmlns:a16="http://schemas.microsoft.com/office/drawing/2014/main" id="{703285FE-C4D4-4A5A-863E-488935940F9F}"/>
              </a:ext>
            </a:extLst>
          </p:cNvPr>
          <p:cNvSpPr/>
          <p:nvPr/>
        </p:nvSpPr>
        <p:spPr>
          <a:xfrm>
            <a:off x="1338606" y="1300899"/>
            <a:ext cx="914400" cy="612648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D1</a:t>
            </a:r>
          </a:p>
        </p:txBody>
      </p:sp>
      <p:sp>
        <p:nvSpPr>
          <p:cNvPr id="21" name="Flowchart: Decision 20">
            <a:extLst>
              <a:ext uri="{FF2B5EF4-FFF2-40B4-BE49-F238E27FC236}">
                <a16:creationId xmlns:a16="http://schemas.microsoft.com/office/drawing/2014/main" id="{6B46B5DE-1ED6-486C-9F0D-C1036B3A2B99}"/>
              </a:ext>
            </a:extLst>
          </p:cNvPr>
          <p:cNvSpPr/>
          <p:nvPr/>
        </p:nvSpPr>
        <p:spPr>
          <a:xfrm>
            <a:off x="1362170" y="2280108"/>
            <a:ext cx="914400" cy="612648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055E586-0271-47B1-8425-01214B4494C2}"/>
              </a:ext>
            </a:extLst>
          </p:cNvPr>
          <p:cNvSpPr/>
          <p:nvPr/>
        </p:nvSpPr>
        <p:spPr>
          <a:xfrm>
            <a:off x="2121032" y="3236049"/>
            <a:ext cx="914400" cy="3393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Decision 23">
            <a:extLst>
              <a:ext uri="{FF2B5EF4-FFF2-40B4-BE49-F238E27FC236}">
                <a16:creationId xmlns:a16="http://schemas.microsoft.com/office/drawing/2014/main" id="{876C4D04-505F-4D69-98A8-31BC8596C210}"/>
              </a:ext>
            </a:extLst>
          </p:cNvPr>
          <p:cNvSpPr/>
          <p:nvPr/>
        </p:nvSpPr>
        <p:spPr>
          <a:xfrm>
            <a:off x="1366888" y="3968627"/>
            <a:ext cx="914400" cy="612648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681528-6042-4BEA-A226-3859823AFC94}"/>
              </a:ext>
            </a:extLst>
          </p:cNvPr>
          <p:cNvSpPr/>
          <p:nvPr/>
        </p:nvSpPr>
        <p:spPr>
          <a:xfrm>
            <a:off x="1362170" y="5010910"/>
            <a:ext cx="914400" cy="3393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E30F7E-54CE-48AF-AE05-F5238E35BCD8}"/>
              </a:ext>
            </a:extLst>
          </p:cNvPr>
          <p:cNvSpPr/>
          <p:nvPr/>
        </p:nvSpPr>
        <p:spPr>
          <a:xfrm>
            <a:off x="1470583" y="5779910"/>
            <a:ext cx="688157" cy="6221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FE7E084A-ED16-4C32-941F-D3696B00A290}"/>
              </a:ext>
            </a:extLst>
          </p:cNvPr>
          <p:cNvCxnSpPr>
            <a:cxnSpLocks/>
            <a:stCxn id="2" idx="4"/>
            <a:endCxn id="16" idx="0"/>
          </p:cNvCxnSpPr>
          <p:nvPr/>
        </p:nvCxnSpPr>
        <p:spPr>
          <a:xfrm rot="5400000">
            <a:off x="1640265" y="1145356"/>
            <a:ext cx="311085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03E92C44-4779-43FC-8598-9CBE625BFDC2}"/>
              </a:ext>
            </a:extLst>
          </p:cNvPr>
          <p:cNvCxnSpPr>
            <a:cxnSpLocks/>
            <a:stCxn id="16" idx="1"/>
            <a:endCxn id="26" idx="2"/>
          </p:cNvCxnSpPr>
          <p:nvPr/>
        </p:nvCxnSpPr>
        <p:spPr>
          <a:xfrm rot="10800000" flipH="1" flipV="1">
            <a:off x="1338605" y="1607223"/>
            <a:ext cx="131977" cy="4483772"/>
          </a:xfrm>
          <a:prstGeom prst="bentConnector3">
            <a:avLst>
              <a:gd name="adj1" fmla="val -6874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A0AD010-00F9-4E3B-88D8-2E81859D79D8}"/>
              </a:ext>
            </a:extLst>
          </p:cNvPr>
          <p:cNvCxnSpPr>
            <a:stCxn id="16" idx="2"/>
            <a:endCxn id="21" idx="0"/>
          </p:cNvCxnSpPr>
          <p:nvPr/>
        </p:nvCxnSpPr>
        <p:spPr>
          <a:xfrm>
            <a:off x="1795806" y="1913547"/>
            <a:ext cx="23564" cy="366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E622AC68-2FA0-40D9-BC18-5E7F57320AA0}"/>
              </a:ext>
            </a:extLst>
          </p:cNvPr>
          <p:cNvCxnSpPr>
            <a:stCxn id="21" idx="1"/>
            <a:endCxn id="3" idx="0"/>
          </p:cNvCxnSpPr>
          <p:nvPr/>
        </p:nvCxnSpPr>
        <p:spPr>
          <a:xfrm rot="10800000" flipV="1">
            <a:off x="1206632" y="2586432"/>
            <a:ext cx="155538" cy="6496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33D28EF3-9BDF-4E60-9A92-5BFEBEB9F23B}"/>
              </a:ext>
            </a:extLst>
          </p:cNvPr>
          <p:cNvCxnSpPr>
            <a:stCxn id="21" idx="3"/>
          </p:cNvCxnSpPr>
          <p:nvPr/>
        </p:nvCxnSpPr>
        <p:spPr>
          <a:xfrm>
            <a:off x="2276570" y="2586432"/>
            <a:ext cx="372362" cy="6496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FA789869-D22A-41C9-8AE7-968BE807B30E}"/>
              </a:ext>
            </a:extLst>
          </p:cNvPr>
          <p:cNvCxnSpPr>
            <a:stCxn id="3" idx="2"/>
            <a:endCxn id="24" idx="0"/>
          </p:cNvCxnSpPr>
          <p:nvPr/>
        </p:nvCxnSpPr>
        <p:spPr>
          <a:xfrm rot="16200000" flipH="1">
            <a:off x="1318754" y="3463293"/>
            <a:ext cx="393212" cy="6174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62ADE729-A499-4B83-99B7-D1E02DE763C7}"/>
              </a:ext>
            </a:extLst>
          </p:cNvPr>
          <p:cNvCxnSpPr>
            <a:stCxn id="23" idx="2"/>
            <a:endCxn id="24" idx="0"/>
          </p:cNvCxnSpPr>
          <p:nvPr/>
        </p:nvCxnSpPr>
        <p:spPr>
          <a:xfrm rot="5400000">
            <a:off x="2004554" y="3394948"/>
            <a:ext cx="393213" cy="7541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4CF8ABB-817A-4B8C-B6B4-21FC946B6A7F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 flipH="1">
            <a:off x="1819370" y="4581275"/>
            <a:ext cx="4718" cy="429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B3B4631-6C57-4CA2-9E09-C3D68D3AE922}"/>
              </a:ext>
            </a:extLst>
          </p:cNvPr>
          <p:cNvCxnSpPr>
            <a:stCxn id="25" idx="2"/>
            <a:endCxn id="26" idx="0"/>
          </p:cNvCxnSpPr>
          <p:nvPr/>
        </p:nvCxnSpPr>
        <p:spPr>
          <a:xfrm flipH="1">
            <a:off x="1814662" y="5350275"/>
            <a:ext cx="4708" cy="429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7E69BA1C-E453-4500-B892-63017931CDAF}"/>
              </a:ext>
            </a:extLst>
          </p:cNvPr>
          <p:cNvCxnSpPr>
            <a:stCxn id="24" idx="3"/>
            <a:endCxn id="26" idx="6"/>
          </p:cNvCxnSpPr>
          <p:nvPr/>
        </p:nvCxnSpPr>
        <p:spPr>
          <a:xfrm flipH="1">
            <a:off x="2158740" y="4274951"/>
            <a:ext cx="122548" cy="1816044"/>
          </a:xfrm>
          <a:prstGeom prst="bentConnector3">
            <a:avLst>
              <a:gd name="adj1" fmla="val -1865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0E73480-7482-41A0-A8D2-7A62D3A5A28F}"/>
              </a:ext>
            </a:extLst>
          </p:cNvPr>
          <p:cNvSpPr txBox="1"/>
          <p:nvPr/>
        </p:nvSpPr>
        <p:spPr>
          <a:xfrm>
            <a:off x="1404593" y="9767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DE0421C-191F-40BA-AEC4-22E3A4E779EC}"/>
              </a:ext>
            </a:extLst>
          </p:cNvPr>
          <p:cNvSpPr txBox="1"/>
          <p:nvPr/>
        </p:nvSpPr>
        <p:spPr>
          <a:xfrm>
            <a:off x="664588" y="13048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43B2A60-19C6-4187-8311-AEC587E87D0A}"/>
              </a:ext>
            </a:extLst>
          </p:cNvPr>
          <p:cNvSpPr txBox="1"/>
          <p:nvPr/>
        </p:nvSpPr>
        <p:spPr>
          <a:xfrm>
            <a:off x="1814661" y="1898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D9A10D9-C778-4ECB-B676-021CD8A1C616}"/>
              </a:ext>
            </a:extLst>
          </p:cNvPr>
          <p:cNvSpPr txBox="1"/>
          <p:nvPr/>
        </p:nvSpPr>
        <p:spPr>
          <a:xfrm>
            <a:off x="796534" y="27265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2F090C5-7BC3-431F-866D-23FE6BEBF207}"/>
              </a:ext>
            </a:extLst>
          </p:cNvPr>
          <p:cNvSpPr txBox="1"/>
          <p:nvPr/>
        </p:nvSpPr>
        <p:spPr>
          <a:xfrm>
            <a:off x="2733746" y="26950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040C39F-EB1B-4B1F-B7BB-2AEB5F64BB41}"/>
              </a:ext>
            </a:extLst>
          </p:cNvPr>
          <p:cNvSpPr txBox="1"/>
          <p:nvPr/>
        </p:nvSpPr>
        <p:spPr>
          <a:xfrm>
            <a:off x="1421047" y="45669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4295B0E-8421-46CB-A45B-546EC2DB49AE}"/>
              </a:ext>
            </a:extLst>
          </p:cNvPr>
          <p:cNvSpPr txBox="1"/>
          <p:nvPr/>
        </p:nvSpPr>
        <p:spPr>
          <a:xfrm>
            <a:off x="2582903" y="47459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84A9F7D-2484-4C52-8676-2B7E71704055}"/>
              </a:ext>
            </a:extLst>
          </p:cNvPr>
          <p:cNvSpPr txBox="1"/>
          <p:nvPr/>
        </p:nvSpPr>
        <p:spPr>
          <a:xfrm>
            <a:off x="3776287" y="3036399"/>
            <a:ext cx="3611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2nd test case define to cover MC/DC</a:t>
            </a:r>
          </a:p>
          <a:p>
            <a:r>
              <a:rPr lang="en-US" dirty="0"/>
              <a:t> ex) D1 </a:t>
            </a:r>
            <a:r>
              <a:rPr lang="en-US" dirty="0">
                <a:sym typeface="Wingdings" panose="05000000000000000000" pitchFamily="2" charset="2"/>
              </a:rPr>
              <a:t> if (A and B)</a:t>
            </a:r>
            <a:endParaRPr lang="en-US" dirty="0"/>
          </a:p>
        </p:txBody>
      </p:sp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1AB796B4-F200-4B77-BBBB-E09A2338AA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34107"/>
              </p:ext>
            </p:extLst>
          </p:nvPr>
        </p:nvGraphicFramePr>
        <p:xfrm>
          <a:off x="3769122" y="866271"/>
          <a:ext cx="442121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0608">
                  <a:extLst>
                    <a:ext uri="{9D8B030D-6E8A-4147-A177-3AD203B41FA5}">
                      <a16:colId xmlns:a16="http://schemas.microsoft.com/office/drawing/2014/main" val="1539096505"/>
                    </a:ext>
                  </a:extLst>
                </a:gridCol>
                <a:gridCol w="2210608">
                  <a:extLst>
                    <a:ext uri="{9D8B030D-6E8A-4147-A177-3AD203B41FA5}">
                      <a16:colId xmlns:a16="http://schemas.microsoft.com/office/drawing/2014/main" val="2842881865"/>
                    </a:ext>
                  </a:extLst>
                </a:gridCol>
              </a:tblGrid>
              <a:tr h="214624">
                <a:tc>
                  <a:txBody>
                    <a:bodyPr/>
                    <a:lstStyle/>
                    <a:p>
                      <a:r>
                        <a:rPr lang="en-US" sz="1400" dirty="0"/>
                        <a:t>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TC 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174870"/>
                  </a:ext>
                </a:extLst>
              </a:tr>
              <a:tr h="303783">
                <a:tc>
                  <a:txBody>
                    <a:bodyPr/>
                    <a:lstStyle/>
                    <a:p>
                      <a:r>
                        <a:rPr lang="en-US" sz="1400" dirty="0"/>
                        <a:t>1,2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84504"/>
                  </a:ext>
                </a:extLst>
              </a:tr>
              <a:tr h="303783">
                <a:tc>
                  <a:txBody>
                    <a:bodyPr/>
                    <a:lstStyle/>
                    <a:p>
                      <a:r>
                        <a:rPr lang="en-US" sz="1400" dirty="0"/>
                        <a:t>1,3,4,6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899932"/>
                  </a:ext>
                </a:extLst>
              </a:tr>
              <a:tr h="303783">
                <a:tc>
                  <a:txBody>
                    <a:bodyPr/>
                    <a:lstStyle/>
                    <a:p>
                      <a:r>
                        <a:rPr lang="en-US" sz="1400" dirty="0"/>
                        <a:t>1,3,5,7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TC3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419699"/>
                  </a:ext>
                </a:extLst>
              </a:tr>
              <a:tr h="303783">
                <a:tc>
                  <a:txBody>
                    <a:bodyPr/>
                    <a:lstStyle/>
                    <a:p>
                      <a:r>
                        <a:rPr lang="en-US" sz="1400" dirty="0"/>
                        <a:t>1,3,4,7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TC4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265323"/>
                  </a:ext>
                </a:extLst>
              </a:tr>
              <a:tr h="303783">
                <a:tc>
                  <a:txBody>
                    <a:bodyPr/>
                    <a:lstStyle/>
                    <a:p>
                      <a:r>
                        <a:rPr lang="en-US" sz="1400" dirty="0"/>
                        <a:t>1,3,5,6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TC5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958827"/>
                  </a:ext>
                </a:extLst>
              </a:tr>
            </a:tbl>
          </a:graphicData>
        </a:graphic>
      </p:graphicFrame>
      <p:sp>
        <p:nvSpPr>
          <p:cNvPr id="71" name="TextBox 70">
            <a:extLst>
              <a:ext uri="{FF2B5EF4-FFF2-40B4-BE49-F238E27FC236}">
                <a16:creationId xmlns:a16="http://schemas.microsoft.com/office/drawing/2014/main" id="{58344993-77A3-4FBC-9E13-A56C59A62684}"/>
              </a:ext>
            </a:extLst>
          </p:cNvPr>
          <p:cNvSpPr txBox="1"/>
          <p:nvPr/>
        </p:nvSpPr>
        <p:spPr>
          <a:xfrm>
            <a:off x="3828853" y="520045"/>
            <a:ext cx="382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test case based on Control flow Test</a:t>
            </a:r>
          </a:p>
        </p:txBody>
      </p:sp>
      <p:graphicFrame>
        <p:nvGraphicFramePr>
          <p:cNvPr id="72" name="Table 71">
            <a:extLst>
              <a:ext uri="{FF2B5EF4-FFF2-40B4-BE49-F238E27FC236}">
                <a16:creationId xmlns:a16="http://schemas.microsoft.com/office/drawing/2014/main" id="{8BB70447-B096-4A14-9C29-19E367D12E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015916"/>
              </p:ext>
            </p:extLst>
          </p:nvPr>
        </p:nvGraphicFramePr>
        <p:xfrm>
          <a:off x="3769122" y="3763895"/>
          <a:ext cx="4733856" cy="141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7952">
                  <a:extLst>
                    <a:ext uri="{9D8B030D-6E8A-4147-A177-3AD203B41FA5}">
                      <a16:colId xmlns:a16="http://schemas.microsoft.com/office/drawing/2014/main" val="1415588768"/>
                    </a:ext>
                  </a:extLst>
                </a:gridCol>
                <a:gridCol w="1577952">
                  <a:extLst>
                    <a:ext uri="{9D8B030D-6E8A-4147-A177-3AD203B41FA5}">
                      <a16:colId xmlns:a16="http://schemas.microsoft.com/office/drawing/2014/main" val="858774964"/>
                    </a:ext>
                  </a:extLst>
                </a:gridCol>
                <a:gridCol w="1577952">
                  <a:extLst>
                    <a:ext uri="{9D8B030D-6E8A-4147-A177-3AD203B41FA5}">
                      <a16:colId xmlns:a16="http://schemas.microsoft.com/office/drawing/2014/main" val="1442512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 (condition)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 (condition)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Result (decision)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981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788195"/>
                  </a:ext>
                </a:extLst>
              </a:tr>
              <a:tr h="15817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951949"/>
                  </a:ext>
                </a:extLst>
              </a:tr>
              <a:tr h="15817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03343"/>
                  </a:ext>
                </a:extLst>
              </a:tr>
            </a:tbl>
          </a:graphicData>
        </a:graphic>
      </p:graphicFrame>
      <p:sp>
        <p:nvSpPr>
          <p:cNvPr id="73" name="TextBox 72">
            <a:extLst>
              <a:ext uri="{FF2B5EF4-FFF2-40B4-BE49-F238E27FC236}">
                <a16:creationId xmlns:a16="http://schemas.microsoft.com/office/drawing/2014/main" id="{F9EFE9F5-B3A2-4685-98C6-779929C93593}"/>
              </a:ext>
            </a:extLst>
          </p:cNvPr>
          <p:cNvSpPr txBox="1"/>
          <p:nvPr/>
        </p:nvSpPr>
        <p:spPr>
          <a:xfrm>
            <a:off x="1498191" y="181042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16B59DF-0011-4298-82DB-0FFFC65906DC}"/>
              </a:ext>
            </a:extLst>
          </p:cNvPr>
          <p:cNvSpPr txBox="1"/>
          <p:nvPr/>
        </p:nvSpPr>
        <p:spPr>
          <a:xfrm>
            <a:off x="1141545" y="1293522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B59C5A5-F98B-4633-B94E-46E9236A0939}"/>
              </a:ext>
            </a:extLst>
          </p:cNvPr>
          <p:cNvSpPr txBox="1"/>
          <p:nvPr/>
        </p:nvSpPr>
        <p:spPr>
          <a:xfrm>
            <a:off x="1179250" y="226448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56B9865-553F-42E0-B3BD-E56807CCF3FC}"/>
              </a:ext>
            </a:extLst>
          </p:cNvPr>
          <p:cNvSpPr txBox="1"/>
          <p:nvPr/>
        </p:nvSpPr>
        <p:spPr>
          <a:xfrm>
            <a:off x="2115493" y="225525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C4AA039-02A2-49A9-9559-15EB56E52C77}"/>
              </a:ext>
            </a:extLst>
          </p:cNvPr>
          <p:cNvSpPr txBox="1"/>
          <p:nvPr/>
        </p:nvSpPr>
        <p:spPr>
          <a:xfrm>
            <a:off x="1814661" y="460426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5F10B9A-0BCE-47FD-B2BB-0E80A2FBA4D6}"/>
              </a:ext>
            </a:extLst>
          </p:cNvPr>
          <p:cNvSpPr txBox="1"/>
          <p:nvPr/>
        </p:nvSpPr>
        <p:spPr>
          <a:xfrm>
            <a:off x="2188243" y="3992507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4941463-01B1-4F3B-B256-06973DEBFBA1}"/>
              </a:ext>
            </a:extLst>
          </p:cNvPr>
          <p:cNvSpPr txBox="1"/>
          <p:nvPr/>
        </p:nvSpPr>
        <p:spPr>
          <a:xfrm>
            <a:off x="3617602" y="5385760"/>
            <a:ext cx="4725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TC1-1  : A is true and B is false </a:t>
            </a:r>
            <a:r>
              <a:rPr lang="ko-KR" altLang="en-US" dirty="0"/>
              <a:t>의 </a:t>
            </a:r>
            <a:r>
              <a:rPr lang="en-US" altLang="ko-KR" dirty="0"/>
              <a:t>test case </a:t>
            </a:r>
            <a:r>
              <a:rPr lang="ko-KR" altLang="en-US" dirty="0"/>
              <a:t>생성</a:t>
            </a:r>
            <a:br>
              <a:rPr lang="en-US" dirty="0"/>
            </a:br>
            <a:r>
              <a:rPr lang="en-US" dirty="0"/>
              <a:t>TC1-2  : A is false and B is true </a:t>
            </a:r>
            <a:r>
              <a:rPr lang="ko-KR" altLang="en-US" dirty="0"/>
              <a:t>의 </a:t>
            </a:r>
            <a:r>
              <a:rPr lang="en-US" altLang="ko-KR" dirty="0"/>
              <a:t>test case </a:t>
            </a:r>
            <a:r>
              <a:rPr lang="ko-KR" altLang="en-US" dirty="0"/>
              <a:t>생성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74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05E5505-664A-4B64-BCA7-877E59BCAAD2}"/>
              </a:ext>
            </a:extLst>
          </p:cNvPr>
          <p:cNvGrpSpPr/>
          <p:nvPr/>
        </p:nvGrpSpPr>
        <p:grpSpPr>
          <a:xfrm>
            <a:off x="665815" y="1504809"/>
            <a:ext cx="3271014" cy="4573749"/>
            <a:chOff x="665815" y="1504809"/>
            <a:chExt cx="3271014" cy="457374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75AA5C0-423F-4195-8B82-D471A74D8F09}"/>
                </a:ext>
              </a:extLst>
            </p:cNvPr>
            <p:cNvSpPr txBox="1"/>
            <p:nvPr/>
          </p:nvSpPr>
          <p:spPr>
            <a:xfrm>
              <a:off x="665815" y="1831241"/>
              <a:ext cx="3076483" cy="4247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If (age &lt; 18 and </a:t>
              </a:r>
              <a:r>
                <a:rPr lang="en-US" dirty="0" err="1"/>
                <a:t>isStudent</a:t>
              </a:r>
              <a:r>
                <a:rPr lang="en-US" dirty="0"/>
                <a:t>) {</a:t>
              </a:r>
            </a:p>
            <a:p>
              <a:r>
                <a:rPr lang="en-US" dirty="0"/>
                <a:t>    amount = 0;</a:t>
              </a:r>
            </a:p>
            <a:p>
              <a:r>
                <a:rPr lang="en-US" dirty="0"/>
                <a:t>}else{</a:t>
              </a:r>
            </a:p>
            <a:p>
              <a:r>
                <a:rPr lang="en-US" dirty="0"/>
                <a:t>   </a:t>
              </a:r>
            </a:p>
            <a:p>
              <a:r>
                <a:rPr lang="en-US" dirty="0"/>
                <a:t>   if ( has Coupon or with dog) {</a:t>
              </a:r>
            </a:p>
            <a:p>
              <a:r>
                <a:rPr lang="en-US" dirty="0"/>
                <a:t>        amount = amount * 50%;</a:t>
              </a:r>
            </a:p>
            <a:p>
              <a:r>
                <a:rPr lang="en-US" dirty="0"/>
                <a:t>   }else{</a:t>
              </a:r>
            </a:p>
            <a:p>
              <a:r>
                <a:rPr lang="en-US" dirty="0"/>
                <a:t>        amount = amount * 10%;</a:t>
              </a:r>
            </a:p>
            <a:p>
              <a:r>
                <a:rPr lang="en-US" dirty="0"/>
                <a:t>   }</a:t>
              </a:r>
            </a:p>
            <a:p>
              <a:endParaRPr lang="en-US" dirty="0"/>
            </a:p>
            <a:p>
              <a:r>
                <a:rPr lang="en-US" dirty="0"/>
                <a:t>  If ( isSingle) {</a:t>
              </a:r>
            </a:p>
            <a:p>
              <a:r>
                <a:rPr lang="en-US" dirty="0"/>
                <a:t>    amount = amount * 50%;</a:t>
              </a:r>
            </a:p>
            <a:p>
              <a:r>
                <a:rPr lang="en-US" dirty="0"/>
                <a:t>  } </a:t>
              </a:r>
            </a:p>
            <a:p>
              <a:r>
                <a:rPr lang="en-US" dirty="0"/>
                <a:t>  </a:t>
              </a:r>
            </a:p>
            <a:p>
              <a:r>
                <a:rPr lang="en-US" dirty="0"/>
                <a:t>}  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EB569D3-4387-4741-ADC7-8CE85CA373F2}"/>
                </a:ext>
              </a:extLst>
            </p:cNvPr>
            <p:cNvSpPr/>
            <p:nvPr/>
          </p:nvSpPr>
          <p:spPr>
            <a:xfrm>
              <a:off x="681644" y="1845734"/>
              <a:ext cx="2942705" cy="3571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FE712DB-D539-4A46-AAE0-318C1282F8F4}"/>
                </a:ext>
              </a:extLst>
            </p:cNvPr>
            <p:cNvSpPr/>
            <p:nvPr/>
          </p:nvSpPr>
          <p:spPr>
            <a:xfrm>
              <a:off x="854918" y="2921747"/>
              <a:ext cx="3081911" cy="3571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C1C9110-8CDA-4F4B-8A7D-24020DD9184F}"/>
                </a:ext>
              </a:extLst>
            </p:cNvPr>
            <p:cNvSpPr/>
            <p:nvPr/>
          </p:nvSpPr>
          <p:spPr>
            <a:xfrm>
              <a:off x="848921" y="4585585"/>
              <a:ext cx="2942705" cy="3571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2945134-7DD0-4D94-AF45-FCF77509D52D}"/>
                </a:ext>
              </a:extLst>
            </p:cNvPr>
            <p:cNvSpPr txBox="1"/>
            <p:nvPr/>
          </p:nvSpPr>
          <p:spPr>
            <a:xfrm>
              <a:off x="1708644" y="1504809"/>
              <a:ext cx="444352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D1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3FC4302-3895-4F9D-8D2D-58A1DF3B04EB}"/>
                </a:ext>
              </a:extLst>
            </p:cNvPr>
            <p:cNvSpPr txBox="1"/>
            <p:nvPr/>
          </p:nvSpPr>
          <p:spPr>
            <a:xfrm>
              <a:off x="2104094" y="2612423"/>
              <a:ext cx="444352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D2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255DBFA-B2DD-4D7C-AA88-523521DC1E9D}"/>
                </a:ext>
              </a:extLst>
            </p:cNvPr>
            <p:cNvSpPr txBox="1"/>
            <p:nvPr/>
          </p:nvSpPr>
          <p:spPr>
            <a:xfrm>
              <a:off x="2022260" y="4270438"/>
              <a:ext cx="444352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D3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DDDABDA-38E4-4442-92EF-9515D3D9D05E}"/>
              </a:ext>
            </a:extLst>
          </p:cNvPr>
          <p:cNvGrpSpPr/>
          <p:nvPr/>
        </p:nvGrpSpPr>
        <p:grpSpPr>
          <a:xfrm>
            <a:off x="4394029" y="550525"/>
            <a:ext cx="3030523" cy="6034434"/>
            <a:chOff x="4394029" y="550525"/>
            <a:chExt cx="3030523" cy="6034434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3423161-7226-4467-9F28-5B4B73C29164}"/>
                </a:ext>
              </a:extLst>
            </p:cNvPr>
            <p:cNvSpPr/>
            <p:nvPr/>
          </p:nvSpPr>
          <p:spPr>
            <a:xfrm>
              <a:off x="5840848" y="550525"/>
              <a:ext cx="688157" cy="62216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2831D96-3E84-4FB1-A86A-86EFAC91683D}"/>
                </a:ext>
              </a:extLst>
            </p:cNvPr>
            <p:cNvSpPr/>
            <p:nvPr/>
          </p:nvSpPr>
          <p:spPr>
            <a:xfrm>
              <a:off x="5138552" y="3418930"/>
              <a:ext cx="914400" cy="3393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Amount</a:t>
              </a:r>
              <a:br>
                <a:rPr lang="en-US" sz="800" dirty="0">
                  <a:solidFill>
                    <a:schemeClr val="tx1"/>
                  </a:solidFill>
                </a:rPr>
              </a:br>
              <a:r>
                <a:rPr lang="en-US" sz="800" dirty="0">
                  <a:solidFill>
                    <a:schemeClr val="tx1"/>
                  </a:solidFill>
                </a:rPr>
                <a:t>=Amount* 50%</a:t>
              </a:r>
            </a:p>
          </p:txBody>
        </p:sp>
        <p:sp>
          <p:nvSpPr>
            <p:cNvPr id="16" name="Flowchart: Decision 15">
              <a:extLst>
                <a:ext uri="{FF2B5EF4-FFF2-40B4-BE49-F238E27FC236}">
                  <a16:creationId xmlns:a16="http://schemas.microsoft.com/office/drawing/2014/main" id="{703285FE-C4D4-4A5A-863E-488935940F9F}"/>
                </a:ext>
              </a:extLst>
            </p:cNvPr>
            <p:cNvSpPr/>
            <p:nvPr/>
          </p:nvSpPr>
          <p:spPr>
            <a:xfrm>
              <a:off x="5727726" y="1483779"/>
              <a:ext cx="914400" cy="612648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D1</a:t>
              </a:r>
            </a:p>
          </p:txBody>
        </p:sp>
        <p:sp>
          <p:nvSpPr>
            <p:cNvPr id="21" name="Flowchart: Decision 20">
              <a:extLst>
                <a:ext uri="{FF2B5EF4-FFF2-40B4-BE49-F238E27FC236}">
                  <a16:creationId xmlns:a16="http://schemas.microsoft.com/office/drawing/2014/main" id="{6B46B5DE-1ED6-486C-9F0D-C1036B3A2B99}"/>
                </a:ext>
              </a:extLst>
            </p:cNvPr>
            <p:cNvSpPr/>
            <p:nvPr/>
          </p:nvSpPr>
          <p:spPr>
            <a:xfrm>
              <a:off x="5751290" y="2462988"/>
              <a:ext cx="914400" cy="612648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D2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055E586-0271-47B1-8425-01214B4494C2}"/>
                </a:ext>
              </a:extLst>
            </p:cNvPr>
            <p:cNvSpPr/>
            <p:nvPr/>
          </p:nvSpPr>
          <p:spPr>
            <a:xfrm>
              <a:off x="6510152" y="3418929"/>
              <a:ext cx="914400" cy="3393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Amount</a:t>
              </a:r>
              <a:br>
                <a:rPr lang="en-US" sz="800" dirty="0">
                  <a:solidFill>
                    <a:schemeClr val="tx1"/>
                  </a:solidFill>
                </a:rPr>
              </a:br>
              <a:r>
                <a:rPr lang="en-US" sz="800" dirty="0">
                  <a:solidFill>
                    <a:schemeClr val="tx1"/>
                  </a:solidFill>
                </a:rPr>
                <a:t>=Amount* 10%</a:t>
              </a:r>
            </a:p>
          </p:txBody>
        </p:sp>
        <p:sp>
          <p:nvSpPr>
            <p:cNvPr id="24" name="Flowchart: Decision 23">
              <a:extLst>
                <a:ext uri="{FF2B5EF4-FFF2-40B4-BE49-F238E27FC236}">
                  <a16:creationId xmlns:a16="http://schemas.microsoft.com/office/drawing/2014/main" id="{876C4D04-505F-4D69-98A8-31BC8596C210}"/>
                </a:ext>
              </a:extLst>
            </p:cNvPr>
            <p:cNvSpPr/>
            <p:nvPr/>
          </p:nvSpPr>
          <p:spPr>
            <a:xfrm>
              <a:off x="5756008" y="4151507"/>
              <a:ext cx="914400" cy="612648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D3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E681528-6042-4BEA-A226-3859823AFC94}"/>
                </a:ext>
              </a:extLst>
            </p:cNvPr>
            <p:cNvSpPr/>
            <p:nvPr/>
          </p:nvSpPr>
          <p:spPr>
            <a:xfrm>
              <a:off x="5751290" y="5193790"/>
              <a:ext cx="914400" cy="3393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Amount</a:t>
              </a:r>
              <a:br>
                <a:rPr lang="en-US" sz="800" dirty="0">
                  <a:solidFill>
                    <a:schemeClr val="tx1"/>
                  </a:solidFill>
                </a:rPr>
              </a:br>
              <a:r>
                <a:rPr lang="en-US" sz="800" dirty="0">
                  <a:solidFill>
                    <a:schemeClr val="tx1"/>
                  </a:solidFill>
                </a:rPr>
                <a:t>=Amount* 50%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8E30F7E-54CE-48AF-AE05-F5238E35BCD8}"/>
                </a:ext>
              </a:extLst>
            </p:cNvPr>
            <p:cNvSpPr/>
            <p:nvPr/>
          </p:nvSpPr>
          <p:spPr>
            <a:xfrm>
              <a:off x="5859703" y="5962790"/>
              <a:ext cx="688157" cy="62216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FE7E084A-ED16-4C32-941F-D3696B00A290}"/>
                </a:ext>
              </a:extLst>
            </p:cNvPr>
            <p:cNvCxnSpPr>
              <a:cxnSpLocks/>
              <a:stCxn id="2" idx="4"/>
              <a:endCxn id="16" idx="0"/>
            </p:cNvCxnSpPr>
            <p:nvPr/>
          </p:nvCxnSpPr>
          <p:spPr>
            <a:xfrm rot="5400000">
              <a:off x="6029385" y="1328236"/>
              <a:ext cx="311085" cy="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03E92C44-4779-43FC-8598-9CBE625BFDC2}"/>
                </a:ext>
              </a:extLst>
            </p:cNvPr>
            <p:cNvCxnSpPr>
              <a:cxnSpLocks/>
              <a:stCxn id="16" idx="1"/>
              <a:endCxn id="49" idx="0"/>
            </p:cNvCxnSpPr>
            <p:nvPr/>
          </p:nvCxnSpPr>
          <p:spPr>
            <a:xfrm rot="10800000" flipV="1">
              <a:off x="4851230" y="1790103"/>
              <a:ext cx="876497" cy="231148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A0AD010-00F9-4E3B-88D8-2E81859D79D8}"/>
                </a:ext>
              </a:extLst>
            </p:cNvPr>
            <p:cNvCxnSpPr>
              <a:stCxn id="16" idx="2"/>
              <a:endCxn id="21" idx="0"/>
            </p:cNvCxnSpPr>
            <p:nvPr/>
          </p:nvCxnSpPr>
          <p:spPr>
            <a:xfrm>
              <a:off x="6184926" y="2096427"/>
              <a:ext cx="23564" cy="3665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E622AC68-2FA0-40D9-BC18-5E7F57320AA0}"/>
                </a:ext>
              </a:extLst>
            </p:cNvPr>
            <p:cNvCxnSpPr>
              <a:stCxn id="21" idx="1"/>
              <a:endCxn id="3" idx="0"/>
            </p:cNvCxnSpPr>
            <p:nvPr/>
          </p:nvCxnSpPr>
          <p:spPr>
            <a:xfrm rot="10800000" flipV="1">
              <a:off x="5595752" y="2769312"/>
              <a:ext cx="155538" cy="64961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33D28EF3-9BDF-4E60-9A92-5BFEBEB9F23B}"/>
                </a:ext>
              </a:extLst>
            </p:cNvPr>
            <p:cNvCxnSpPr>
              <a:stCxn id="21" idx="3"/>
            </p:cNvCxnSpPr>
            <p:nvPr/>
          </p:nvCxnSpPr>
          <p:spPr>
            <a:xfrm>
              <a:off x="6665690" y="2769312"/>
              <a:ext cx="372362" cy="64961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FA789869-D22A-41C9-8AE7-968BE807B30E}"/>
                </a:ext>
              </a:extLst>
            </p:cNvPr>
            <p:cNvCxnSpPr>
              <a:stCxn id="3" idx="2"/>
              <a:endCxn id="24" idx="0"/>
            </p:cNvCxnSpPr>
            <p:nvPr/>
          </p:nvCxnSpPr>
          <p:spPr>
            <a:xfrm rot="16200000" flipH="1">
              <a:off x="5707874" y="3646173"/>
              <a:ext cx="393212" cy="61745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or: Elbow 40">
              <a:extLst>
                <a:ext uri="{FF2B5EF4-FFF2-40B4-BE49-F238E27FC236}">
                  <a16:creationId xmlns:a16="http://schemas.microsoft.com/office/drawing/2014/main" id="{62ADE729-A499-4B83-99B7-D1E02DE763C7}"/>
                </a:ext>
              </a:extLst>
            </p:cNvPr>
            <p:cNvCxnSpPr>
              <a:stCxn id="23" idx="2"/>
              <a:endCxn id="24" idx="0"/>
            </p:cNvCxnSpPr>
            <p:nvPr/>
          </p:nvCxnSpPr>
          <p:spPr>
            <a:xfrm rot="5400000">
              <a:off x="6393674" y="3577828"/>
              <a:ext cx="393213" cy="75414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44CF8ABB-817A-4B8C-B6B4-21FC946B6A7F}"/>
                </a:ext>
              </a:extLst>
            </p:cNvPr>
            <p:cNvCxnSpPr>
              <a:stCxn id="24" idx="2"/>
              <a:endCxn id="25" idx="0"/>
            </p:cNvCxnSpPr>
            <p:nvPr/>
          </p:nvCxnSpPr>
          <p:spPr>
            <a:xfrm flipH="1">
              <a:off x="6208490" y="4764155"/>
              <a:ext cx="4718" cy="4296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4B3B4631-6C57-4CA2-9E09-C3D68D3AE922}"/>
                </a:ext>
              </a:extLst>
            </p:cNvPr>
            <p:cNvCxnSpPr>
              <a:stCxn id="25" idx="2"/>
              <a:endCxn id="26" idx="0"/>
            </p:cNvCxnSpPr>
            <p:nvPr/>
          </p:nvCxnSpPr>
          <p:spPr>
            <a:xfrm flipH="1">
              <a:off x="6203782" y="5533155"/>
              <a:ext cx="4708" cy="4296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7E69BA1C-E453-4500-B892-63017931CDAF}"/>
                </a:ext>
              </a:extLst>
            </p:cNvPr>
            <p:cNvCxnSpPr>
              <a:stCxn id="24" idx="3"/>
              <a:endCxn id="26" idx="6"/>
            </p:cNvCxnSpPr>
            <p:nvPr/>
          </p:nvCxnSpPr>
          <p:spPr>
            <a:xfrm flipH="1">
              <a:off x="6547860" y="4457831"/>
              <a:ext cx="122548" cy="1816044"/>
            </a:xfrm>
            <a:prstGeom prst="bentConnector3">
              <a:avLst>
                <a:gd name="adj1" fmla="val -18653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0E73480-7482-41A0-A8D2-7A62D3A5A28F}"/>
                </a:ext>
              </a:extLst>
            </p:cNvPr>
            <p:cNvSpPr txBox="1"/>
            <p:nvPr/>
          </p:nvSpPr>
          <p:spPr>
            <a:xfrm>
              <a:off x="6162723" y="114048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DE0421C-191F-40BA-AEC4-22E3A4E779EC}"/>
                </a:ext>
              </a:extLst>
            </p:cNvPr>
            <p:cNvSpPr txBox="1"/>
            <p:nvPr/>
          </p:nvSpPr>
          <p:spPr>
            <a:xfrm>
              <a:off x="4962184" y="153795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43B2A60-19C6-4187-8311-AEC587E87D0A}"/>
                </a:ext>
              </a:extLst>
            </p:cNvPr>
            <p:cNvSpPr txBox="1"/>
            <p:nvPr/>
          </p:nvSpPr>
          <p:spPr>
            <a:xfrm>
              <a:off x="6162723" y="210380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D9A10D9-C778-4ECB-B676-021CD8A1C616}"/>
                </a:ext>
              </a:extLst>
            </p:cNvPr>
            <p:cNvSpPr txBox="1"/>
            <p:nvPr/>
          </p:nvSpPr>
          <p:spPr>
            <a:xfrm>
              <a:off x="5343274" y="292371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4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2F090C5-7BC3-431F-866D-23FE6BEBF207}"/>
                </a:ext>
              </a:extLst>
            </p:cNvPr>
            <p:cNvSpPr txBox="1"/>
            <p:nvPr/>
          </p:nvSpPr>
          <p:spPr>
            <a:xfrm>
              <a:off x="7002390" y="292174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5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040C39F-EB1B-4B1F-B7BB-2AEB5F64BB41}"/>
                </a:ext>
              </a:extLst>
            </p:cNvPr>
            <p:cNvSpPr txBox="1"/>
            <p:nvPr/>
          </p:nvSpPr>
          <p:spPr>
            <a:xfrm>
              <a:off x="5927743" y="4751025"/>
              <a:ext cx="2760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6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4295B0E-8421-46CB-A45B-546EC2DB49AE}"/>
                </a:ext>
              </a:extLst>
            </p:cNvPr>
            <p:cNvSpPr txBox="1"/>
            <p:nvPr/>
          </p:nvSpPr>
          <p:spPr>
            <a:xfrm>
              <a:off x="6891938" y="497897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7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9EFE9F5-B3A2-4685-98C6-779929C93593}"/>
                </a:ext>
              </a:extLst>
            </p:cNvPr>
            <p:cNvSpPr txBox="1"/>
            <p:nvPr/>
          </p:nvSpPr>
          <p:spPr>
            <a:xfrm>
              <a:off x="5887311" y="1993303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16B59DF-0011-4298-82DB-0FFFC65906DC}"/>
                </a:ext>
              </a:extLst>
            </p:cNvPr>
            <p:cNvSpPr txBox="1"/>
            <p:nvPr/>
          </p:nvSpPr>
          <p:spPr>
            <a:xfrm>
              <a:off x="5530665" y="1476402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B59C5A5-F98B-4633-B94E-46E9236A0939}"/>
                </a:ext>
              </a:extLst>
            </p:cNvPr>
            <p:cNvSpPr txBox="1"/>
            <p:nvPr/>
          </p:nvSpPr>
          <p:spPr>
            <a:xfrm>
              <a:off x="5568370" y="2447365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56B9865-553F-42E0-B3BD-E56807CCF3FC}"/>
                </a:ext>
              </a:extLst>
            </p:cNvPr>
            <p:cNvSpPr txBox="1"/>
            <p:nvPr/>
          </p:nvSpPr>
          <p:spPr>
            <a:xfrm>
              <a:off x="6504613" y="2438139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C4AA039-02A2-49A9-9559-15EB56E52C77}"/>
                </a:ext>
              </a:extLst>
            </p:cNvPr>
            <p:cNvSpPr txBox="1"/>
            <p:nvPr/>
          </p:nvSpPr>
          <p:spPr>
            <a:xfrm>
              <a:off x="6203781" y="4787142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5F10B9A-0BCE-47FD-B2BB-0E80A2FBA4D6}"/>
                </a:ext>
              </a:extLst>
            </p:cNvPr>
            <p:cNvSpPr txBox="1"/>
            <p:nvPr/>
          </p:nvSpPr>
          <p:spPr>
            <a:xfrm>
              <a:off x="6577363" y="4175387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C3F73F3-BF71-41C9-92F3-3747E1812CEB}"/>
                </a:ext>
              </a:extLst>
            </p:cNvPr>
            <p:cNvSpPr/>
            <p:nvPr/>
          </p:nvSpPr>
          <p:spPr>
            <a:xfrm>
              <a:off x="4394029" y="4101589"/>
              <a:ext cx="914400" cy="3393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Amount=0</a:t>
              </a:r>
            </a:p>
          </p:txBody>
        </p:sp>
        <p:cxnSp>
          <p:nvCxnSpPr>
            <p:cNvPr id="50" name="Connector: Elbow 49">
              <a:extLst>
                <a:ext uri="{FF2B5EF4-FFF2-40B4-BE49-F238E27FC236}">
                  <a16:creationId xmlns:a16="http://schemas.microsoft.com/office/drawing/2014/main" id="{B8AFC825-188E-4659-B9D3-9F15EDE35F63}"/>
                </a:ext>
              </a:extLst>
            </p:cNvPr>
            <p:cNvCxnSpPr>
              <a:cxnSpLocks/>
              <a:stCxn id="49" idx="2"/>
              <a:endCxn id="26" idx="2"/>
            </p:cNvCxnSpPr>
            <p:nvPr/>
          </p:nvCxnSpPr>
          <p:spPr>
            <a:xfrm rot="16200000" flipH="1">
              <a:off x="4439006" y="4853177"/>
              <a:ext cx="1832921" cy="100847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C2F7C596-779F-4CFC-A86C-740A359EB4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051620"/>
              </p:ext>
            </p:extLst>
          </p:nvPr>
        </p:nvGraphicFramePr>
        <p:xfrm>
          <a:off x="8047410" y="590409"/>
          <a:ext cx="442121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0608">
                  <a:extLst>
                    <a:ext uri="{9D8B030D-6E8A-4147-A177-3AD203B41FA5}">
                      <a16:colId xmlns:a16="http://schemas.microsoft.com/office/drawing/2014/main" val="1539096505"/>
                    </a:ext>
                  </a:extLst>
                </a:gridCol>
                <a:gridCol w="2210608">
                  <a:extLst>
                    <a:ext uri="{9D8B030D-6E8A-4147-A177-3AD203B41FA5}">
                      <a16:colId xmlns:a16="http://schemas.microsoft.com/office/drawing/2014/main" val="2842881865"/>
                    </a:ext>
                  </a:extLst>
                </a:gridCol>
              </a:tblGrid>
              <a:tr h="214624">
                <a:tc>
                  <a:txBody>
                    <a:bodyPr/>
                    <a:lstStyle/>
                    <a:p>
                      <a:r>
                        <a:rPr lang="en-US" sz="1400" dirty="0"/>
                        <a:t>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TC 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174870"/>
                  </a:ext>
                </a:extLst>
              </a:tr>
              <a:tr h="303783">
                <a:tc>
                  <a:txBody>
                    <a:bodyPr/>
                    <a:lstStyle/>
                    <a:p>
                      <a:r>
                        <a:rPr lang="en-US" sz="1400" dirty="0"/>
                        <a:t>1,2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84504"/>
                  </a:ext>
                </a:extLst>
              </a:tr>
              <a:tr h="303783">
                <a:tc>
                  <a:txBody>
                    <a:bodyPr/>
                    <a:lstStyle/>
                    <a:p>
                      <a:r>
                        <a:rPr lang="en-US" sz="1400" dirty="0"/>
                        <a:t>1,3,4,6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899932"/>
                  </a:ext>
                </a:extLst>
              </a:tr>
              <a:tr h="303783">
                <a:tc>
                  <a:txBody>
                    <a:bodyPr/>
                    <a:lstStyle/>
                    <a:p>
                      <a:r>
                        <a:rPr lang="en-US" sz="1400" dirty="0"/>
                        <a:t>1,3,5,7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TC3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419699"/>
                  </a:ext>
                </a:extLst>
              </a:tr>
              <a:tr h="303783">
                <a:tc>
                  <a:txBody>
                    <a:bodyPr/>
                    <a:lstStyle/>
                    <a:p>
                      <a:r>
                        <a:rPr lang="en-US" sz="1400" dirty="0"/>
                        <a:t>1,3,4,7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TC4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265323"/>
                  </a:ext>
                </a:extLst>
              </a:tr>
              <a:tr h="303783">
                <a:tc>
                  <a:txBody>
                    <a:bodyPr/>
                    <a:lstStyle/>
                    <a:p>
                      <a:r>
                        <a:rPr lang="en-US" sz="1400" dirty="0"/>
                        <a:t>1,3,5,6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TC5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958827"/>
                  </a:ext>
                </a:extLst>
              </a:tr>
            </a:tbl>
          </a:graphicData>
        </a:graphic>
      </p:graphicFrame>
      <p:sp>
        <p:nvSpPr>
          <p:cNvPr id="13" name="Arrow: Right 12">
            <a:extLst>
              <a:ext uri="{FF2B5EF4-FFF2-40B4-BE49-F238E27FC236}">
                <a16:creationId xmlns:a16="http://schemas.microsoft.com/office/drawing/2014/main" id="{CF1F2ABD-43C9-4D67-88A2-D6BC987AF6ED}"/>
              </a:ext>
            </a:extLst>
          </p:cNvPr>
          <p:cNvSpPr/>
          <p:nvPr/>
        </p:nvSpPr>
        <p:spPr>
          <a:xfrm>
            <a:off x="4130458" y="3123980"/>
            <a:ext cx="57155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170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5D1F757E-04D7-47F0-B4CD-1E5256713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363542"/>
              </p:ext>
            </p:extLst>
          </p:nvPr>
        </p:nvGraphicFramePr>
        <p:xfrm>
          <a:off x="3912707" y="1293321"/>
          <a:ext cx="4079997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9999">
                  <a:extLst>
                    <a:ext uri="{9D8B030D-6E8A-4147-A177-3AD203B41FA5}">
                      <a16:colId xmlns:a16="http://schemas.microsoft.com/office/drawing/2014/main" val="1415588768"/>
                    </a:ext>
                  </a:extLst>
                </a:gridCol>
                <a:gridCol w="1359999">
                  <a:extLst>
                    <a:ext uri="{9D8B030D-6E8A-4147-A177-3AD203B41FA5}">
                      <a16:colId xmlns:a16="http://schemas.microsoft.com/office/drawing/2014/main" val="858774964"/>
                    </a:ext>
                  </a:extLst>
                </a:gridCol>
                <a:gridCol w="1359999">
                  <a:extLst>
                    <a:ext uri="{9D8B030D-6E8A-4147-A177-3AD203B41FA5}">
                      <a16:colId xmlns:a16="http://schemas.microsoft.com/office/drawing/2014/main" val="1442512891"/>
                    </a:ext>
                  </a:extLst>
                </a:gridCol>
              </a:tblGrid>
              <a:tr h="258929">
                <a:tc gridSpan="3">
                  <a:txBody>
                    <a:bodyPr/>
                    <a:lstStyle/>
                    <a:p>
                      <a:r>
                        <a:rPr lang="en-US" sz="1200" dirty="0"/>
                        <a:t>D1 (A and B)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469498"/>
                  </a:ext>
                </a:extLst>
              </a:tr>
              <a:tr h="258929">
                <a:tc>
                  <a:txBody>
                    <a:bodyPr/>
                    <a:lstStyle/>
                    <a:p>
                      <a:r>
                        <a:rPr lang="en-US" sz="1200" dirty="0"/>
                        <a:t>A (condition)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 (condition)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Result (decision)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981096"/>
                  </a:ext>
                </a:extLst>
              </a:tr>
              <a:tr h="25892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788195"/>
                  </a:ext>
                </a:extLst>
              </a:tr>
              <a:tr h="2341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951949"/>
                  </a:ext>
                </a:extLst>
              </a:tr>
              <a:tr h="2341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03343"/>
                  </a:ext>
                </a:extLst>
              </a:tr>
            </a:tbl>
          </a:graphicData>
        </a:graphic>
      </p:graphicFrame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0F49FD75-9294-42A6-ACF1-155DB5E5BC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123168"/>
              </p:ext>
            </p:extLst>
          </p:nvPr>
        </p:nvGraphicFramePr>
        <p:xfrm>
          <a:off x="3884292" y="3034172"/>
          <a:ext cx="4079997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9999">
                  <a:extLst>
                    <a:ext uri="{9D8B030D-6E8A-4147-A177-3AD203B41FA5}">
                      <a16:colId xmlns:a16="http://schemas.microsoft.com/office/drawing/2014/main" val="1415588768"/>
                    </a:ext>
                  </a:extLst>
                </a:gridCol>
                <a:gridCol w="1359999">
                  <a:extLst>
                    <a:ext uri="{9D8B030D-6E8A-4147-A177-3AD203B41FA5}">
                      <a16:colId xmlns:a16="http://schemas.microsoft.com/office/drawing/2014/main" val="858774964"/>
                    </a:ext>
                  </a:extLst>
                </a:gridCol>
                <a:gridCol w="1359999">
                  <a:extLst>
                    <a:ext uri="{9D8B030D-6E8A-4147-A177-3AD203B41FA5}">
                      <a16:colId xmlns:a16="http://schemas.microsoft.com/office/drawing/2014/main" val="1442512891"/>
                    </a:ext>
                  </a:extLst>
                </a:gridCol>
              </a:tblGrid>
              <a:tr h="258929">
                <a:tc gridSpan="3">
                  <a:txBody>
                    <a:bodyPr/>
                    <a:lstStyle/>
                    <a:p>
                      <a:r>
                        <a:rPr lang="en-US" sz="1200" dirty="0"/>
                        <a:t>D2(C or D)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469498"/>
                  </a:ext>
                </a:extLst>
              </a:tr>
              <a:tr h="258929">
                <a:tc>
                  <a:txBody>
                    <a:bodyPr/>
                    <a:lstStyle/>
                    <a:p>
                      <a:r>
                        <a:rPr lang="en-US" sz="1200" dirty="0"/>
                        <a:t>C (condition)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 (condition)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Result (decision)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981096"/>
                  </a:ext>
                </a:extLst>
              </a:tr>
              <a:tr h="2341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951949"/>
                  </a:ext>
                </a:extLst>
              </a:tr>
              <a:tr h="2341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03343"/>
                  </a:ext>
                </a:extLst>
              </a:tr>
              <a:tr h="2341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774306"/>
                  </a:ext>
                </a:extLst>
              </a:tr>
            </a:tbl>
          </a:graphicData>
        </a:graphic>
      </p:graphicFrame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08DB79FB-3704-4693-94AA-70E82C1E3E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82902"/>
              </p:ext>
            </p:extLst>
          </p:nvPr>
        </p:nvGraphicFramePr>
        <p:xfrm>
          <a:off x="3850375" y="4728950"/>
          <a:ext cx="271999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9999">
                  <a:extLst>
                    <a:ext uri="{9D8B030D-6E8A-4147-A177-3AD203B41FA5}">
                      <a16:colId xmlns:a16="http://schemas.microsoft.com/office/drawing/2014/main" val="1415588768"/>
                    </a:ext>
                  </a:extLst>
                </a:gridCol>
                <a:gridCol w="1359999">
                  <a:extLst>
                    <a:ext uri="{9D8B030D-6E8A-4147-A177-3AD203B41FA5}">
                      <a16:colId xmlns:a16="http://schemas.microsoft.com/office/drawing/2014/main" val="858774964"/>
                    </a:ext>
                  </a:extLst>
                </a:gridCol>
              </a:tblGrid>
              <a:tr h="234100">
                <a:tc gridSpan="2">
                  <a:txBody>
                    <a:bodyPr/>
                    <a:lstStyle/>
                    <a:p>
                      <a:r>
                        <a:rPr lang="en-US" sz="1200" dirty="0"/>
                        <a:t>D3(E)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469498"/>
                  </a:ext>
                </a:extLst>
              </a:tr>
              <a:tr h="258929">
                <a:tc>
                  <a:txBody>
                    <a:bodyPr/>
                    <a:lstStyle/>
                    <a:p>
                      <a:r>
                        <a:rPr lang="en-US" sz="1200" dirty="0"/>
                        <a:t>E (condition)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Result (decision)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981096"/>
                  </a:ext>
                </a:extLst>
              </a:tr>
              <a:tr h="2341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951949"/>
                  </a:ext>
                </a:extLst>
              </a:tr>
              <a:tr h="2341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03343"/>
                  </a:ext>
                </a:extLst>
              </a:tr>
            </a:tbl>
          </a:graphicData>
        </a:graphic>
      </p:graphicFrame>
      <p:grpSp>
        <p:nvGrpSpPr>
          <p:cNvPr id="55" name="Group 54">
            <a:extLst>
              <a:ext uri="{FF2B5EF4-FFF2-40B4-BE49-F238E27FC236}">
                <a16:creationId xmlns:a16="http://schemas.microsoft.com/office/drawing/2014/main" id="{554A6EE2-627E-45FE-A9FA-19BAC9FB8016}"/>
              </a:ext>
            </a:extLst>
          </p:cNvPr>
          <p:cNvGrpSpPr/>
          <p:nvPr/>
        </p:nvGrpSpPr>
        <p:grpSpPr>
          <a:xfrm>
            <a:off x="359285" y="617026"/>
            <a:ext cx="3030523" cy="6034434"/>
            <a:chOff x="4394029" y="550525"/>
            <a:chExt cx="3030523" cy="6034434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0EA4832-7CEA-4BA0-9405-ECAF9B620F0F}"/>
                </a:ext>
              </a:extLst>
            </p:cNvPr>
            <p:cNvSpPr/>
            <p:nvPr/>
          </p:nvSpPr>
          <p:spPr>
            <a:xfrm>
              <a:off x="5840848" y="550525"/>
              <a:ext cx="688157" cy="62216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D56ECD0-53ED-4F7B-9475-97A12710ED8A}"/>
                </a:ext>
              </a:extLst>
            </p:cNvPr>
            <p:cNvSpPr/>
            <p:nvPr/>
          </p:nvSpPr>
          <p:spPr>
            <a:xfrm>
              <a:off x="5138552" y="3418930"/>
              <a:ext cx="914400" cy="3393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Amount</a:t>
              </a:r>
              <a:br>
                <a:rPr lang="en-US" sz="800" dirty="0">
                  <a:solidFill>
                    <a:schemeClr val="tx1"/>
                  </a:solidFill>
                </a:rPr>
              </a:br>
              <a:r>
                <a:rPr lang="en-US" sz="800" dirty="0">
                  <a:solidFill>
                    <a:schemeClr val="tx1"/>
                  </a:solidFill>
                </a:rPr>
                <a:t>=Amount* 50%</a:t>
              </a:r>
            </a:p>
          </p:txBody>
        </p:sp>
        <p:sp>
          <p:nvSpPr>
            <p:cNvPr id="65" name="Flowchart: Decision 64">
              <a:extLst>
                <a:ext uri="{FF2B5EF4-FFF2-40B4-BE49-F238E27FC236}">
                  <a16:creationId xmlns:a16="http://schemas.microsoft.com/office/drawing/2014/main" id="{EC9EA357-96A2-4619-A028-57032B190D97}"/>
                </a:ext>
              </a:extLst>
            </p:cNvPr>
            <p:cNvSpPr/>
            <p:nvPr/>
          </p:nvSpPr>
          <p:spPr>
            <a:xfrm>
              <a:off x="5727726" y="1483779"/>
              <a:ext cx="914400" cy="612648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D1</a:t>
              </a:r>
            </a:p>
          </p:txBody>
        </p:sp>
        <p:sp>
          <p:nvSpPr>
            <p:cNvPr id="66" name="Flowchart: Decision 65">
              <a:extLst>
                <a:ext uri="{FF2B5EF4-FFF2-40B4-BE49-F238E27FC236}">
                  <a16:creationId xmlns:a16="http://schemas.microsoft.com/office/drawing/2014/main" id="{C413B454-4044-4697-A390-DA553FF522F6}"/>
                </a:ext>
              </a:extLst>
            </p:cNvPr>
            <p:cNvSpPr/>
            <p:nvPr/>
          </p:nvSpPr>
          <p:spPr>
            <a:xfrm>
              <a:off x="5751290" y="2462988"/>
              <a:ext cx="914400" cy="612648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D2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5F0FBAF-51DA-4A04-9325-3EAD6D3F2A8D}"/>
                </a:ext>
              </a:extLst>
            </p:cNvPr>
            <p:cNvSpPr/>
            <p:nvPr/>
          </p:nvSpPr>
          <p:spPr>
            <a:xfrm>
              <a:off x="6510152" y="3418929"/>
              <a:ext cx="914400" cy="3393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Amount</a:t>
              </a:r>
              <a:br>
                <a:rPr lang="en-US" sz="800" dirty="0">
                  <a:solidFill>
                    <a:schemeClr val="tx1"/>
                  </a:solidFill>
                </a:rPr>
              </a:br>
              <a:r>
                <a:rPr lang="en-US" sz="800" dirty="0">
                  <a:solidFill>
                    <a:schemeClr val="tx1"/>
                  </a:solidFill>
                </a:rPr>
                <a:t>=Amount* 10%</a:t>
              </a:r>
            </a:p>
          </p:txBody>
        </p:sp>
        <p:sp>
          <p:nvSpPr>
            <p:cNvPr id="68" name="Flowchart: Decision 67">
              <a:extLst>
                <a:ext uri="{FF2B5EF4-FFF2-40B4-BE49-F238E27FC236}">
                  <a16:creationId xmlns:a16="http://schemas.microsoft.com/office/drawing/2014/main" id="{4FEF39E7-FB28-462A-8F6E-8F923D7DEFC3}"/>
                </a:ext>
              </a:extLst>
            </p:cNvPr>
            <p:cNvSpPr/>
            <p:nvPr/>
          </p:nvSpPr>
          <p:spPr>
            <a:xfrm>
              <a:off x="5756008" y="4151507"/>
              <a:ext cx="914400" cy="612648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D3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A1C5D48-BBE2-4826-9B19-D1C7C375EC71}"/>
                </a:ext>
              </a:extLst>
            </p:cNvPr>
            <p:cNvSpPr/>
            <p:nvPr/>
          </p:nvSpPr>
          <p:spPr>
            <a:xfrm>
              <a:off x="5751290" y="5193790"/>
              <a:ext cx="914400" cy="3393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Amount</a:t>
              </a:r>
              <a:br>
                <a:rPr lang="en-US" sz="800" dirty="0">
                  <a:solidFill>
                    <a:schemeClr val="tx1"/>
                  </a:solidFill>
                </a:rPr>
              </a:br>
              <a:r>
                <a:rPr lang="en-US" sz="800" dirty="0">
                  <a:solidFill>
                    <a:schemeClr val="tx1"/>
                  </a:solidFill>
                </a:rPr>
                <a:t>=Amount* 50%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525655F6-2E84-424E-8F0D-3DCBF8B56C37}"/>
                </a:ext>
              </a:extLst>
            </p:cNvPr>
            <p:cNvSpPr/>
            <p:nvPr/>
          </p:nvSpPr>
          <p:spPr>
            <a:xfrm>
              <a:off x="5859703" y="5962790"/>
              <a:ext cx="688157" cy="62216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71" name="Connector: Elbow 70">
              <a:extLst>
                <a:ext uri="{FF2B5EF4-FFF2-40B4-BE49-F238E27FC236}">
                  <a16:creationId xmlns:a16="http://schemas.microsoft.com/office/drawing/2014/main" id="{FA2F586A-6EBD-4365-806E-E412A5CCC246}"/>
                </a:ext>
              </a:extLst>
            </p:cNvPr>
            <p:cNvCxnSpPr>
              <a:cxnSpLocks/>
              <a:stCxn id="56" idx="4"/>
              <a:endCxn id="65" idx="0"/>
            </p:cNvCxnSpPr>
            <p:nvPr/>
          </p:nvCxnSpPr>
          <p:spPr>
            <a:xfrm rot="5400000">
              <a:off x="6029385" y="1328236"/>
              <a:ext cx="311085" cy="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id="{6B4A9097-4F4E-44F9-B96B-60B5B5444929}"/>
                </a:ext>
              </a:extLst>
            </p:cNvPr>
            <p:cNvCxnSpPr>
              <a:cxnSpLocks/>
              <a:stCxn id="65" idx="1"/>
              <a:endCxn id="100" idx="0"/>
            </p:cNvCxnSpPr>
            <p:nvPr/>
          </p:nvCxnSpPr>
          <p:spPr>
            <a:xfrm rot="10800000" flipV="1">
              <a:off x="4851230" y="1790103"/>
              <a:ext cx="876497" cy="231148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8845A300-7916-42C5-BF60-2E395EF5876A}"/>
                </a:ext>
              </a:extLst>
            </p:cNvPr>
            <p:cNvCxnSpPr>
              <a:stCxn id="65" idx="2"/>
              <a:endCxn id="66" idx="0"/>
            </p:cNvCxnSpPr>
            <p:nvPr/>
          </p:nvCxnSpPr>
          <p:spPr>
            <a:xfrm>
              <a:off x="6184926" y="2096427"/>
              <a:ext cx="23564" cy="3665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or: Elbow 79">
              <a:extLst>
                <a:ext uri="{FF2B5EF4-FFF2-40B4-BE49-F238E27FC236}">
                  <a16:creationId xmlns:a16="http://schemas.microsoft.com/office/drawing/2014/main" id="{969E3F46-2724-4003-9B0E-F37B78B2F8AB}"/>
                </a:ext>
              </a:extLst>
            </p:cNvPr>
            <p:cNvCxnSpPr>
              <a:stCxn id="66" idx="1"/>
              <a:endCxn id="64" idx="0"/>
            </p:cNvCxnSpPr>
            <p:nvPr/>
          </p:nvCxnSpPr>
          <p:spPr>
            <a:xfrm rot="10800000" flipV="1">
              <a:off x="5595752" y="2769312"/>
              <a:ext cx="155538" cy="64961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or: Elbow 80">
              <a:extLst>
                <a:ext uri="{FF2B5EF4-FFF2-40B4-BE49-F238E27FC236}">
                  <a16:creationId xmlns:a16="http://schemas.microsoft.com/office/drawing/2014/main" id="{397091CA-A2E2-45D0-9006-3CDBCC3660D2}"/>
                </a:ext>
              </a:extLst>
            </p:cNvPr>
            <p:cNvCxnSpPr>
              <a:stCxn id="66" idx="3"/>
            </p:cNvCxnSpPr>
            <p:nvPr/>
          </p:nvCxnSpPr>
          <p:spPr>
            <a:xfrm>
              <a:off x="6665690" y="2769312"/>
              <a:ext cx="372362" cy="64961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or: Elbow 81">
              <a:extLst>
                <a:ext uri="{FF2B5EF4-FFF2-40B4-BE49-F238E27FC236}">
                  <a16:creationId xmlns:a16="http://schemas.microsoft.com/office/drawing/2014/main" id="{41C0B644-F5DC-4E1E-9112-AADB2B6C43E2}"/>
                </a:ext>
              </a:extLst>
            </p:cNvPr>
            <p:cNvCxnSpPr>
              <a:stCxn id="64" idx="2"/>
              <a:endCxn id="68" idx="0"/>
            </p:cNvCxnSpPr>
            <p:nvPr/>
          </p:nvCxnSpPr>
          <p:spPr>
            <a:xfrm rot="16200000" flipH="1">
              <a:off x="5707874" y="3646173"/>
              <a:ext cx="393212" cy="61745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F635C17E-C99A-4EB1-B4B9-A13EC3E6D022}"/>
                </a:ext>
              </a:extLst>
            </p:cNvPr>
            <p:cNvCxnSpPr>
              <a:stCxn id="67" idx="2"/>
              <a:endCxn id="68" idx="0"/>
            </p:cNvCxnSpPr>
            <p:nvPr/>
          </p:nvCxnSpPr>
          <p:spPr>
            <a:xfrm rot="5400000">
              <a:off x="6393674" y="3577828"/>
              <a:ext cx="393213" cy="75414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CBAF6039-72CA-499B-AB1F-9C832EFD2044}"/>
                </a:ext>
              </a:extLst>
            </p:cNvPr>
            <p:cNvCxnSpPr>
              <a:stCxn id="68" idx="2"/>
              <a:endCxn id="69" idx="0"/>
            </p:cNvCxnSpPr>
            <p:nvPr/>
          </p:nvCxnSpPr>
          <p:spPr>
            <a:xfrm flipH="1">
              <a:off x="6208490" y="4764155"/>
              <a:ext cx="4718" cy="4296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CD847BB4-F5D0-458D-88B9-091B6A8D5CC5}"/>
                </a:ext>
              </a:extLst>
            </p:cNvPr>
            <p:cNvCxnSpPr>
              <a:stCxn id="69" idx="2"/>
              <a:endCxn id="70" idx="0"/>
            </p:cNvCxnSpPr>
            <p:nvPr/>
          </p:nvCxnSpPr>
          <p:spPr>
            <a:xfrm flipH="1">
              <a:off x="6203782" y="5533155"/>
              <a:ext cx="4708" cy="4296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or: Elbow 85">
              <a:extLst>
                <a:ext uri="{FF2B5EF4-FFF2-40B4-BE49-F238E27FC236}">
                  <a16:creationId xmlns:a16="http://schemas.microsoft.com/office/drawing/2014/main" id="{A144FBD6-F423-4A25-89A5-57B0D538A246}"/>
                </a:ext>
              </a:extLst>
            </p:cNvPr>
            <p:cNvCxnSpPr>
              <a:stCxn id="68" idx="3"/>
              <a:endCxn id="70" idx="6"/>
            </p:cNvCxnSpPr>
            <p:nvPr/>
          </p:nvCxnSpPr>
          <p:spPr>
            <a:xfrm flipH="1">
              <a:off x="6547860" y="4457831"/>
              <a:ext cx="122548" cy="1816044"/>
            </a:xfrm>
            <a:prstGeom prst="bentConnector3">
              <a:avLst>
                <a:gd name="adj1" fmla="val -18653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73369BAA-A637-48F1-9314-4C6864564379}"/>
                </a:ext>
              </a:extLst>
            </p:cNvPr>
            <p:cNvSpPr txBox="1"/>
            <p:nvPr/>
          </p:nvSpPr>
          <p:spPr>
            <a:xfrm>
              <a:off x="6162723" y="114048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172A97E-0EF1-4846-87BD-E0A45F83E933}"/>
                </a:ext>
              </a:extLst>
            </p:cNvPr>
            <p:cNvSpPr txBox="1"/>
            <p:nvPr/>
          </p:nvSpPr>
          <p:spPr>
            <a:xfrm>
              <a:off x="4962184" y="153795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88CDD26-E457-43C7-8795-1B24DFEC0A72}"/>
                </a:ext>
              </a:extLst>
            </p:cNvPr>
            <p:cNvSpPr txBox="1"/>
            <p:nvPr/>
          </p:nvSpPr>
          <p:spPr>
            <a:xfrm>
              <a:off x="6162723" y="210380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8A3B274-2414-43E3-85A7-EC324774AB7A}"/>
                </a:ext>
              </a:extLst>
            </p:cNvPr>
            <p:cNvSpPr txBox="1"/>
            <p:nvPr/>
          </p:nvSpPr>
          <p:spPr>
            <a:xfrm>
              <a:off x="5343274" y="292371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4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74B56717-39C7-4E54-8E64-7448B316B81E}"/>
                </a:ext>
              </a:extLst>
            </p:cNvPr>
            <p:cNvSpPr txBox="1"/>
            <p:nvPr/>
          </p:nvSpPr>
          <p:spPr>
            <a:xfrm>
              <a:off x="7002390" y="292174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5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B63B7B1-BEB6-4B91-B4DE-0922754FE503}"/>
                </a:ext>
              </a:extLst>
            </p:cNvPr>
            <p:cNvSpPr txBox="1"/>
            <p:nvPr/>
          </p:nvSpPr>
          <p:spPr>
            <a:xfrm>
              <a:off x="5927743" y="4751025"/>
              <a:ext cx="2760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6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B3D54CC9-BDEC-47D2-8642-D3ED6436238E}"/>
                </a:ext>
              </a:extLst>
            </p:cNvPr>
            <p:cNvSpPr txBox="1"/>
            <p:nvPr/>
          </p:nvSpPr>
          <p:spPr>
            <a:xfrm>
              <a:off x="6891938" y="497897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7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4A9A89A7-F872-478B-A558-D3948D09C89B}"/>
                </a:ext>
              </a:extLst>
            </p:cNvPr>
            <p:cNvSpPr txBox="1"/>
            <p:nvPr/>
          </p:nvSpPr>
          <p:spPr>
            <a:xfrm>
              <a:off x="5887311" y="1993303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CC1FADC6-5011-4D02-89B8-35D9A8CB58A3}"/>
                </a:ext>
              </a:extLst>
            </p:cNvPr>
            <p:cNvSpPr txBox="1"/>
            <p:nvPr/>
          </p:nvSpPr>
          <p:spPr>
            <a:xfrm>
              <a:off x="5530665" y="1476402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311F8383-EC1D-45C9-B2D4-3559CBC6D05B}"/>
                </a:ext>
              </a:extLst>
            </p:cNvPr>
            <p:cNvSpPr txBox="1"/>
            <p:nvPr/>
          </p:nvSpPr>
          <p:spPr>
            <a:xfrm>
              <a:off x="5568370" y="2447365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822B030-DF71-4517-B747-9CE4C8BB7D6C}"/>
                </a:ext>
              </a:extLst>
            </p:cNvPr>
            <p:cNvSpPr txBox="1"/>
            <p:nvPr/>
          </p:nvSpPr>
          <p:spPr>
            <a:xfrm>
              <a:off x="6504613" y="2438139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2F42B81-189B-44ED-9CDA-BD1424723D54}"/>
                </a:ext>
              </a:extLst>
            </p:cNvPr>
            <p:cNvSpPr txBox="1"/>
            <p:nvPr/>
          </p:nvSpPr>
          <p:spPr>
            <a:xfrm>
              <a:off x="6203781" y="4787142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0B97E34-3EA0-4B0D-A174-3C1698D42711}"/>
                </a:ext>
              </a:extLst>
            </p:cNvPr>
            <p:cNvSpPr txBox="1"/>
            <p:nvPr/>
          </p:nvSpPr>
          <p:spPr>
            <a:xfrm>
              <a:off x="6577363" y="4175387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1BA95731-DD14-455E-B520-8806E36BCE98}"/>
                </a:ext>
              </a:extLst>
            </p:cNvPr>
            <p:cNvSpPr/>
            <p:nvPr/>
          </p:nvSpPr>
          <p:spPr>
            <a:xfrm>
              <a:off x="4394029" y="4101589"/>
              <a:ext cx="914400" cy="3393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Amount=0</a:t>
              </a:r>
            </a:p>
          </p:txBody>
        </p:sp>
        <p:cxnSp>
          <p:nvCxnSpPr>
            <p:cNvPr id="101" name="Connector: Elbow 100">
              <a:extLst>
                <a:ext uri="{FF2B5EF4-FFF2-40B4-BE49-F238E27FC236}">
                  <a16:creationId xmlns:a16="http://schemas.microsoft.com/office/drawing/2014/main" id="{331EB9D6-4178-4896-8D6D-970FDD4CA8AC}"/>
                </a:ext>
              </a:extLst>
            </p:cNvPr>
            <p:cNvCxnSpPr>
              <a:cxnSpLocks/>
              <a:stCxn id="100" idx="2"/>
              <a:endCxn id="70" idx="2"/>
            </p:cNvCxnSpPr>
            <p:nvPr/>
          </p:nvCxnSpPr>
          <p:spPr>
            <a:xfrm rot="16200000" flipH="1">
              <a:off x="4439006" y="4853177"/>
              <a:ext cx="1832921" cy="100847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Arrow: Right 101">
            <a:extLst>
              <a:ext uri="{FF2B5EF4-FFF2-40B4-BE49-F238E27FC236}">
                <a16:creationId xmlns:a16="http://schemas.microsoft.com/office/drawing/2014/main" id="{8FB03C76-FA30-4504-AAEB-4D823C53350D}"/>
              </a:ext>
            </a:extLst>
          </p:cNvPr>
          <p:cNvSpPr/>
          <p:nvPr/>
        </p:nvSpPr>
        <p:spPr>
          <a:xfrm>
            <a:off x="3294609" y="3032944"/>
            <a:ext cx="57155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841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554A6EE2-627E-45FE-A9FA-19BAC9FB8016}"/>
              </a:ext>
            </a:extLst>
          </p:cNvPr>
          <p:cNvGrpSpPr/>
          <p:nvPr/>
        </p:nvGrpSpPr>
        <p:grpSpPr>
          <a:xfrm>
            <a:off x="359285" y="617026"/>
            <a:ext cx="3030523" cy="6034434"/>
            <a:chOff x="4394029" y="550525"/>
            <a:chExt cx="3030523" cy="6034434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0EA4832-7CEA-4BA0-9405-ECAF9B620F0F}"/>
                </a:ext>
              </a:extLst>
            </p:cNvPr>
            <p:cNvSpPr/>
            <p:nvPr/>
          </p:nvSpPr>
          <p:spPr>
            <a:xfrm>
              <a:off x="5840848" y="550525"/>
              <a:ext cx="688157" cy="62216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D56ECD0-53ED-4F7B-9475-97A12710ED8A}"/>
                </a:ext>
              </a:extLst>
            </p:cNvPr>
            <p:cNvSpPr/>
            <p:nvPr/>
          </p:nvSpPr>
          <p:spPr>
            <a:xfrm>
              <a:off x="5138552" y="3418930"/>
              <a:ext cx="914400" cy="3393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Amount</a:t>
              </a:r>
              <a:br>
                <a:rPr lang="en-US" sz="800" dirty="0">
                  <a:solidFill>
                    <a:schemeClr val="tx1"/>
                  </a:solidFill>
                </a:rPr>
              </a:br>
              <a:r>
                <a:rPr lang="en-US" sz="800" dirty="0">
                  <a:solidFill>
                    <a:schemeClr val="tx1"/>
                  </a:solidFill>
                </a:rPr>
                <a:t>=Amount* 50%</a:t>
              </a:r>
            </a:p>
          </p:txBody>
        </p:sp>
        <p:sp>
          <p:nvSpPr>
            <p:cNvPr id="65" name="Flowchart: Decision 64">
              <a:extLst>
                <a:ext uri="{FF2B5EF4-FFF2-40B4-BE49-F238E27FC236}">
                  <a16:creationId xmlns:a16="http://schemas.microsoft.com/office/drawing/2014/main" id="{EC9EA357-96A2-4619-A028-57032B190D97}"/>
                </a:ext>
              </a:extLst>
            </p:cNvPr>
            <p:cNvSpPr/>
            <p:nvPr/>
          </p:nvSpPr>
          <p:spPr>
            <a:xfrm>
              <a:off x="5727726" y="1483779"/>
              <a:ext cx="914400" cy="612648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D1</a:t>
              </a:r>
            </a:p>
          </p:txBody>
        </p:sp>
        <p:sp>
          <p:nvSpPr>
            <p:cNvPr id="66" name="Flowchart: Decision 65">
              <a:extLst>
                <a:ext uri="{FF2B5EF4-FFF2-40B4-BE49-F238E27FC236}">
                  <a16:creationId xmlns:a16="http://schemas.microsoft.com/office/drawing/2014/main" id="{C413B454-4044-4697-A390-DA553FF522F6}"/>
                </a:ext>
              </a:extLst>
            </p:cNvPr>
            <p:cNvSpPr/>
            <p:nvPr/>
          </p:nvSpPr>
          <p:spPr>
            <a:xfrm>
              <a:off x="5751290" y="2462988"/>
              <a:ext cx="914400" cy="612648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D2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5F0FBAF-51DA-4A04-9325-3EAD6D3F2A8D}"/>
                </a:ext>
              </a:extLst>
            </p:cNvPr>
            <p:cNvSpPr/>
            <p:nvPr/>
          </p:nvSpPr>
          <p:spPr>
            <a:xfrm>
              <a:off x="6510152" y="3418929"/>
              <a:ext cx="914400" cy="3393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Amount</a:t>
              </a:r>
              <a:br>
                <a:rPr lang="en-US" sz="800" dirty="0">
                  <a:solidFill>
                    <a:schemeClr val="tx1"/>
                  </a:solidFill>
                </a:rPr>
              </a:br>
              <a:r>
                <a:rPr lang="en-US" sz="800" dirty="0">
                  <a:solidFill>
                    <a:schemeClr val="tx1"/>
                  </a:solidFill>
                </a:rPr>
                <a:t>=Amount* 10%</a:t>
              </a:r>
            </a:p>
          </p:txBody>
        </p:sp>
        <p:sp>
          <p:nvSpPr>
            <p:cNvPr id="68" name="Flowchart: Decision 67">
              <a:extLst>
                <a:ext uri="{FF2B5EF4-FFF2-40B4-BE49-F238E27FC236}">
                  <a16:creationId xmlns:a16="http://schemas.microsoft.com/office/drawing/2014/main" id="{4FEF39E7-FB28-462A-8F6E-8F923D7DEFC3}"/>
                </a:ext>
              </a:extLst>
            </p:cNvPr>
            <p:cNvSpPr/>
            <p:nvPr/>
          </p:nvSpPr>
          <p:spPr>
            <a:xfrm>
              <a:off x="5756008" y="4151507"/>
              <a:ext cx="914400" cy="612648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D3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A1C5D48-BBE2-4826-9B19-D1C7C375EC71}"/>
                </a:ext>
              </a:extLst>
            </p:cNvPr>
            <p:cNvSpPr/>
            <p:nvPr/>
          </p:nvSpPr>
          <p:spPr>
            <a:xfrm>
              <a:off x="5751290" y="5193790"/>
              <a:ext cx="914400" cy="3393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Amount</a:t>
              </a:r>
              <a:br>
                <a:rPr lang="en-US" sz="800" dirty="0">
                  <a:solidFill>
                    <a:schemeClr val="tx1"/>
                  </a:solidFill>
                </a:rPr>
              </a:br>
              <a:r>
                <a:rPr lang="en-US" sz="800" dirty="0">
                  <a:solidFill>
                    <a:schemeClr val="tx1"/>
                  </a:solidFill>
                </a:rPr>
                <a:t>=Amount* 50%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525655F6-2E84-424E-8F0D-3DCBF8B56C37}"/>
                </a:ext>
              </a:extLst>
            </p:cNvPr>
            <p:cNvSpPr/>
            <p:nvPr/>
          </p:nvSpPr>
          <p:spPr>
            <a:xfrm>
              <a:off x="5859703" y="5962790"/>
              <a:ext cx="688157" cy="62216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71" name="Connector: Elbow 70">
              <a:extLst>
                <a:ext uri="{FF2B5EF4-FFF2-40B4-BE49-F238E27FC236}">
                  <a16:creationId xmlns:a16="http://schemas.microsoft.com/office/drawing/2014/main" id="{FA2F586A-6EBD-4365-806E-E412A5CCC246}"/>
                </a:ext>
              </a:extLst>
            </p:cNvPr>
            <p:cNvCxnSpPr>
              <a:cxnSpLocks/>
              <a:stCxn id="56" idx="4"/>
              <a:endCxn id="65" idx="0"/>
            </p:cNvCxnSpPr>
            <p:nvPr/>
          </p:nvCxnSpPr>
          <p:spPr>
            <a:xfrm rot="5400000">
              <a:off x="6029385" y="1328236"/>
              <a:ext cx="311085" cy="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id="{6B4A9097-4F4E-44F9-B96B-60B5B5444929}"/>
                </a:ext>
              </a:extLst>
            </p:cNvPr>
            <p:cNvCxnSpPr>
              <a:cxnSpLocks/>
              <a:stCxn id="65" idx="1"/>
              <a:endCxn id="100" idx="0"/>
            </p:cNvCxnSpPr>
            <p:nvPr/>
          </p:nvCxnSpPr>
          <p:spPr>
            <a:xfrm rot="10800000" flipV="1">
              <a:off x="4851230" y="1790103"/>
              <a:ext cx="876497" cy="231148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8845A300-7916-42C5-BF60-2E395EF5876A}"/>
                </a:ext>
              </a:extLst>
            </p:cNvPr>
            <p:cNvCxnSpPr>
              <a:stCxn id="65" idx="2"/>
              <a:endCxn id="66" idx="0"/>
            </p:cNvCxnSpPr>
            <p:nvPr/>
          </p:nvCxnSpPr>
          <p:spPr>
            <a:xfrm>
              <a:off x="6184926" y="2096427"/>
              <a:ext cx="23564" cy="3665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or: Elbow 79">
              <a:extLst>
                <a:ext uri="{FF2B5EF4-FFF2-40B4-BE49-F238E27FC236}">
                  <a16:creationId xmlns:a16="http://schemas.microsoft.com/office/drawing/2014/main" id="{969E3F46-2724-4003-9B0E-F37B78B2F8AB}"/>
                </a:ext>
              </a:extLst>
            </p:cNvPr>
            <p:cNvCxnSpPr>
              <a:stCxn id="66" idx="1"/>
              <a:endCxn id="64" idx="0"/>
            </p:cNvCxnSpPr>
            <p:nvPr/>
          </p:nvCxnSpPr>
          <p:spPr>
            <a:xfrm rot="10800000" flipV="1">
              <a:off x="5595752" y="2769312"/>
              <a:ext cx="155538" cy="64961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or: Elbow 80">
              <a:extLst>
                <a:ext uri="{FF2B5EF4-FFF2-40B4-BE49-F238E27FC236}">
                  <a16:creationId xmlns:a16="http://schemas.microsoft.com/office/drawing/2014/main" id="{397091CA-A2E2-45D0-9006-3CDBCC3660D2}"/>
                </a:ext>
              </a:extLst>
            </p:cNvPr>
            <p:cNvCxnSpPr>
              <a:stCxn id="66" idx="3"/>
            </p:cNvCxnSpPr>
            <p:nvPr/>
          </p:nvCxnSpPr>
          <p:spPr>
            <a:xfrm>
              <a:off x="6665690" y="2769312"/>
              <a:ext cx="372362" cy="64961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or: Elbow 81">
              <a:extLst>
                <a:ext uri="{FF2B5EF4-FFF2-40B4-BE49-F238E27FC236}">
                  <a16:creationId xmlns:a16="http://schemas.microsoft.com/office/drawing/2014/main" id="{41C0B644-F5DC-4E1E-9112-AADB2B6C43E2}"/>
                </a:ext>
              </a:extLst>
            </p:cNvPr>
            <p:cNvCxnSpPr>
              <a:stCxn id="64" idx="2"/>
              <a:endCxn id="68" idx="0"/>
            </p:cNvCxnSpPr>
            <p:nvPr/>
          </p:nvCxnSpPr>
          <p:spPr>
            <a:xfrm rot="16200000" flipH="1">
              <a:off x="5707874" y="3646173"/>
              <a:ext cx="393212" cy="61745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F635C17E-C99A-4EB1-B4B9-A13EC3E6D022}"/>
                </a:ext>
              </a:extLst>
            </p:cNvPr>
            <p:cNvCxnSpPr>
              <a:stCxn id="67" idx="2"/>
              <a:endCxn id="68" idx="0"/>
            </p:cNvCxnSpPr>
            <p:nvPr/>
          </p:nvCxnSpPr>
          <p:spPr>
            <a:xfrm rot="5400000">
              <a:off x="6393674" y="3577828"/>
              <a:ext cx="393213" cy="75414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CBAF6039-72CA-499B-AB1F-9C832EFD2044}"/>
                </a:ext>
              </a:extLst>
            </p:cNvPr>
            <p:cNvCxnSpPr>
              <a:stCxn id="68" idx="2"/>
              <a:endCxn id="69" idx="0"/>
            </p:cNvCxnSpPr>
            <p:nvPr/>
          </p:nvCxnSpPr>
          <p:spPr>
            <a:xfrm flipH="1">
              <a:off x="6208490" y="4764155"/>
              <a:ext cx="4718" cy="4296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CD847BB4-F5D0-458D-88B9-091B6A8D5CC5}"/>
                </a:ext>
              </a:extLst>
            </p:cNvPr>
            <p:cNvCxnSpPr>
              <a:stCxn id="69" idx="2"/>
              <a:endCxn id="70" idx="0"/>
            </p:cNvCxnSpPr>
            <p:nvPr/>
          </p:nvCxnSpPr>
          <p:spPr>
            <a:xfrm flipH="1">
              <a:off x="6203782" y="5533155"/>
              <a:ext cx="4708" cy="4296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or: Elbow 85">
              <a:extLst>
                <a:ext uri="{FF2B5EF4-FFF2-40B4-BE49-F238E27FC236}">
                  <a16:creationId xmlns:a16="http://schemas.microsoft.com/office/drawing/2014/main" id="{A144FBD6-F423-4A25-89A5-57B0D538A246}"/>
                </a:ext>
              </a:extLst>
            </p:cNvPr>
            <p:cNvCxnSpPr>
              <a:stCxn id="68" idx="3"/>
              <a:endCxn id="70" idx="6"/>
            </p:cNvCxnSpPr>
            <p:nvPr/>
          </p:nvCxnSpPr>
          <p:spPr>
            <a:xfrm flipH="1">
              <a:off x="6547860" y="4457831"/>
              <a:ext cx="122548" cy="1816044"/>
            </a:xfrm>
            <a:prstGeom prst="bentConnector3">
              <a:avLst>
                <a:gd name="adj1" fmla="val -18653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73369BAA-A637-48F1-9314-4C6864564379}"/>
                </a:ext>
              </a:extLst>
            </p:cNvPr>
            <p:cNvSpPr txBox="1"/>
            <p:nvPr/>
          </p:nvSpPr>
          <p:spPr>
            <a:xfrm>
              <a:off x="6162723" y="114048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172A97E-0EF1-4846-87BD-E0A45F83E933}"/>
                </a:ext>
              </a:extLst>
            </p:cNvPr>
            <p:cNvSpPr txBox="1"/>
            <p:nvPr/>
          </p:nvSpPr>
          <p:spPr>
            <a:xfrm>
              <a:off x="4962184" y="153795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88CDD26-E457-43C7-8795-1B24DFEC0A72}"/>
                </a:ext>
              </a:extLst>
            </p:cNvPr>
            <p:cNvSpPr txBox="1"/>
            <p:nvPr/>
          </p:nvSpPr>
          <p:spPr>
            <a:xfrm>
              <a:off x="6162723" y="210380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8A3B274-2414-43E3-85A7-EC324774AB7A}"/>
                </a:ext>
              </a:extLst>
            </p:cNvPr>
            <p:cNvSpPr txBox="1"/>
            <p:nvPr/>
          </p:nvSpPr>
          <p:spPr>
            <a:xfrm>
              <a:off x="5343274" y="292371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4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74B56717-39C7-4E54-8E64-7448B316B81E}"/>
                </a:ext>
              </a:extLst>
            </p:cNvPr>
            <p:cNvSpPr txBox="1"/>
            <p:nvPr/>
          </p:nvSpPr>
          <p:spPr>
            <a:xfrm>
              <a:off x="7002390" y="292174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5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B63B7B1-BEB6-4B91-B4DE-0922754FE503}"/>
                </a:ext>
              </a:extLst>
            </p:cNvPr>
            <p:cNvSpPr txBox="1"/>
            <p:nvPr/>
          </p:nvSpPr>
          <p:spPr>
            <a:xfrm>
              <a:off x="5927743" y="4751025"/>
              <a:ext cx="2760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6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B3D54CC9-BDEC-47D2-8642-D3ED6436238E}"/>
                </a:ext>
              </a:extLst>
            </p:cNvPr>
            <p:cNvSpPr txBox="1"/>
            <p:nvPr/>
          </p:nvSpPr>
          <p:spPr>
            <a:xfrm>
              <a:off x="6891938" y="497897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7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4A9A89A7-F872-478B-A558-D3948D09C89B}"/>
                </a:ext>
              </a:extLst>
            </p:cNvPr>
            <p:cNvSpPr txBox="1"/>
            <p:nvPr/>
          </p:nvSpPr>
          <p:spPr>
            <a:xfrm>
              <a:off x="5887311" y="1993303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CC1FADC6-5011-4D02-89B8-35D9A8CB58A3}"/>
                </a:ext>
              </a:extLst>
            </p:cNvPr>
            <p:cNvSpPr txBox="1"/>
            <p:nvPr/>
          </p:nvSpPr>
          <p:spPr>
            <a:xfrm>
              <a:off x="5530665" y="1476402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311F8383-EC1D-45C9-B2D4-3559CBC6D05B}"/>
                </a:ext>
              </a:extLst>
            </p:cNvPr>
            <p:cNvSpPr txBox="1"/>
            <p:nvPr/>
          </p:nvSpPr>
          <p:spPr>
            <a:xfrm>
              <a:off x="5568370" y="2447365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822B030-DF71-4517-B747-9CE4C8BB7D6C}"/>
                </a:ext>
              </a:extLst>
            </p:cNvPr>
            <p:cNvSpPr txBox="1"/>
            <p:nvPr/>
          </p:nvSpPr>
          <p:spPr>
            <a:xfrm>
              <a:off x="6504613" y="2438139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2F42B81-189B-44ED-9CDA-BD1424723D54}"/>
                </a:ext>
              </a:extLst>
            </p:cNvPr>
            <p:cNvSpPr txBox="1"/>
            <p:nvPr/>
          </p:nvSpPr>
          <p:spPr>
            <a:xfrm>
              <a:off x="6203781" y="4787142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0B97E34-3EA0-4B0D-A174-3C1698D42711}"/>
                </a:ext>
              </a:extLst>
            </p:cNvPr>
            <p:cNvSpPr txBox="1"/>
            <p:nvPr/>
          </p:nvSpPr>
          <p:spPr>
            <a:xfrm>
              <a:off x="6577363" y="4175387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1BA95731-DD14-455E-B520-8806E36BCE98}"/>
                </a:ext>
              </a:extLst>
            </p:cNvPr>
            <p:cNvSpPr/>
            <p:nvPr/>
          </p:nvSpPr>
          <p:spPr>
            <a:xfrm>
              <a:off x="4394029" y="4101589"/>
              <a:ext cx="914400" cy="3393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Amount=0</a:t>
              </a:r>
            </a:p>
          </p:txBody>
        </p:sp>
        <p:cxnSp>
          <p:nvCxnSpPr>
            <p:cNvPr id="101" name="Connector: Elbow 100">
              <a:extLst>
                <a:ext uri="{FF2B5EF4-FFF2-40B4-BE49-F238E27FC236}">
                  <a16:creationId xmlns:a16="http://schemas.microsoft.com/office/drawing/2014/main" id="{331EB9D6-4178-4896-8D6D-970FDD4CA8AC}"/>
                </a:ext>
              </a:extLst>
            </p:cNvPr>
            <p:cNvCxnSpPr>
              <a:cxnSpLocks/>
              <a:stCxn id="100" idx="2"/>
              <a:endCxn id="70" idx="2"/>
            </p:cNvCxnSpPr>
            <p:nvPr/>
          </p:nvCxnSpPr>
          <p:spPr>
            <a:xfrm rot="16200000" flipH="1">
              <a:off x="4439006" y="4853177"/>
              <a:ext cx="1832921" cy="100847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Arrow: Right 101">
            <a:extLst>
              <a:ext uri="{FF2B5EF4-FFF2-40B4-BE49-F238E27FC236}">
                <a16:creationId xmlns:a16="http://schemas.microsoft.com/office/drawing/2014/main" id="{8FB03C76-FA30-4504-AAEB-4D823C53350D}"/>
              </a:ext>
            </a:extLst>
          </p:cNvPr>
          <p:cNvSpPr/>
          <p:nvPr/>
        </p:nvSpPr>
        <p:spPr>
          <a:xfrm>
            <a:off x="3294609" y="3032944"/>
            <a:ext cx="57155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1DC5ED89-3E77-4B26-8BD7-25AA86C418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774059"/>
              </p:ext>
            </p:extLst>
          </p:nvPr>
        </p:nvGraphicFramePr>
        <p:xfrm>
          <a:off x="4002546" y="2700416"/>
          <a:ext cx="270582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6159">
                  <a:extLst>
                    <a:ext uri="{9D8B030D-6E8A-4147-A177-3AD203B41FA5}">
                      <a16:colId xmlns:a16="http://schemas.microsoft.com/office/drawing/2014/main" val="1539096505"/>
                    </a:ext>
                  </a:extLst>
                </a:gridCol>
                <a:gridCol w="1479666">
                  <a:extLst>
                    <a:ext uri="{9D8B030D-6E8A-4147-A177-3AD203B41FA5}">
                      <a16:colId xmlns:a16="http://schemas.microsoft.com/office/drawing/2014/main" val="2842881865"/>
                    </a:ext>
                  </a:extLst>
                </a:gridCol>
              </a:tblGrid>
              <a:tr h="214624">
                <a:tc>
                  <a:txBody>
                    <a:bodyPr/>
                    <a:lstStyle/>
                    <a:p>
                      <a:r>
                        <a:rPr lang="en-US" sz="1400" dirty="0"/>
                        <a:t>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Caudated TC 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174870"/>
                  </a:ext>
                </a:extLst>
              </a:tr>
              <a:tr h="303783">
                <a:tc>
                  <a:txBody>
                    <a:bodyPr/>
                    <a:lstStyle/>
                    <a:p>
                      <a:r>
                        <a:rPr lang="en-US" sz="1400" dirty="0"/>
                        <a:t>1,2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84504"/>
                  </a:ext>
                </a:extLst>
              </a:tr>
              <a:tr h="303783">
                <a:tc>
                  <a:txBody>
                    <a:bodyPr/>
                    <a:lstStyle/>
                    <a:p>
                      <a:r>
                        <a:rPr lang="en-US" sz="1400" dirty="0"/>
                        <a:t>1,3,4,6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899932"/>
                  </a:ext>
                </a:extLst>
              </a:tr>
              <a:tr h="303783">
                <a:tc>
                  <a:txBody>
                    <a:bodyPr/>
                    <a:lstStyle/>
                    <a:p>
                      <a:r>
                        <a:rPr lang="en-US" sz="1400" dirty="0"/>
                        <a:t>1,3,5,7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TC3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419699"/>
                  </a:ext>
                </a:extLst>
              </a:tr>
              <a:tr h="303783">
                <a:tc>
                  <a:txBody>
                    <a:bodyPr/>
                    <a:lstStyle/>
                    <a:p>
                      <a:r>
                        <a:rPr lang="en-US" sz="1400" dirty="0"/>
                        <a:t>1,3,4,7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TC4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265323"/>
                  </a:ext>
                </a:extLst>
              </a:tr>
              <a:tr h="303783">
                <a:tc>
                  <a:txBody>
                    <a:bodyPr/>
                    <a:lstStyle/>
                    <a:p>
                      <a:r>
                        <a:rPr lang="en-US" sz="1400" dirty="0"/>
                        <a:t>1,3,5,6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TC5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958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5266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5D1F757E-04D7-47F0-B4CD-1E5256713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758114"/>
              </p:ext>
            </p:extLst>
          </p:nvPr>
        </p:nvGraphicFramePr>
        <p:xfrm>
          <a:off x="413045" y="688204"/>
          <a:ext cx="4079997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9999">
                  <a:extLst>
                    <a:ext uri="{9D8B030D-6E8A-4147-A177-3AD203B41FA5}">
                      <a16:colId xmlns:a16="http://schemas.microsoft.com/office/drawing/2014/main" val="1415588768"/>
                    </a:ext>
                  </a:extLst>
                </a:gridCol>
                <a:gridCol w="1359999">
                  <a:extLst>
                    <a:ext uri="{9D8B030D-6E8A-4147-A177-3AD203B41FA5}">
                      <a16:colId xmlns:a16="http://schemas.microsoft.com/office/drawing/2014/main" val="858774964"/>
                    </a:ext>
                  </a:extLst>
                </a:gridCol>
                <a:gridCol w="1359999">
                  <a:extLst>
                    <a:ext uri="{9D8B030D-6E8A-4147-A177-3AD203B41FA5}">
                      <a16:colId xmlns:a16="http://schemas.microsoft.com/office/drawing/2014/main" val="1442512891"/>
                    </a:ext>
                  </a:extLst>
                </a:gridCol>
              </a:tblGrid>
              <a:tr h="258929">
                <a:tc gridSpan="3">
                  <a:txBody>
                    <a:bodyPr/>
                    <a:lstStyle/>
                    <a:p>
                      <a:r>
                        <a:rPr lang="en-US" sz="1200" dirty="0"/>
                        <a:t>D1 (A and B)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469498"/>
                  </a:ext>
                </a:extLst>
              </a:tr>
              <a:tr h="258929">
                <a:tc>
                  <a:txBody>
                    <a:bodyPr/>
                    <a:lstStyle/>
                    <a:p>
                      <a:r>
                        <a:rPr lang="en-US" sz="1200" dirty="0"/>
                        <a:t>A (condition)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 (condition)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Result (decision)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981096"/>
                  </a:ext>
                </a:extLst>
              </a:tr>
              <a:tr h="25892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788195"/>
                  </a:ext>
                </a:extLst>
              </a:tr>
              <a:tr h="2341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951949"/>
                  </a:ext>
                </a:extLst>
              </a:tr>
              <a:tr h="2341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03343"/>
                  </a:ext>
                </a:extLst>
              </a:tr>
            </a:tbl>
          </a:graphicData>
        </a:graphic>
      </p:graphicFrame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0F49FD75-9294-42A6-ACF1-155DB5E5BC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66114"/>
              </p:ext>
            </p:extLst>
          </p:nvPr>
        </p:nvGraphicFramePr>
        <p:xfrm>
          <a:off x="384630" y="2429055"/>
          <a:ext cx="4079997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9999">
                  <a:extLst>
                    <a:ext uri="{9D8B030D-6E8A-4147-A177-3AD203B41FA5}">
                      <a16:colId xmlns:a16="http://schemas.microsoft.com/office/drawing/2014/main" val="1415588768"/>
                    </a:ext>
                  </a:extLst>
                </a:gridCol>
                <a:gridCol w="1359999">
                  <a:extLst>
                    <a:ext uri="{9D8B030D-6E8A-4147-A177-3AD203B41FA5}">
                      <a16:colId xmlns:a16="http://schemas.microsoft.com/office/drawing/2014/main" val="858774964"/>
                    </a:ext>
                  </a:extLst>
                </a:gridCol>
                <a:gridCol w="1359999">
                  <a:extLst>
                    <a:ext uri="{9D8B030D-6E8A-4147-A177-3AD203B41FA5}">
                      <a16:colId xmlns:a16="http://schemas.microsoft.com/office/drawing/2014/main" val="1442512891"/>
                    </a:ext>
                  </a:extLst>
                </a:gridCol>
              </a:tblGrid>
              <a:tr h="258929">
                <a:tc gridSpan="3">
                  <a:txBody>
                    <a:bodyPr/>
                    <a:lstStyle/>
                    <a:p>
                      <a:r>
                        <a:rPr lang="en-US" sz="1200" dirty="0"/>
                        <a:t>D2(C or D)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469498"/>
                  </a:ext>
                </a:extLst>
              </a:tr>
              <a:tr h="258929">
                <a:tc>
                  <a:txBody>
                    <a:bodyPr/>
                    <a:lstStyle/>
                    <a:p>
                      <a:r>
                        <a:rPr lang="en-US" sz="1200" dirty="0"/>
                        <a:t>C (condition)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 (condition)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Result (decision)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981096"/>
                  </a:ext>
                </a:extLst>
              </a:tr>
              <a:tr h="2341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951949"/>
                  </a:ext>
                </a:extLst>
              </a:tr>
              <a:tr h="2341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03343"/>
                  </a:ext>
                </a:extLst>
              </a:tr>
              <a:tr h="2341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774306"/>
                  </a:ext>
                </a:extLst>
              </a:tr>
            </a:tbl>
          </a:graphicData>
        </a:graphic>
      </p:graphicFrame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08DB79FB-3704-4693-94AA-70E82C1E3E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860740"/>
              </p:ext>
            </p:extLst>
          </p:nvPr>
        </p:nvGraphicFramePr>
        <p:xfrm>
          <a:off x="350713" y="4123833"/>
          <a:ext cx="271999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9999">
                  <a:extLst>
                    <a:ext uri="{9D8B030D-6E8A-4147-A177-3AD203B41FA5}">
                      <a16:colId xmlns:a16="http://schemas.microsoft.com/office/drawing/2014/main" val="1415588768"/>
                    </a:ext>
                  </a:extLst>
                </a:gridCol>
                <a:gridCol w="1359999">
                  <a:extLst>
                    <a:ext uri="{9D8B030D-6E8A-4147-A177-3AD203B41FA5}">
                      <a16:colId xmlns:a16="http://schemas.microsoft.com/office/drawing/2014/main" val="858774964"/>
                    </a:ext>
                  </a:extLst>
                </a:gridCol>
              </a:tblGrid>
              <a:tr h="234100">
                <a:tc gridSpan="2">
                  <a:txBody>
                    <a:bodyPr/>
                    <a:lstStyle/>
                    <a:p>
                      <a:r>
                        <a:rPr lang="en-US" sz="1200" dirty="0"/>
                        <a:t>D3(E)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469498"/>
                  </a:ext>
                </a:extLst>
              </a:tr>
              <a:tr h="258929">
                <a:tc>
                  <a:txBody>
                    <a:bodyPr/>
                    <a:lstStyle/>
                    <a:p>
                      <a:r>
                        <a:rPr lang="en-US" sz="1200" dirty="0"/>
                        <a:t>E (condition)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Result (decision)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981096"/>
                  </a:ext>
                </a:extLst>
              </a:tr>
              <a:tr h="2341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951949"/>
                  </a:ext>
                </a:extLst>
              </a:tr>
              <a:tr h="2341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03343"/>
                  </a:ext>
                </a:extLst>
              </a:tr>
            </a:tbl>
          </a:graphicData>
        </a:graphic>
      </p:graphicFrame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B3272A3A-996F-40E4-A9AD-60B8B78294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351088"/>
              </p:ext>
            </p:extLst>
          </p:nvPr>
        </p:nvGraphicFramePr>
        <p:xfrm>
          <a:off x="4813690" y="688204"/>
          <a:ext cx="442121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1474">
                  <a:extLst>
                    <a:ext uri="{9D8B030D-6E8A-4147-A177-3AD203B41FA5}">
                      <a16:colId xmlns:a16="http://schemas.microsoft.com/office/drawing/2014/main" val="1539096505"/>
                    </a:ext>
                  </a:extLst>
                </a:gridCol>
                <a:gridCol w="3249742">
                  <a:extLst>
                    <a:ext uri="{9D8B030D-6E8A-4147-A177-3AD203B41FA5}">
                      <a16:colId xmlns:a16="http://schemas.microsoft.com/office/drawing/2014/main" val="2842881865"/>
                    </a:ext>
                  </a:extLst>
                </a:gridCol>
              </a:tblGrid>
              <a:tr h="214624">
                <a:tc>
                  <a:txBody>
                    <a:bodyPr/>
                    <a:lstStyle/>
                    <a:p>
                      <a:r>
                        <a:rPr lang="en-US" sz="1400" dirty="0"/>
                        <a:t>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TC 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174870"/>
                  </a:ext>
                </a:extLst>
              </a:tr>
              <a:tr h="303783">
                <a:tc>
                  <a:txBody>
                    <a:bodyPr/>
                    <a:lstStyle/>
                    <a:p>
                      <a:r>
                        <a:rPr lang="en-US" sz="1400" dirty="0"/>
                        <a:t>1,2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84504"/>
                  </a:ext>
                </a:extLst>
              </a:tr>
              <a:tr h="303783">
                <a:tc>
                  <a:txBody>
                    <a:bodyPr/>
                    <a:lstStyle/>
                    <a:p>
                      <a:r>
                        <a:rPr lang="en-US" sz="1400" dirty="0"/>
                        <a:t>1,3,4,6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899932"/>
                  </a:ext>
                </a:extLst>
              </a:tr>
              <a:tr h="303783">
                <a:tc>
                  <a:txBody>
                    <a:bodyPr/>
                    <a:lstStyle/>
                    <a:p>
                      <a:r>
                        <a:rPr lang="en-US" sz="1400" dirty="0"/>
                        <a:t>1,3,5,7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TC3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419699"/>
                  </a:ext>
                </a:extLst>
              </a:tr>
              <a:tr h="303783">
                <a:tc>
                  <a:txBody>
                    <a:bodyPr/>
                    <a:lstStyle/>
                    <a:p>
                      <a:r>
                        <a:rPr lang="en-US" sz="1400" dirty="0"/>
                        <a:t>1,3,4,7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TC4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265323"/>
                  </a:ext>
                </a:extLst>
              </a:tr>
              <a:tr h="303783">
                <a:tc>
                  <a:txBody>
                    <a:bodyPr/>
                    <a:lstStyle/>
                    <a:p>
                      <a:r>
                        <a:rPr lang="en-US" sz="1400" dirty="0"/>
                        <a:t>1,3,5,6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TC5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958827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4B957A1D-B001-4CCE-B1F5-FFAB02C204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545395"/>
              </p:ext>
            </p:extLst>
          </p:nvPr>
        </p:nvGraphicFramePr>
        <p:xfrm>
          <a:off x="4638502" y="2843673"/>
          <a:ext cx="6887682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894">
                  <a:extLst>
                    <a:ext uri="{9D8B030D-6E8A-4147-A177-3AD203B41FA5}">
                      <a16:colId xmlns:a16="http://schemas.microsoft.com/office/drawing/2014/main" val="1539096505"/>
                    </a:ext>
                  </a:extLst>
                </a:gridCol>
                <a:gridCol w="739833">
                  <a:extLst>
                    <a:ext uri="{9D8B030D-6E8A-4147-A177-3AD203B41FA5}">
                      <a16:colId xmlns:a16="http://schemas.microsoft.com/office/drawing/2014/main" val="2842881865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4088964465"/>
                    </a:ext>
                  </a:extLst>
                </a:gridCol>
                <a:gridCol w="825233">
                  <a:extLst>
                    <a:ext uri="{9D8B030D-6E8A-4147-A177-3AD203B41FA5}">
                      <a16:colId xmlns:a16="http://schemas.microsoft.com/office/drawing/2014/main" val="309001832"/>
                    </a:ext>
                  </a:extLst>
                </a:gridCol>
                <a:gridCol w="1094949">
                  <a:extLst>
                    <a:ext uri="{9D8B030D-6E8A-4147-A177-3AD203B41FA5}">
                      <a16:colId xmlns:a16="http://schemas.microsoft.com/office/drawing/2014/main" val="171168454"/>
                    </a:ext>
                  </a:extLst>
                </a:gridCol>
                <a:gridCol w="1104991">
                  <a:extLst>
                    <a:ext uri="{9D8B030D-6E8A-4147-A177-3AD203B41FA5}">
                      <a16:colId xmlns:a16="http://schemas.microsoft.com/office/drawing/2014/main" val="3551730509"/>
                    </a:ext>
                  </a:extLst>
                </a:gridCol>
                <a:gridCol w="1576509">
                  <a:extLst>
                    <a:ext uri="{9D8B030D-6E8A-4147-A177-3AD203B41FA5}">
                      <a16:colId xmlns:a16="http://schemas.microsoft.com/office/drawing/2014/main" val="3015093665"/>
                    </a:ext>
                  </a:extLst>
                </a:gridCol>
              </a:tblGrid>
              <a:tr h="214624">
                <a:tc>
                  <a:txBody>
                    <a:bodyPr/>
                    <a:lstStyle/>
                    <a:p>
                      <a:r>
                        <a:rPr lang="en-US" sz="1400" dirty="0"/>
                        <a:t>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TC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  <a:p>
                      <a:pPr algn="ctr"/>
                      <a:r>
                        <a:rPr lang="en-US" sz="14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Coupon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</a:t>
                      </a:r>
                    </a:p>
                    <a:p>
                      <a:pPr algn="ctr"/>
                      <a:r>
                        <a:rPr lang="en-US" sz="1400" dirty="0"/>
                        <a:t>With 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isSingle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174870"/>
                  </a:ext>
                </a:extLst>
              </a:tr>
              <a:tr h="303783">
                <a:tc>
                  <a:txBody>
                    <a:bodyPr/>
                    <a:lstStyle/>
                    <a:p>
                      <a:r>
                        <a:rPr lang="en-US" sz="1400" dirty="0"/>
                        <a:t>1,2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TC1-1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84504"/>
                  </a:ext>
                </a:extLst>
              </a:tr>
              <a:tr h="303783">
                <a:tc>
                  <a:txBody>
                    <a:bodyPr/>
                    <a:lstStyle/>
                    <a:p>
                      <a:r>
                        <a:rPr lang="en-US" sz="1400" dirty="0"/>
                        <a:t>1,2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TC1-2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899932"/>
                  </a:ext>
                </a:extLst>
              </a:tr>
              <a:tr h="303783">
                <a:tc>
                  <a:txBody>
                    <a:bodyPr/>
                    <a:lstStyle/>
                    <a:p>
                      <a:r>
                        <a:rPr lang="en-US" sz="1400" dirty="0"/>
                        <a:t>1,3,4,6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TC2-1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278419"/>
                  </a:ext>
                </a:extLst>
              </a:tr>
              <a:tr h="303783">
                <a:tc>
                  <a:txBody>
                    <a:bodyPr/>
                    <a:lstStyle/>
                    <a:p>
                      <a:r>
                        <a:rPr lang="en-US" sz="1400" dirty="0"/>
                        <a:t>1,3,4,6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TC2-2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003614"/>
                  </a:ext>
                </a:extLst>
              </a:tr>
              <a:tr h="303783">
                <a:tc>
                  <a:txBody>
                    <a:bodyPr/>
                    <a:lstStyle/>
                    <a:p>
                      <a:r>
                        <a:rPr lang="en-US" sz="1400" dirty="0"/>
                        <a:t>1,3,5,7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419699"/>
                  </a:ext>
                </a:extLst>
              </a:tr>
              <a:tr h="303783">
                <a:tc>
                  <a:txBody>
                    <a:bodyPr/>
                    <a:lstStyle/>
                    <a:p>
                      <a:r>
                        <a:rPr lang="en-US" sz="1400" dirty="0"/>
                        <a:t>1,3,4,7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TC4-1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265323"/>
                  </a:ext>
                </a:extLst>
              </a:tr>
              <a:tr h="303783">
                <a:tc>
                  <a:txBody>
                    <a:bodyPr/>
                    <a:lstStyle/>
                    <a:p>
                      <a:r>
                        <a:rPr lang="en-US" sz="1400" dirty="0"/>
                        <a:t>1,3,4,7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TC4-2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183954"/>
                  </a:ext>
                </a:extLst>
              </a:tr>
              <a:tr h="303783">
                <a:tc>
                  <a:txBody>
                    <a:bodyPr/>
                    <a:lstStyle/>
                    <a:p>
                      <a:r>
                        <a:rPr lang="en-US" sz="1400" dirty="0"/>
                        <a:t>1,3,5,6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TC5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958827"/>
                  </a:ext>
                </a:extLst>
              </a:tr>
            </a:tbl>
          </a:graphicData>
        </a:graphic>
      </p:graphicFrame>
      <p:grpSp>
        <p:nvGrpSpPr>
          <p:cNvPr id="41" name="Group 40">
            <a:extLst>
              <a:ext uri="{FF2B5EF4-FFF2-40B4-BE49-F238E27FC236}">
                <a16:creationId xmlns:a16="http://schemas.microsoft.com/office/drawing/2014/main" id="{8CE524F5-61BD-4F41-A98B-E16EF5BF0FA8}"/>
              </a:ext>
            </a:extLst>
          </p:cNvPr>
          <p:cNvGrpSpPr/>
          <p:nvPr/>
        </p:nvGrpSpPr>
        <p:grpSpPr>
          <a:xfrm>
            <a:off x="1890315" y="6615136"/>
            <a:ext cx="3308919" cy="4573749"/>
            <a:chOff x="665815" y="1504809"/>
            <a:chExt cx="3308919" cy="4573749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39EEBE4-11C1-4527-ACDC-617B056F0130}"/>
                </a:ext>
              </a:extLst>
            </p:cNvPr>
            <p:cNvSpPr txBox="1"/>
            <p:nvPr/>
          </p:nvSpPr>
          <p:spPr>
            <a:xfrm>
              <a:off x="665815" y="1831241"/>
              <a:ext cx="3308919" cy="4247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If (age &lt; 18 and </a:t>
              </a:r>
              <a:r>
                <a:rPr lang="en-US" dirty="0" err="1"/>
                <a:t>isStudent</a:t>
              </a:r>
              <a:r>
                <a:rPr lang="en-US" dirty="0"/>
                <a:t>) {</a:t>
              </a:r>
            </a:p>
            <a:p>
              <a:r>
                <a:rPr lang="en-US" dirty="0"/>
                <a:t>    amount = 0;</a:t>
              </a:r>
            </a:p>
            <a:p>
              <a:r>
                <a:rPr lang="en-US" dirty="0"/>
                <a:t>}else{</a:t>
              </a:r>
            </a:p>
            <a:p>
              <a:r>
                <a:rPr lang="en-US" dirty="0"/>
                <a:t>   </a:t>
              </a:r>
            </a:p>
            <a:p>
              <a:r>
                <a:rPr lang="en-US" dirty="0"/>
                <a:t>   if ( has Coupon#1 or with dog) {</a:t>
              </a:r>
            </a:p>
            <a:p>
              <a:r>
                <a:rPr lang="en-US" dirty="0"/>
                <a:t>        amount = amount * 50%;</a:t>
              </a:r>
            </a:p>
            <a:p>
              <a:r>
                <a:rPr lang="en-US" dirty="0"/>
                <a:t>   }else{</a:t>
              </a:r>
            </a:p>
            <a:p>
              <a:r>
                <a:rPr lang="en-US" dirty="0"/>
                <a:t>        amount = amount * 10%;</a:t>
              </a:r>
            </a:p>
            <a:p>
              <a:r>
                <a:rPr lang="en-US" dirty="0"/>
                <a:t>   }</a:t>
              </a:r>
            </a:p>
            <a:p>
              <a:endParaRPr lang="en-US" dirty="0"/>
            </a:p>
            <a:p>
              <a:r>
                <a:rPr lang="en-US" dirty="0"/>
                <a:t>  If ( isSingle) {</a:t>
              </a:r>
            </a:p>
            <a:p>
              <a:r>
                <a:rPr lang="en-US" dirty="0"/>
                <a:t>    amount = amount * 50%;</a:t>
              </a:r>
            </a:p>
            <a:p>
              <a:r>
                <a:rPr lang="en-US" dirty="0"/>
                <a:t>  } </a:t>
              </a:r>
            </a:p>
            <a:p>
              <a:r>
                <a:rPr lang="en-US" dirty="0"/>
                <a:t>  </a:t>
              </a:r>
            </a:p>
            <a:p>
              <a:r>
                <a:rPr lang="en-US" dirty="0"/>
                <a:t>}  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B060208-3240-40EB-996B-C0618B20AB4A}"/>
                </a:ext>
              </a:extLst>
            </p:cNvPr>
            <p:cNvSpPr/>
            <p:nvPr/>
          </p:nvSpPr>
          <p:spPr>
            <a:xfrm>
              <a:off x="681644" y="1845734"/>
              <a:ext cx="2942705" cy="3571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49A7DAE-DA0B-4B6A-8DD1-39698AA71EE8}"/>
                </a:ext>
              </a:extLst>
            </p:cNvPr>
            <p:cNvSpPr/>
            <p:nvPr/>
          </p:nvSpPr>
          <p:spPr>
            <a:xfrm>
              <a:off x="854918" y="2921747"/>
              <a:ext cx="3081911" cy="3571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3FBFEA2-D0D9-4FC6-B084-2EB41EF7A094}"/>
                </a:ext>
              </a:extLst>
            </p:cNvPr>
            <p:cNvSpPr/>
            <p:nvPr/>
          </p:nvSpPr>
          <p:spPr>
            <a:xfrm>
              <a:off x="848921" y="4585585"/>
              <a:ext cx="2942705" cy="3571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C696694-7A91-431E-A6CC-BC798626DDFE}"/>
                </a:ext>
              </a:extLst>
            </p:cNvPr>
            <p:cNvSpPr txBox="1"/>
            <p:nvPr/>
          </p:nvSpPr>
          <p:spPr>
            <a:xfrm>
              <a:off x="1708644" y="1504809"/>
              <a:ext cx="444352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D1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F31A2D0-3153-4F35-B936-40F6022D6564}"/>
                </a:ext>
              </a:extLst>
            </p:cNvPr>
            <p:cNvSpPr txBox="1"/>
            <p:nvPr/>
          </p:nvSpPr>
          <p:spPr>
            <a:xfrm>
              <a:off x="2104094" y="2612423"/>
              <a:ext cx="444352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D2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29F3B71-8D23-4DF1-8F64-4BCACB93BCE6}"/>
                </a:ext>
              </a:extLst>
            </p:cNvPr>
            <p:cNvSpPr txBox="1"/>
            <p:nvPr/>
          </p:nvSpPr>
          <p:spPr>
            <a:xfrm>
              <a:off x="2022260" y="4270438"/>
              <a:ext cx="444352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D3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CCC1B34-E671-423A-9DB0-DBB811FD5E11}"/>
              </a:ext>
            </a:extLst>
          </p:cNvPr>
          <p:cNvGrpSpPr/>
          <p:nvPr/>
        </p:nvGrpSpPr>
        <p:grpSpPr>
          <a:xfrm>
            <a:off x="-2162230" y="642549"/>
            <a:ext cx="2828046" cy="5409117"/>
            <a:chOff x="4394029" y="550525"/>
            <a:chExt cx="3030523" cy="6034434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D94A3350-89B9-4FAE-881C-F79FD9E639FD}"/>
                </a:ext>
              </a:extLst>
            </p:cNvPr>
            <p:cNvSpPr/>
            <p:nvPr/>
          </p:nvSpPr>
          <p:spPr>
            <a:xfrm>
              <a:off x="5840848" y="550525"/>
              <a:ext cx="688157" cy="62216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C39B69C-B5F8-4FA1-BFE5-19868EE9F2FC}"/>
                </a:ext>
              </a:extLst>
            </p:cNvPr>
            <p:cNvSpPr/>
            <p:nvPr/>
          </p:nvSpPr>
          <p:spPr>
            <a:xfrm>
              <a:off x="5138552" y="3418930"/>
              <a:ext cx="914400" cy="3393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Amount</a:t>
              </a:r>
              <a:br>
                <a:rPr lang="en-US" sz="800" dirty="0">
                  <a:solidFill>
                    <a:schemeClr val="tx1"/>
                  </a:solidFill>
                </a:rPr>
              </a:br>
              <a:r>
                <a:rPr lang="en-US" sz="800" dirty="0">
                  <a:solidFill>
                    <a:schemeClr val="tx1"/>
                  </a:solidFill>
                </a:rPr>
                <a:t>=Amount* 50%</a:t>
              </a:r>
            </a:p>
          </p:txBody>
        </p:sp>
        <p:sp>
          <p:nvSpPr>
            <p:cNvPr id="58" name="Flowchart: Decision 57">
              <a:extLst>
                <a:ext uri="{FF2B5EF4-FFF2-40B4-BE49-F238E27FC236}">
                  <a16:creationId xmlns:a16="http://schemas.microsoft.com/office/drawing/2014/main" id="{AE5ECEE8-DE45-4029-BA7F-CD27DE4E2702}"/>
                </a:ext>
              </a:extLst>
            </p:cNvPr>
            <p:cNvSpPr/>
            <p:nvPr/>
          </p:nvSpPr>
          <p:spPr>
            <a:xfrm>
              <a:off x="5727726" y="1483779"/>
              <a:ext cx="914400" cy="612648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D1</a:t>
              </a:r>
            </a:p>
          </p:txBody>
        </p:sp>
        <p:sp>
          <p:nvSpPr>
            <p:cNvPr id="59" name="Flowchart: Decision 58">
              <a:extLst>
                <a:ext uri="{FF2B5EF4-FFF2-40B4-BE49-F238E27FC236}">
                  <a16:creationId xmlns:a16="http://schemas.microsoft.com/office/drawing/2014/main" id="{1D763699-1BA4-4AF7-9E5D-B57F0535DD24}"/>
                </a:ext>
              </a:extLst>
            </p:cNvPr>
            <p:cNvSpPr/>
            <p:nvPr/>
          </p:nvSpPr>
          <p:spPr>
            <a:xfrm>
              <a:off x="5751290" y="2462988"/>
              <a:ext cx="914400" cy="612648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D2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6E74965-6BDE-4B50-9B54-70371E65FE23}"/>
                </a:ext>
              </a:extLst>
            </p:cNvPr>
            <p:cNvSpPr/>
            <p:nvPr/>
          </p:nvSpPr>
          <p:spPr>
            <a:xfrm>
              <a:off x="6510152" y="3418929"/>
              <a:ext cx="914400" cy="3393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Amount</a:t>
              </a:r>
              <a:br>
                <a:rPr lang="en-US" sz="800" dirty="0">
                  <a:solidFill>
                    <a:schemeClr val="tx1"/>
                  </a:solidFill>
                </a:rPr>
              </a:br>
              <a:r>
                <a:rPr lang="en-US" sz="800" dirty="0">
                  <a:solidFill>
                    <a:schemeClr val="tx1"/>
                  </a:solidFill>
                </a:rPr>
                <a:t>=Amount* 10%</a:t>
              </a:r>
            </a:p>
          </p:txBody>
        </p:sp>
        <p:sp>
          <p:nvSpPr>
            <p:cNvPr id="61" name="Flowchart: Decision 60">
              <a:extLst>
                <a:ext uri="{FF2B5EF4-FFF2-40B4-BE49-F238E27FC236}">
                  <a16:creationId xmlns:a16="http://schemas.microsoft.com/office/drawing/2014/main" id="{5EE1F58A-5C8B-4111-8A7D-990B8F716BBD}"/>
                </a:ext>
              </a:extLst>
            </p:cNvPr>
            <p:cNvSpPr/>
            <p:nvPr/>
          </p:nvSpPr>
          <p:spPr>
            <a:xfrm>
              <a:off x="5756008" y="4151507"/>
              <a:ext cx="914400" cy="612648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D3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8D62097-F14F-4710-9FD8-A865849D99BD}"/>
                </a:ext>
              </a:extLst>
            </p:cNvPr>
            <p:cNvSpPr/>
            <p:nvPr/>
          </p:nvSpPr>
          <p:spPr>
            <a:xfrm>
              <a:off x="5751290" y="5193790"/>
              <a:ext cx="914400" cy="3393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Amount</a:t>
              </a:r>
              <a:br>
                <a:rPr lang="en-US" sz="800" dirty="0">
                  <a:solidFill>
                    <a:schemeClr val="tx1"/>
                  </a:solidFill>
                </a:rPr>
              </a:br>
              <a:r>
                <a:rPr lang="en-US" sz="800" dirty="0">
                  <a:solidFill>
                    <a:schemeClr val="tx1"/>
                  </a:solidFill>
                </a:rPr>
                <a:t>=Amount* 50%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1A75FF8-EB95-4EAE-B7B6-3F25CAEAC31E}"/>
                </a:ext>
              </a:extLst>
            </p:cNvPr>
            <p:cNvSpPr/>
            <p:nvPr/>
          </p:nvSpPr>
          <p:spPr>
            <a:xfrm>
              <a:off x="5859703" y="5962790"/>
              <a:ext cx="688157" cy="62216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73" name="Connector: Elbow 72">
              <a:extLst>
                <a:ext uri="{FF2B5EF4-FFF2-40B4-BE49-F238E27FC236}">
                  <a16:creationId xmlns:a16="http://schemas.microsoft.com/office/drawing/2014/main" id="{D04B79A9-38D0-41F9-80C4-E4600A8463AC}"/>
                </a:ext>
              </a:extLst>
            </p:cNvPr>
            <p:cNvCxnSpPr>
              <a:cxnSpLocks/>
              <a:stCxn id="51" idx="4"/>
              <a:endCxn id="58" idx="0"/>
            </p:cNvCxnSpPr>
            <p:nvPr/>
          </p:nvCxnSpPr>
          <p:spPr>
            <a:xfrm rot="5400000">
              <a:off x="6029385" y="1328236"/>
              <a:ext cx="311085" cy="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or: Elbow 73">
              <a:extLst>
                <a:ext uri="{FF2B5EF4-FFF2-40B4-BE49-F238E27FC236}">
                  <a16:creationId xmlns:a16="http://schemas.microsoft.com/office/drawing/2014/main" id="{F7272A05-A4D0-4128-B4AF-00F1C014FDA3}"/>
                </a:ext>
              </a:extLst>
            </p:cNvPr>
            <p:cNvCxnSpPr>
              <a:cxnSpLocks/>
              <a:stCxn id="58" idx="1"/>
              <a:endCxn id="119" idx="0"/>
            </p:cNvCxnSpPr>
            <p:nvPr/>
          </p:nvCxnSpPr>
          <p:spPr>
            <a:xfrm rot="10800000" flipV="1">
              <a:off x="4851230" y="1790103"/>
              <a:ext cx="876497" cy="231148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B3278F16-D4F6-4A41-912B-1414814D660D}"/>
                </a:ext>
              </a:extLst>
            </p:cNvPr>
            <p:cNvCxnSpPr>
              <a:stCxn id="58" idx="2"/>
              <a:endCxn id="59" idx="0"/>
            </p:cNvCxnSpPr>
            <p:nvPr/>
          </p:nvCxnSpPr>
          <p:spPr>
            <a:xfrm>
              <a:off x="6184926" y="2096427"/>
              <a:ext cx="23564" cy="3665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or: Elbow 75">
              <a:extLst>
                <a:ext uri="{FF2B5EF4-FFF2-40B4-BE49-F238E27FC236}">
                  <a16:creationId xmlns:a16="http://schemas.microsoft.com/office/drawing/2014/main" id="{AD5E9882-4B41-4D60-BCD3-B2E9FF694025}"/>
                </a:ext>
              </a:extLst>
            </p:cNvPr>
            <p:cNvCxnSpPr>
              <a:stCxn id="59" idx="1"/>
              <a:endCxn id="57" idx="0"/>
            </p:cNvCxnSpPr>
            <p:nvPr/>
          </p:nvCxnSpPr>
          <p:spPr>
            <a:xfrm rot="10800000" flipV="1">
              <a:off x="5595752" y="2769312"/>
              <a:ext cx="155538" cy="64961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or: Elbow 76">
              <a:extLst>
                <a:ext uri="{FF2B5EF4-FFF2-40B4-BE49-F238E27FC236}">
                  <a16:creationId xmlns:a16="http://schemas.microsoft.com/office/drawing/2014/main" id="{B6A3E9D1-D2AB-427A-8BBA-91E102E8BE66}"/>
                </a:ext>
              </a:extLst>
            </p:cNvPr>
            <p:cNvCxnSpPr>
              <a:stCxn id="59" idx="3"/>
            </p:cNvCxnSpPr>
            <p:nvPr/>
          </p:nvCxnSpPr>
          <p:spPr>
            <a:xfrm>
              <a:off x="6665690" y="2769312"/>
              <a:ext cx="372362" cy="64961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or: Elbow 77">
              <a:extLst>
                <a:ext uri="{FF2B5EF4-FFF2-40B4-BE49-F238E27FC236}">
                  <a16:creationId xmlns:a16="http://schemas.microsoft.com/office/drawing/2014/main" id="{B31C75C4-515C-491B-B889-BF20E0ECCBE3}"/>
                </a:ext>
              </a:extLst>
            </p:cNvPr>
            <p:cNvCxnSpPr>
              <a:stCxn id="57" idx="2"/>
              <a:endCxn id="61" idx="0"/>
            </p:cNvCxnSpPr>
            <p:nvPr/>
          </p:nvCxnSpPr>
          <p:spPr>
            <a:xfrm rot="16200000" flipH="1">
              <a:off x="5707874" y="3646173"/>
              <a:ext cx="393212" cy="61745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or: Elbow 101">
              <a:extLst>
                <a:ext uri="{FF2B5EF4-FFF2-40B4-BE49-F238E27FC236}">
                  <a16:creationId xmlns:a16="http://schemas.microsoft.com/office/drawing/2014/main" id="{1067F3C6-2E9A-489B-BC9A-760C315FFBFD}"/>
                </a:ext>
              </a:extLst>
            </p:cNvPr>
            <p:cNvCxnSpPr>
              <a:stCxn id="60" idx="2"/>
              <a:endCxn id="61" idx="0"/>
            </p:cNvCxnSpPr>
            <p:nvPr/>
          </p:nvCxnSpPr>
          <p:spPr>
            <a:xfrm rot="5400000">
              <a:off x="6393674" y="3577828"/>
              <a:ext cx="393213" cy="75414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29E51A5B-1081-4381-B621-1EF02C5C4DDC}"/>
                </a:ext>
              </a:extLst>
            </p:cNvPr>
            <p:cNvCxnSpPr>
              <a:stCxn id="61" idx="2"/>
              <a:endCxn id="62" idx="0"/>
            </p:cNvCxnSpPr>
            <p:nvPr/>
          </p:nvCxnSpPr>
          <p:spPr>
            <a:xfrm flipH="1">
              <a:off x="6208490" y="4764155"/>
              <a:ext cx="4718" cy="4296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B2E651C5-8080-440F-8908-26A423B0926D}"/>
                </a:ext>
              </a:extLst>
            </p:cNvPr>
            <p:cNvCxnSpPr>
              <a:stCxn id="62" idx="2"/>
              <a:endCxn id="63" idx="0"/>
            </p:cNvCxnSpPr>
            <p:nvPr/>
          </p:nvCxnSpPr>
          <p:spPr>
            <a:xfrm flipH="1">
              <a:off x="6203782" y="5533155"/>
              <a:ext cx="4708" cy="4296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or: Elbow 104">
              <a:extLst>
                <a:ext uri="{FF2B5EF4-FFF2-40B4-BE49-F238E27FC236}">
                  <a16:creationId xmlns:a16="http://schemas.microsoft.com/office/drawing/2014/main" id="{8152DE28-CC6E-454F-98C0-C0F76D8A9847}"/>
                </a:ext>
              </a:extLst>
            </p:cNvPr>
            <p:cNvCxnSpPr>
              <a:stCxn id="61" idx="3"/>
              <a:endCxn id="63" idx="6"/>
            </p:cNvCxnSpPr>
            <p:nvPr/>
          </p:nvCxnSpPr>
          <p:spPr>
            <a:xfrm flipH="1">
              <a:off x="6547860" y="4457831"/>
              <a:ext cx="122548" cy="1816044"/>
            </a:xfrm>
            <a:prstGeom prst="bentConnector3">
              <a:avLst>
                <a:gd name="adj1" fmla="val -18653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BE06FF9-C53E-42DC-A90C-9D0EA656E22F}"/>
                </a:ext>
              </a:extLst>
            </p:cNvPr>
            <p:cNvSpPr txBox="1"/>
            <p:nvPr/>
          </p:nvSpPr>
          <p:spPr>
            <a:xfrm>
              <a:off x="6162723" y="114048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333AA8F1-C849-4387-B3EB-E0837B455D73}"/>
                </a:ext>
              </a:extLst>
            </p:cNvPr>
            <p:cNvSpPr txBox="1"/>
            <p:nvPr/>
          </p:nvSpPr>
          <p:spPr>
            <a:xfrm>
              <a:off x="4962184" y="153795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381D0AFB-D1A8-4488-9EC0-F408FFFD6109}"/>
                </a:ext>
              </a:extLst>
            </p:cNvPr>
            <p:cNvSpPr txBox="1"/>
            <p:nvPr/>
          </p:nvSpPr>
          <p:spPr>
            <a:xfrm>
              <a:off x="6162723" y="210380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449C0B4-39F4-423D-B177-6070AA964356}"/>
                </a:ext>
              </a:extLst>
            </p:cNvPr>
            <p:cNvSpPr txBox="1"/>
            <p:nvPr/>
          </p:nvSpPr>
          <p:spPr>
            <a:xfrm>
              <a:off x="5343274" y="292371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4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E6088B5F-C850-4603-A08F-DD114CF330FD}"/>
                </a:ext>
              </a:extLst>
            </p:cNvPr>
            <p:cNvSpPr txBox="1"/>
            <p:nvPr/>
          </p:nvSpPr>
          <p:spPr>
            <a:xfrm>
              <a:off x="7002390" y="292174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5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996E2157-246C-4A25-AE9F-3535534A93A0}"/>
                </a:ext>
              </a:extLst>
            </p:cNvPr>
            <p:cNvSpPr txBox="1"/>
            <p:nvPr/>
          </p:nvSpPr>
          <p:spPr>
            <a:xfrm>
              <a:off x="5927743" y="4751025"/>
              <a:ext cx="2760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6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16DCB878-B8C6-4F38-88BC-41571A0B50F9}"/>
                </a:ext>
              </a:extLst>
            </p:cNvPr>
            <p:cNvSpPr txBox="1"/>
            <p:nvPr/>
          </p:nvSpPr>
          <p:spPr>
            <a:xfrm>
              <a:off x="6891938" y="497897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7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C298E26-109B-49BE-9D2D-B04C0D019EE9}"/>
                </a:ext>
              </a:extLst>
            </p:cNvPr>
            <p:cNvSpPr txBox="1"/>
            <p:nvPr/>
          </p:nvSpPr>
          <p:spPr>
            <a:xfrm>
              <a:off x="5887311" y="1993303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B7A28BE5-0DBC-4FE5-8695-347100EE78C2}"/>
                </a:ext>
              </a:extLst>
            </p:cNvPr>
            <p:cNvSpPr txBox="1"/>
            <p:nvPr/>
          </p:nvSpPr>
          <p:spPr>
            <a:xfrm>
              <a:off x="5530665" y="1476402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9FAEAE5A-A416-42D5-BA6F-844649658961}"/>
                </a:ext>
              </a:extLst>
            </p:cNvPr>
            <p:cNvSpPr txBox="1"/>
            <p:nvPr/>
          </p:nvSpPr>
          <p:spPr>
            <a:xfrm>
              <a:off x="5568370" y="2447365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D6889448-6024-466F-A737-81AFDA52126D}"/>
                </a:ext>
              </a:extLst>
            </p:cNvPr>
            <p:cNvSpPr txBox="1"/>
            <p:nvPr/>
          </p:nvSpPr>
          <p:spPr>
            <a:xfrm>
              <a:off x="6504613" y="2438139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619F8A0-0EE3-471F-95BF-C6682FFB8B1D}"/>
                </a:ext>
              </a:extLst>
            </p:cNvPr>
            <p:cNvSpPr txBox="1"/>
            <p:nvPr/>
          </p:nvSpPr>
          <p:spPr>
            <a:xfrm>
              <a:off x="6203781" y="4787142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8EB69D88-C11E-4A57-A099-9743985149D9}"/>
                </a:ext>
              </a:extLst>
            </p:cNvPr>
            <p:cNvSpPr txBox="1"/>
            <p:nvPr/>
          </p:nvSpPr>
          <p:spPr>
            <a:xfrm>
              <a:off x="6577363" y="4175387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6A626D9F-722C-4388-AF7B-E444E766640F}"/>
                </a:ext>
              </a:extLst>
            </p:cNvPr>
            <p:cNvSpPr/>
            <p:nvPr/>
          </p:nvSpPr>
          <p:spPr>
            <a:xfrm>
              <a:off x="4394029" y="4101589"/>
              <a:ext cx="914400" cy="3393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Amount=0</a:t>
              </a:r>
            </a:p>
          </p:txBody>
        </p:sp>
        <p:cxnSp>
          <p:nvCxnSpPr>
            <p:cNvPr id="120" name="Connector: Elbow 119">
              <a:extLst>
                <a:ext uri="{FF2B5EF4-FFF2-40B4-BE49-F238E27FC236}">
                  <a16:creationId xmlns:a16="http://schemas.microsoft.com/office/drawing/2014/main" id="{E17E08CB-B3C2-429A-9B38-D009A429DF8A}"/>
                </a:ext>
              </a:extLst>
            </p:cNvPr>
            <p:cNvCxnSpPr>
              <a:cxnSpLocks/>
              <a:stCxn id="119" idx="2"/>
              <a:endCxn id="63" idx="2"/>
            </p:cNvCxnSpPr>
            <p:nvPr/>
          </p:nvCxnSpPr>
          <p:spPr>
            <a:xfrm rot="16200000" flipH="1">
              <a:off x="4439006" y="4853177"/>
              <a:ext cx="1832921" cy="100847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9931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4B957A1D-B001-4CCE-B1F5-FFAB02C204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232389"/>
              </p:ext>
            </p:extLst>
          </p:nvPr>
        </p:nvGraphicFramePr>
        <p:xfrm>
          <a:off x="881149" y="2147291"/>
          <a:ext cx="6392487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894">
                  <a:extLst>
                    <a:ext uri="{9D8B030D-6E8A-4147-A177-3AD203B41FA5}">
                      <a16:colId xmlns:a16="http://schemas.microsoft.com/office/drawing/2014/main" val="1539096505"/>
                    </a:ext>
                  </a:extLst>
                </a:gridCol>
                <a:gridCol w="739833">
                  <a:extLst>
                    <a:ext uri="{9D8B030D-6E8A-4147-A177-3AD203B41FA5}">
                      <a16:colId xmlns:a16="http://schemas.microsoft.com/office/drawing/2014/main" val="2842881865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4088964465"/>
                    </a:ext>
                  </a:extLst>
                </a:gridCol>
                <a:gridCol w="825233">
                  <a:extLst>
                    <a:ext uri="{9D8B030D-6E8A-4147-A177-3AD203B41FA5}">
                      <a16:colId xmlns:a16="http://schemas.microsoft.com/office/drawing/2014/main" val="309001832"/>
                    </a:ext>
                  </a:extLst>
                </a:gridCol>
                <a:gridCol w="1094949">
                  <a:extLst>
                    <a:ext uri="{9D8B030D-6E8A-4147-A177-3AD203B41FA5}">
                      <a16:colId xmlns:a16="http://schemas.microsoft.com/office/drawing/2014/main" val="171168454"/>
                    </a:ext>
                  </a:extLst>
                </a:gridCol>
                <a:gridCol w="1104991">
                  <a:extLst>
                    <a:ext uri="{9D8B030D-6E8A-4147-A177-3AD203B41FA5}">
                      <a16:colId xmlns:a16="http://schemas.microsoft.com/office/drawing/2014/main" val="3551730509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3015093665"/>
                    </a:ext>
                  </a:extLst>
                </a:gridCol>
              </a:tblGrid>
              <a:tr h="214624">
                <a:tc>
                  <a:txBody>
                    <a:bodyPr/>
                    <a:lstStyle/>
                    <a:p>
                      <a:r>
                        <a:rPr lang="en-US" sz="1400" dirty="0"/>
                        <a:t>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TC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  <a:p>
                      <a:pPr algn="ctr"/>
                      <a:r>
                        <a:rPr lang="en-US" sz="14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Coupon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</a:t>
                      </a:r>
                    </a:p>
                    <a:p>
                      <a:pPr algn="ctr"/>
                      <a:r>
                        <a:rPr lang="en-US" sz="1400" dirty="0"/>
                        <a:t>With 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isSingle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174870"/>
                  </a:ext>
                </a:extLst>
              </a:tr>
              <a:tr h="303783">
                <a:tc>
                  <a:txBody>
                    <a:bodyPr/>
                    <a:lstStyle/>
                    <a:p>
                      <a:r>
                        <a:rPr lang="en-US" sz="1400" dirty="0"/>
                        <a:t>1,2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TC1-1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84504"/>
                  </a:ext>
                </a:extLst>
              </a:tr>
              <a:tr h="303783">
                <a:tc>
                  <a:txBody>
                    <a:bodyPr/>
                    <a:lstStyle/>
                    <a:p>
                      <a:r>
                        <a:rPr lang="en-US" sz="1400" dirty="0"/>
                        <a:t>1,2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TC1-2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899932"/>
                  </a:ext>
                </a:extLst>
              </a:tr>
              <a:tr h="303783">
                <a:tc>
                  <a:txBody>
                    <a:bodyPr/>
                    <a:lstStyle/>
                    <a:p>
                      <a:r>
                        <a:rPr lang="en-US" sz="1400" dirty="0"/>
                        <a:t>1,3,4,6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TC2-1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278419"/>
                  </a:ext>
                </a:extLst>
              </a:tr>
              <a:tr h="303783">
                <a:tc>
                  <a:txBody>
                    <a:bodyPr/>
                    <a:lstStyle/>
                    <a:p>
                      <a:r>
                        <a:rPr lang="en-US" sz="1400" dirty="0"/>
                        <a:t>1,3,4,6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TC2-2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003614"/>
                  </a:ext>
                </a:extLst>
              </a:tr>
              <a:tr h="303783">
                <a:tc>
                  <a:txBody>
                    <a:bodyPr/>
                    <a:lstStyle/>
                    <a:p>
                      <a:r>
                        <a:rPr lang="en-US" sz="1400" dirty="0"/>
                        <a:t>1,3,5,7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419699"/>
                  </a:ext>
                </a:extLst>
              </a:tr>
              <a:tr h="303783">
                <a:tc>
                  <a:txBody>
                    <a:bodyPr/>
                    <a:lstStyle/>
                    <a:p>
                      <a:r>
                        <a:rPr lang="en-US" sz="1400" dirty="0"/>
                        <a:t>1,3,4,7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TC4-1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265323"/>
                  </a:ext>
                </a:extLst>
              </a:tr>
              <a:tr h="303783">
                <a:tc>
                  <a:txBody>
                    <a:bodyPr/>
                    <a:lstStyle/>
                    <a:p>
                      <a:r>
                        <a:rPr lang="en-US" sz="1400" dirty="0"/>
                        <a:t>1,3,4,7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TC4-2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183954"/>
                  </a:ext>
                </a:extLst>
              </a:tr>
              <a:tr h="303783">
                <a:tc>
                  <a:txBody>
                    <a:bodyPr/>
                    <a:lstStyle/>
                    <a:p>
                      <a:r>
                        <a:rPr lang="en-US" sz="1400" dirty="0"/>
                        <a:t>1,3,5,6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TC5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958827"/>
                  </a:ext>
                </a:extLst>
              </a:tr>
            </a:tbl>
          </a:graphicData>
        </a:graphic>
      </p:graphicFrame>
      <p:grpSp>
        <p:nvGrpSpPr>
          <p:cNvPr id="41" name="Group 40">
            <a:extLst>
              <a:ext uri="{FF2B5EF4-FFF2-40B4-BE49-F238E27FC236}">
                <a16:creationId xmlns:a16="http://schemas.microsoft.com/office/drawing/2014/main" id="{8CE524F5-61BD-4F41-A98B-E16EF5BF0FA8}"/>
              </a:ext>
            </a:extLst>
          </p:cNvPr>
          <p:cNvGrpSpPr/>
          <p:nvPr/>
        </p:nvGrpSpPr>
        <p:grpSpPr>
          <a:xfrm>
            <a:off x="1890315" y="6615136"/>
            <a:ext cx="3308919" cy="4573749"/>
            <a:chOff x="665815" y="1504809"/>
            <a:chExt cx="3308919" cy="4573749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39EEBE4-11C1-4527-ACDC-617B056F0130}"/>
                </a:ext>
              </a:extLst>
            </p:cNvPr>
            <p:cNvSpPr txBox="1"/>
            <p:nvPr/>
          </p:nvSpPr>
          <p:spPr>
            <a:xfrm>
              <a:off x="665815" y="1831241"/>
              <a:ext cx="3308919" cy="4247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If (age &lt; 18 and </a:t>
              </a:r>
              <a:r>
                <a:rPr lang="en-US" dirty="0" err="1"/>
                <a:t>isStudent</a:t>
              </a:r>
              <a:r>
                <a:rPr lang="en-US" dirty="0"/>
                <a:t>) {</a:t>
              </a:r>
            </a:p>
            <a:p>
              <a:r>
                <a:rPr lang="en-US" dirty="0"/>
                <a:t>    amount = 0;</a:t>
              </a:r>
            </a:p>
            <a:p>
              <a:r>
                <a:rPr lang="en-US" dirty="0"/>
                <a:t>}else{</a:t>
              </a:r>
            </a:p>
            <a:p>
              <a:r>
                <a:rPr lang="en-US" dirty="0"/>
                <a:t>   </a:t>
              </a:r>
            </a:p>
            <a:p>
              <a:r>
                <a:rPr lang="en-US" dirty="0"/>
                <a:t>   if ( has Coupon#1 or with dog) {</a:t>
              </a:r>
            </a:p>
            <a:p>
              <a:r>
                <a:rPr lang="en-US" dirty="0"/>
                <a:t>        amount = amount * 50%;</a:t>
              </a:r>
            </a:p>
            <a:p>
              <a:r>
                <a:rPr lang="en-US" dirty="0"/>
                <a:t>   }else{</a:t>
              </a:r>
            </a:p>
            <a:p>
              <a:r>
                <a:rPr lang="en-US" dirty="0"/>
                <a:t>        amount = amount * 10%;</a:t>
              </a:r>
            </a:p>
            <a:p>
              <a:r>
                <a:rPr lang="en-US" dirty="0"/>
                <a:t>   }</a:t>
              </a:r>
            </a:p>
            <a:p>
              <a:endParaRPr lang="en-US" dirty="0"/>
            </a:p>
            <a:p>
              <a:r>
                <a:rPr lang="en-US" dirty="0"/>
                <a:t>  If ( isSingle) {</a:t>
              </a:r>
            </a:p>
            <a:p>
              <a:r>
                <a:rPr lang="en-US" dirty="0"/>
                <a:t>    amount = amount * 50%;</a:t>
              </a:r>
            </a:p>
            <a:p>
              <a:r>
                <a:rPr lang="en-US" dirty="0"/>
                <a:t>  } </a:t>
              </a:r>
            </a:p>
            <a:p>
              <a:r>
                <a:rPr lang="en-US" dirty="0"/>
                <a:t>  </a:t>
              </a:r>
            </a:p>
            <a:p>
              <a:r>
                <a:rPr lang="en-US" dirty="0"/>
                <a:t>}  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B060208-3240-40EB-996B-C0618B20AB4A}"/>
                </a:ext>
              </a:extLst>
            </p:cNvPr>
            <p:cNvSpPr/>
            <p:nvPr/>
          </p:nvSpPr>
          <p:spPr>
            <a:xfrm>
              <a:off x="681644" y="1845734"/>
              <a:ext cx="2942705" cy="3571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49A7DAE-DA0B-4B6A-8DD1-39698AA71EE8}"/>
                </a:ext>
              </a:extLst>
            </p:cNvPr>
            <p:cNvSpPr/>
            <p:nvPr/>
          </p:nvSpPr>
          <p:spPr>
            <a:xfrm>
              <a:off x="854918" y="2921747"/>
              <a:ext cx="3081911" cy="3571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3FBFEA2-D0D9-4FC6-B084-2EB41EF7A094}"/>
                </a:ext>
              </a:extLst>
            </p:cNvPr>
            <p:cNvSpPr/>
            <p:nvPr/>
          </p:nvSpPr>
          <p:spPr>
            <a:xfrm>
              <a:off x="848921" y="4585585"/>
              <a:ext cx="2942705" cy="3571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C696694-7A91-431E-A6CC-BC798626DDFE}"/>
                </a:ext>
              </a:extLst>
            </p:cNvPr>
            <p:cNvSpPr txBox="1"/>
            <p:nvPr/>
          </p:nvSpPr>
          <p:spPr>
            <a:xfrm>
              <a:off x="1708644" y="1504809"/>
              <a:ext cx="444352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D1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F31A2D0-3153-4F35-B936-40F6022D6564}"/>
                </a:ext>
              </a:extLst>
            </p:cNvPr>
            <p:cNvSpPr txBox="1"/>
            <p:nvPr/>
          </p:nvSpPr>
          <p:spPr>
            <a:xfrm>
              <a:off x="2104094" y="2612423"/>
              <a:ext cx="444352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D2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29F3B71-8D23-4DF1-8F64-4BCACB93BCE6}"/>
                </a:ext>
              </a:extLst>
            </p:cNvPr>
            <p:cNvSpPr txBox="1"/>
            <p:nvPr/>
          </p:nvSpPr>
          <p:spPr>
            <a:xfrm>
              <a:off x="2022260" y="4270438"/>
              <a:ext cx="444352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D3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3078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00E3B6E-1F30-47ED-9690-406E01B645A3}"/>
              </a:ext>
            </a:extLst>
          </p:cNvPr>
          <p:cNvGrpSpPr/>
          <p:nvPr/>
        </p:nvGrpSpPr>
        <p:grpSpPr>
          <a:xfrm>
            <a:off x="376078" y="879300"/>
            <a:ext cx="3624349" cy="954981"/>
            <a:chOff x="831272" y="1372583"/>
            <a:chExt cx="3624349" cy="95498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C203891-8C50-440C-88B4-80FEE18A5D90}"/>
                </a:ext>
              </a:extLst>
            </p:cNvPr>
            <p:cNvSpPr txBox="1"/>
            <p:nvPr/>
          </p:nvSpPr>
          <p:spPr>
            <a:xfrm>
              <a:off x="831273" y="1446415"/>
              <a:ext cx="38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E9CEFE3-AAEA-4167-9113-AAF333301A98}"/>
                </a:ext>
              </a:extLst>
            </p:cNvPr>
            <p:cNvSpPr txBox="1"/>
            <p:nvPr/>
          </p:nvSpPr>
          <p:spPr>
            <a:xfrm>
              <a:off x="831273" y="1815747"/>
              <a:ext cx="651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PWD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2177F60-BCEC-472D-BF40-07FCB5BE2D73}"/>
                </a:ext>
              </a:extLst>
            </p:cNvPr>
            <p:cNvSpPr/>
            <p:nvPr/>
          </p:nvSpPr>
          <p:spPr>
            <a:xfrm>
              <a:off x="1604356" y="1512916"/>
              <a:ext cx="1724238" cy="3028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3D98213-9AB8-4CFB-BC16-B19455404427}"/>
                </a:ext>
              </a:extLst>
            </p:cNvPr>
            <p:cNvSpPr/>
            <p:nvPr/>
          </p:nvSpPr>
          <p:spPr>
            <a:xfrm>
              <a:off x="1604356" y="1882248"/>
              <a:ext cx="1724238" cy="3028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884AC7A-A196-49E5-B5A8-6E9A9E1E5C50}"/>
                </a:ext>
              </a:extLst>
            </p:cNvPr>
            <p:cNvSpPr/>
            <p:nvPr/>
          </p:nvSpPr>
          <p:spPr>
            <a:xfrm>
              <a:off x="3501961" y="1516488"/>
              <a:ext cx="820657" cy="6685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Sing-up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983A91F-1105-4B0B-BD0F-F8CE707FDCFF}"/>
                </a:ext>
              </a:extLst>
            </p:cNvPr>
            <p:cNvSpPr/>
            <p:nvPr/>
          </p:nvSpPr>
          <p:spPr>
            <a:xfrm>
              <a:off x="831272" y="1372583"/>
              <a:ext cx="3624349" cy="95498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DD3F876-1E0D-42FF-B373-D53E6D007FDD}"/>
              </a:ext>
            </a:extLst>
          </p:cNvPr>
          <p:cNvSpPr txBox="1"/>
          <p:nvPr/>
        </p:nvSpPr>
        <p:spPr>
          <a:xfrm>
            <a:off x="395527" y="1980179"/>
            <a:ext cx="432195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boolean isVaildUserID = checkUserID(strUserID);</a:t>
            </a:r>
          </a:p>
          <a:p>
            <a:r>
              <a:rPr lang="en-US" sz="1400" dirty="0"/>
              <a:t>boolean isValidPassword = CheckPassword(strPassword);</a:t>
            </a:r>
          </a:p>
          <a:p>
            <a:endParaRPr lang="en-US" sz="1400" dirty="0"/>
          </a:p>
          <a:p>
            <a:r>
              <a:rPr lang="en-US" sz="1400" dirty="0"/>
              <a:t>If (isVaildUserID &amp;&amp; isValidPassword) {</a:t>
            </a:r>
          </a:p>
          <a:p>
            <a:r>
              <a:rPr lang="en-US" sz="1400" dirty="0"/>
              <a:t>    doRegisterUser(strUserID, strPassword)</a:t>
            </a:r>
            <a:br>
              <a:rPr lang="en-US" sz="1400" dirty="0"/>
            </a:br>
            <a:r>
              <a:rPr lang="en-US" sz="1400" dirty="0"/>
              <a:t>}else{</a:t>
            </a:r>
          </a:p>
          <a:p>
            <a:r>
              <a:rPr lang="en-US" sz="1400" dirty="0"/>
              <a:t>    showError(msgID_101)</a:t>
            </a:r>
          </a:p>
          <a:p>
            <a:r>
              <a:rPr lang="en-US" sz="1400" dirty="0"/>
              <a:t>}</a:t>
            </a:r>
          </a:p>
          <a:p>
            <a:endParaRPr lang="en-US" sz="1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DEBB590-F9D5-4BDF-8D80-AE3B267E556E}"/>
              </a:ext>
            </a:extLst>
          </p:cNvPr>
          <p:cNvSpPr/>
          <p:nvPr/>
        </p:nvSpPr>
        <p:spPr>
          <a:xfrm>
            <a:off x="376079" y="1920739"/>
            <a:ext cx="4257919" cy="18879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A12364D-3B6D-410A-9E05-22058A7218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513772"/>
              </p:ext>
            </p:extLst>
          </p:nvPr>
        </p:nvGraphicFramePr>
        <p:xfrm>
          <a:off x="360616" y="3935905"/>
          <a:ext cx="4288844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2211">
                  <a:extLst>
                    <a:ext uri="{9D8B030D-6E8A-4147-A177-3AD203B41FA5}">
                      <a16:colId xmlns:a16="http://schemas.microsoft.com/office/drawing/2014/main" val="3284587203"/>
                    </a:ext>
                  </a:extLst>
                </a:gridCol>
                <a:gridCol w="1072211">
                  <a:extLst>
                    <a:ext uri="{9D8B030D-6E8A-4147-A177-3AD203B41FA5}">
                      <a16:colId xmlns:a16="http://schemas.microsoft.com/office/drawing/2014/main" val="1415588768"/>
                    </a:ext>
                  </a:extLst>
                </a:gridCol>
                <a:gridCol w="1072211">
                  <a:extLst>
                    <a:ext uri="{9D8B030D-6E8A-4147-A177-3AD203B41FA5}">
                      <a16:colId xmlns:a16="http://schemas.microsoft.com/office/drawing/2014/main" val="858774964"/>
                    </a:ext>
                  </a:extLst>
                </a:gridCol>
                <a:gridCol w="1072211">
                  <a:extLst>
                    <a:ext uri="{9D8B030D-6E8A-4147-A177-3AD203B41FA5}">
                      <a16:colId xmlns:a16="http://schemas.microsoft.com/office/drawing/2014/main" val="1442512891"/>
                    </a:ext>
                  </a:extLst>
                </a:gridCol>
              </a:tblGrid>
              <a:tr h="258929">
                <a:tc gridSpan="4">
                  <a:txBody>
                    <a:bodyPr/>
                    <a:lstStyle/>
                    <a:p>
                      <a:r>
                        <a:rPr lang="en-US" sz="1200" dirty="0"/>
                        <a:t>Decision (A and B)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469498"/>
                  </a:ext>
                </a:extLst>
              </a:tr>
              <a:tr h="25892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TC#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ID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(condition)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PWD 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(condition)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Result (decision)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981096"/>
                  </a:ext>
                </a:extLst>
              </a:tr>
              <a:tr h="25892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(abcdef)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(123456)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788195"/>
                  </a:ext>
                </a:extLst>
              </a:tr>
              <a:tr h="2341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(abcdef)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  <a:p>
                      <a:pPr algn="ctr"/>
                      <a:r>
                        <a:rPr lang="en-US" sz="1200" dirty="0"/>
                        <a:t>(123)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951949"/>
                  </a:ext>
                </a:extLst>
              </a:tr>
              <a:tr h="2341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(abc)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(123456)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03343"/>
                  </a:ext>
                </a:extLst>
              </a:tr>
              <a:tr h="2341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(abc)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(123)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568842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CA7FC7ED-329A-45BA-86A2-CC6C3262DE1D}"/>
              </a:ext>
            </a:extLst>
          </p:cNvPr>
          <p:cNvSpPr txBox="1"/>
          <p:nvPr/>
        </p:nvSpPr>
        <p:spPr>
          <a:xfrm>
            <a:off x="315419" y="130638"/>
            <a:ext cx="378456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Requirement</a:t>
            </a:r>
            <a:br>
              <a:rPr lang="en-US" sz="1400" dirty="0"/>
            </a:br>
            <a:r>
              <a:rPr lang="en-US" sz="1400" dirty="0"/>
              <a:t>1. ID (only character , length is over 5 characters)</a:t>
            </a:r>
          </a:p>
          <a:p>
            <a:r>
              <a:rPr lang="en-US" sz="1400" dirty="0"/>
              <a:t>2. PWD (only number, length is over 5)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04133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BF40E442-2B03-426B-94CF-D15A03A2F52A}"/>
              </a:ext>
            </a:extLst>
          </p:cNvPr>
          <p:cNvGrpSpPr/>
          <p:nvPr/>
        </p:nvGrpSpPr>
        <p:grpSpPr>
          <a:xfrm>
            <a:off x="274838" y="702513"/>
            <a:ext cx="2799832" cy="3637925"/>
            <a:chOff x="490451" y="739833"/>
            <a:chExt cx="4219229" cy="4556846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940A867-35F6-44E2-8C0B-839FAE506E10}"/>
                </a:ext>
              </a:extLst>
            </p:cNvPr>
            <p:cNvGrpSpPr/>
            <p:nvPr/>
          </p:nvGrpSpPr>
          <p:grpSpPr>
            <a:xfrm>
              <a:off x="499630" y="1000904"/>
              <a:ext cx="4210050" cy="4295775"/>
              <a:chOff x="499630" y="92392"/>
              <a:chExt cx="4210050" cy="4295775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786365A3-DB6F-40A9-999B-53E7F93A25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99630" y="92392"/>
                <a:ext cx="4210050" cy="4295775"/>
              </a:xfrm>
              <a:prstGeom prst="rect">
                <a:avLst/>
              </a:prstGeom>
            </p:spPr>
          </p:pic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545C6C5-526D-4F34-BAAC-8F3DB00BD3FF}"/>
                  </a:ext>
                </a:extLst>
              </p:cNvPr>
              <p:cNvSpPr/>
              <p:nvPr/>
            </p:nvSpPr>
            <p:spPr>
              <a:xfrm>
                <a:off x="3214255" y="3959629"/>
                <a:ext cx="1495425" cy="37034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B601325-C21A-46BD-B189-A62E54D4A2ED}"/>
                  </a:ext>
                </a:extLst>
              </p:cNvPr>
              <p:cNvSpPr/>
              <p:nvPr/>
            </p:nvSpPr>
            <p:spPr>
              <a:xfrm>
                <a:off x="1695798" y="2021852"/>
                <a:ext cx="149629" cy="37034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(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62D8019-3493-4E23-AE62-5F00A430DA35}"/>
                  </a:ext>
                </a:extLst>
              </p:cNvPr>
              <p:cNvSpPr/>
              <p:nvPr/>
            </p:nvSpPr>
            <p:spPr>
              <a:xfrm>
                <a:off x="2064327" y="2190877"/>
                <a:ext cx="149629" cy="37034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557939F-5976-4DEB-A4AB-07BB8B0EADCC}"/>
                  </a:ext>
                </a:extLst>
              </p:cNvPr>
              <p:cNvSpPr/>
              <p:nvPr/>
            </p:nvSpPr>
            <p:spPr>
              <a:xfrm>
                <a:off x="1307872" y="1841743"/>
                <a:ext cx="149629" cy="37034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(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103A65C-617A-41BA-AF17-5962801510DF}"/>
                  </a:ext>
                </a:extLst>
              </p:cNvPr>
              <p:cNvSpPr/>
              <p:nvPr/>
            </p:nvSpPr>
            <p:spPr>
              <a:xfrm>
                <a:off x="2116973" y="2185337"/>
                <a:ext cx="149629" cy="37034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5046238-B80F-4BCC-B51C-3762176FC263}"/>
                </a:ext>
              </a:extLst>
            </p:cNvPr>
            <p:cNvSpPr txBox="1"/>
            <p:nvPr/>
          </p:nvSpPr>
          <p:spPr>
            <a:xfrm>
              <a:off x="490451" y="739833"/>
              <a:ext cx="4123335" cy="3855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STEP 1. Identify the decision points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1FE1A2B-B5AF-4043-8888-7D1AEC919418}"/>
              </a:ext>
            </a:extLst>
          </p:cNvPr>
          <p:cNvGrpSpPr/>
          <p:nvPr/>
        </p:nvGrpSpPr>
        <p:grpSpPr>
          <a:xfrm>
            <a:off x="3232801" y="702513"/>
            <a:ext cx="4241739" cy="4042554"/>
            <a:chOff x="5790141" y="147061"/>
            <a:chExt cx="7430773" cy="598012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EF00490-3966-47F9-AEDA-38E621A71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26975" y="867422"/>
              <a:ext cx="5554980" cy="228137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EEE7193-D918-4821-882C-92869C8294F8}"/>
                </a:ext>
              </a:extLst>
            </p:cNvPr>
            <p:cNvSpPr/>
            <p:nvPr/>
          </p:nvSpPr>
          <p:spPr>
            <a:xfrm>
              <a:off x="6251171" y="1274897"/>
              <a:ext cx="1870364" cy="3797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AC10D93-3092-42F0-9721-5EE2C068B2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26975" y="3747377"/>
              <a:ext cx="5297286" cy="2379812"/>
            </a:xfrm>
            <a:prstGeom prst="rect">
              <a:avLst/>
            </a:prstGeom>
          </p:spPr>
        </p:pic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FCFEDCA-1A1B-408A-BEAB-4DCC206768D6}"/>
                </a:ext>
              </a:extLst>
            </p:cNvPr>
            <p:cNvGrpSpPr/>
            <p:nvPr/>
          </p:nvGrpSpPr>
          <p:grpSpPr>
            <a:xfrm>
              <a:off x="5926975" y="3207106"/>
              <a:ext cx="5162550" cy="442780"/>
              <a:chOff x="4628631" y="3234604"/>
              <a:chExt cx="5162550" cy="442780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971E2F08-B6F3-48F2-A1FF-C28D4FAFF7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28631" y="3234604"/>
                <a:ext cx="5162550" cy="438150"/>
              </a:xfrm>
              <a:prstGeom prst="rect">
                <a:avLst/>
              </a:prstGeom>
            </p:spPr>
          </p:pic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218A146-5F03-44FD-BA7F-D82E647B446E}"/>
                  </a:ext>
                </a:extLst>
              </p:cNvPr>
              <p:cNvSpPr/>
              <p:nvPr/>
            </p:nvSpPr>
            <p:spPr>
              <a:xfrm>
                <a:off x="6503325" y="3307035"/>
                <a:ext cx="149629" cy="37034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(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56A81CC-5365-4B38-863F-C74501C9C8CC}"/>
                  </a:ext>
                </a:extLst>
              </p:cNvPr>
              <p:cNvSpPr/>
              <p:nvPr/>
            </p:nvSpPr>
            <p:spPr>
              <a:xfrm>
                <a:off x="8371784" y="3300843"/>
                <a:ext cx="149629" cy="37034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49FEE79-9DC1-4205-BB4B-FC33E811E14E}"/>
                  </a:ext>
                </a:extLst>
              </p:cNvPr>
              <p:cNvSpPr/>
              <p:nvPr/>
            </p:nvSpPr>
            <p:spPr>
              <a:xfrm>
                <a:off x="5317377" y="3301491"/>
                <a:ext cx="149629" cy="37034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(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98D45BC-DBAC-4740-9C98-952A8D0DC42D}"/>
                  </a:ext>
                </a:extLst>
              </p:cNvPr>
              <p:cNvSpPr/>
              <p:nvPr/>
            </p:nvSpPr>
            <p:spPr>
              <a:xfrm>
                <a:off x="8424429" y="3303614"/>
                <a:ext cx="149629" cy="37034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EA0C3F3-2ED6-49C1-86F4-B00E4E2DCEA5}"/>
                </a:ext>
              </a:extLst>
            </p:cNvPr>
            <p:cNvSpPr txBox="1"/>
            <p:nvPr/>
          </p:nvSpPr>
          <p:spPr>
            <a:xfrm>
              <a:off x="5790141" y="147061"/>
              <a:ext cx="7430773" cy="6829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STEP 2. Determine test situations per decision point, using MCDC </a:t>
              </a:r>
              <a:br>
                <a:rPr lang="en-US" sz="1200" dirty="0"/>
              </a:br>
              <a:r>
                <a:rPr lang="en-US" sz="1200" dirty="0"/>
                <a:t>(MCDC = Modified Decision Coverage) </a:t>
              </a:r>
            </a:p>
          </p:txBody>
        </p:sp>
      </p:grpSp>
      <p:sp>
        <p:nvSpPr>
          <p:cNvPr id="2" name="Arrow: Right 1">
            <a:extLst>
              <a:ext uri="{FF2B5EF4-FFF2-40B4-BE49-F238E27FC236}">
                <a16:creationId xmlns:a16="http://schemas.microsoft.com/office/drawing/2014/main" id="{530C036A-458F-4530-897D-E3957CCBC53A}"/>
              </a:ext>
            </a:extLst>
          </p:cNvPr>
          <p:cNvSpPr/>
          <p:nvPr/>
        </p:nvSpPr>
        <p:spPr>
          <a:xfrm>
            <a:off x="2982698" y="2005138"/>
            <a:ext cx="353478" cy="4846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B469E31-9736-49E0-BDCD-40F1346041D0}"/>
              </a:ext>
            </a:extLst>
          </p:cNvPr>
          <p:cNvGrpSpPr/>
          <p:nvPr/>
        </p:nvGrpSpPr>
        <p:grpSpPr>
          <a:xfrm>
            <a:off x="7515456" y="702513"/>
            <a:ext cx="2220095" cy="3366282"/>
            <a:chOff x="7315951" y="702513"/>
            <a:chExt cx="2220095" cy="336628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A6811A2-3DBB-4AD8-ADA3-E6CA572B8C64}"/>
                </a:ext>
              </a:extLst>
            </p:cNvPr>
            <p:cNvSpPr/>
            <p:nvPr/>
          </p:nvSpPr>
          <p:spPr>
            <a:xfrm>
              <a:off x="7925433" y="3642925"/>
              <a:ext cx="682776" cy="3194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97820F5-5D99-4ECC-90F9-1008EB81FDFE}"/>
                </a:ext>
              </a:extLst>
            </p:cNvPr>
            <p:cNvSpPr/>
            <p:nvPr/>
          </p:nvSpPr>
          <p:spPr>
            <a:xfrm>
              <a:off x="7953122" y="3723743"/>
              <a:ext cx="682776" cy="3194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8AFEA11-4D4D-47AC-B3DF-55F18FD1C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94683" y="1139858"/>
              <a:ext cx="1877858" cy="2928937"/>
            </a:xfrm>
            <a:prstGeom prst="rect">
              <a:avLst/>
            </a:prstGeom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869EB54-8826-4248-B515-17BAB6F54D90}"/>
                </a:ext>
              </a:extLst>
            </p:cNvPr>
            <p:cNvSpPr/>
            <p:nvPr/>
          </p:nvSpPr>
          <p:spPr>
            <a:xfrm>
              <a:off x="8102642" y="2419152"/>
              <a:ext cx="52772" cy="185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(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F77ADFA-C0ED-4742-B94A-F549CB19AD7C}"/>
                </a:ext>
              </a:extLst>
            </p:cNvPr>
            <p:cNvSpPr/>
            <p:nvPr/>
          </p:nvSpPr>
          <p:spPr>
            <a:xfrm>
              <a:off x="8527748" y="2544404"/>
              <a:ext cx="52772" cy="185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)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7E19271-9F5A-47F5-BECD-2D99A9AF5993}"/>
                </a:ext>
              </a:extLst>
            </p:cNvPr>
            <p:cNvSpPr/>
            <p:nvPr/>
          </p:nvSpPr>
          <p:spPr>
            <a:xfrm>
              <a:off x="7898396" y="2416381"/>
              <a:ext cx="52772" cy="185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(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FBBC6E1-F2DF-46BE-8614-E0CC7C48C230}"/>
                </a:ext>
              </a:extLst>
            </p:cNvPr>
            <p:cNvSpPr/>
            <p:nvPr/>
          </p:nvSpPr>
          <p:spPr>
            <a:xfrm>
              <a:off x="8555111" y="2545789"/>
              <a:ext cx="52772" cy="185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)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BFD06C3-265A-488D-9A38-0ED8E7B63209}"/>
                </a:ext>
              </a:extLst>
            </p:cNvPr>
            <p:cNvSpPr txBox="1"/>
            <p:nvPr/>
          </p:nvSpPr>
          <p:spPr>
            <a:xfrm>
              <a:off x="7315951" y="702513"/>
              <a:ext cx="22200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STEP 3: Create Logical Test Cases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C32792D-F2EB-4518-8B24-93B585650FF4}"/>
                </a:ext>
              </a:extLst>
            </p:cNvPr>
            <p:cNvSpPr/>
            <p:nvPr/>
          </p:nvSpPr>
          <p:spPr>
            <a:xfrm>
              <a:off x="7387834" y="3802634"/>
              <a:ext cx="372224" cy="239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689CD470-34BB-48D8-A6C0-A090F272EDF9}"/>
              </a:ext>
            </a:extLst>
          </p:cNvPr>
          <p:cNvSpPr/>
          <p:nvPr/>
        </p:nvSpPr>
        <p:spPr>
          <a:xfrm>
            <a:off x="6967625" y="1977082"/>
            <a:ext cx="353478" cy="4846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06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8699</TotalTime>
  <Words>1078</Words>
  <Application>Microsoft Office PowerPoint</Application>
  <PresentationFormat>Widescreen</PresentationFormat>
  <Paragraphs>650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Malgun Gothic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Jeayeun Mo</dc:creator>
  <cp:lastModifiedBy>Jeayeun Mo</cp:lastModifiedBy>
  <cp:revision>32</cp:revision>
  <dcterms:created xsi:type="dcterms:W3CDTF">2018-11-15T18:45:49Z</dcterms:created>
  <dcterms:modified xsi:type="dcterms:W3CDTF">2018-11-21T19:45:01Z</dcterms:modified>
</cp:coreProperties>
</file>