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C74F-8967-1B67-DFF4-4880EF4C88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39447-95D6-0F7F-84E9-C61FC463B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21D40F-7911-11C5-6C9E-7F233BBC0621}"/>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5" name="Footer Placeholder 4">
            <a:extLst>
              <a:ext uri="{FF2B5EF4-FFF2-40B4-BE49-F238E27FC236}">
                <a16:creationId xmlns:a16="http://schemas.microsoft.com/office/drawing/2014/main" id="{594F7FE0-EBB6-64D4-D22B-0F41298CE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AEC28-4D70-9ED2-B45E-06878A41214D}"/>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137420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924F-3FC6-8D75-5032-FF6E89BB1D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586D82-E6AA-A8E6-3A23-A4377D90FD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5598D-3AFC-DDF3-5107-E39C6B42C6F0}"/>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5" name="Footer Placeholder 4">
            <a:extLst>
              <a:ext uri="{FF2B5EF4-FFF2-40B4-BE49-F238E27FC236}">
                <a16:creationId xmlns:a16="http://schemas.microsoft.com/office/drawing/2014/main" id="{24892516-486B-99EA-6D52-BEAAC30A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AE4E3-4ED2-695D-2FF2-8F3683F785F3}"/>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255632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10B9F8-7260-9BB4-D91B-4F32D8817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1F8717-086C-2D33-7D9D-8243E0BBA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63DBB-F4F6-A004-185D-ACFD065365BC}"/>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5" name="Footer Placeholder 4">
            <a:extLst>
              <a:ext uri="{FF2B5EF4-FFF2-40B4-BE49-F238E27FC236}">
                <a16:creationId xmlns:a16="http://schemas.microsoft.com/office/drawing/2014/main" id="{80C469D2-ED3C-BD13-D404-BC57EE623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9AC65-247F-E7D8-5715-D3BF06E12513}"/>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239254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AAE4-5524-8623-2269-D414C565C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79736-78B1-9B7B-142C-2460182E0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F4DE3-4226-55E9-5A73-8EC9F6B4DD21}"/>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5" name="Footer Placeholder 4">
            <a:extLst>
              <a:ext uri="{FF2B5EF4-FFF2-40B4-BE49-F238E27FC236}">
                <a16:creationId xmlns:a16="http://schemas.microsoft.com/office/drawing/2014/main" id="{6E2F5908-CAFC-29C4-0203-B4DDBFB3F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D450-6020-0A6F-91CC-C3B50E49D201}"/>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397636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8A77-933F-BAE9-BD9D-29AD66D9A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827B1B-306F-113C-ED3A-DC60E9B6C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0E3D65-D501-174F-DB88-E66833C48F6E}"/>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5" name="Footer Placeholder 4">
            <a:extLst>
              <a:ext uri="{FF2B5EF4-FFF2-40B4-BE49-F238E27FC236}">
                <a16:creationId xmlns:a16="http://schemas.microsoft.com/office/drawing/2014/main" id="{64847280-1DBC-F652-97BA-F042425AB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C3435-EB42-5E81-C7E5-ECCED950FEEA}"/>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82264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31E6-939F-D7D4-76F9-BD25D5507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DE958-BB9C-71DB-843A-179C2EC0F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4B1B8C-002B-794D-446B-85C43D0C46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6A01E8-C304-55F2-2294-617859D8F7A7}"/>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6" name="Footer Placeholder 5">
            <a:extLst>
              <a:ext uri="{FF2B5EF4-FFF2-40B4-BE49-F238E27FC236}">
                <a16:creationId xmlns:a16="http://schemas.microsoft.com/office/drawing/2014/main" id="{1A1CBA02-431E-8270-88F3-DE0E84B243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DF6500-C1C7-B161-D909-E9049A41D353}"/>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299091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DF1-8149-9226-A2CA-35E9493CB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132C5E-A586-B5CA-03C3-FB8237F2D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B143F9-8FD0-E7D8-31CC-041767E84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76B4D-B002-A1BF-69E6-CC78CFED6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A96C5-514D-BED4-6AAE-2142C04903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CA350E-518C-AE79-2D18-02F0AE20D4AC}"/>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8" name="Footer Placeholder 7">
            <a:extLst>
              <a:ext uri="{FF2B5EF4-FFF2-40B4-BE49-F238E27FC236}">
                <a16:creationId xmlns:a16="http://schemas.microsoft.com/office/drawing/2014/main" id="{73AFF09D-8FC3-D36B-7D93-A8B58A7463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B9EEB2-7046-F5ED-4F2B-9BCD734DE923}"/>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130010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9310-C55E-4BFE-FCC0-1793008747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5DC591-1E7C-0EDA-CC92-216AE4ECA570}"/>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4" name="Footer Placeholder 3">
            <a:extLst>
              <a:ext uri="{FF2B5EF4-FFF2-40B4-BE49-F238E27FC236}">
                <a16:creationId xmlns:a16="http://schemas.microsoft.com/office/drawing/2014/main" id="{6AE09901-5D15-9F2F-A0F9-38BBEB5CC0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EE98E-B7A4-BF9B-0503-A958927D640A}"/>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307529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3FEFA-2735-4ED0-2433-4024FE3736FE}"/>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3" name="Footer Placeholder 2">
            <a:extLst>
              <a:ext uri="{FF2B5EF4-FFF2-40B4-BE49-F238E27FC236}">
                <a16:creationId xmlns:a16="http://schemas.microsoft.com/office/drawing/2014/main" id="{D6D20B89-1055-995E-AB25-2C7F5025DF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28F72E-04AF-BBCF-52BC-BC98D3150969}"/>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304888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0D17-0C1B-E5BC-A7E9-F9961D63A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A2F7B5-4236-4F7A-10FB-C8D61FA34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71C86C-6769-40B8-22B8-0C95A4644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A2FCD-AC3B-4919-B9AB-8CBF02EE279C}"/>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6" name="Footer Placeholder 5">
            <a:extLst>
              <a:ext uri="{FF2B5EF4-FFF2-40B4-BE49-F238E27FC236}">
                <a16:creationId xmlns:a16="http://schemas.microsoft.com/office/drawing/2014/main" id="{730D8738-C616-99D5-896D-BBD87429B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DE33C-1172-FCDA-E2FA-05BE862268CD}"/>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345896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EF9E-0622-8869-6CBC-DFD1C766D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3D69F7-D31B-81FC-F7F3-D4A7408FA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146F70-9706-774E-02C9-2ADFC0D70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B891A-B7AB-0799-2B00-C8E073F86051}"/>
              </a:ext>
            </a:extLst>
          </p:cNvPr>
          <p:cNvSpPr>
            <a:spLocks noGrp="1"/>
          </p:cNvSpPr>
          <p:nvPr>
            <p:ph type="dt" sz="half" idx="10"/>
          </p:nvPr>
        </p:nvSpPr>
        <p:spPr/>
        <p:txBody>
          <a:bodyPr/>
          <a:lstStyle/>
          <a:p>
            <a:fld id="{250E8F16-824E-4D45-8030-CAFE42FBA5D0}" type="datetimeFigureOut">
              <a:rPr lang="en-US" smtClean="0"/>
              <a:t>5/7/2022</a:t>
            </a:fld>
            <a:endParaRPr lang="en-US"/>
          </a:p>
        </p:txBody>
      </p:sp>
      <p:sp>
        <p:nvSpPr>
          <p:cNvPr id="6" name="Footer Placeholder 5">
            <a:extLst>
              <a:ext uri="{FF2B5EF4-FFF2-40B4-BE49-F238E27FC236}">
                <a16:creationId xmlns:a16="http://schemas.microsoft.com/office/drawing/2014/main" id="{81CD5E5F-752F-7BAF-2478-09B23F3D0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39325-7188-2AF5-E444-594DFAC7025A}"/>
              </a:ext>
            </a:extLst>
          </p:cNvPr>
          <p:cNvSpPr>
            <a:spLocks noGrp="1"/>
          </p:cNvSpPr>
          <p:nvPr>
            <p:ph type="sldNum" sz="quarter" idx="12"/>
          </p:nvPr>
        </p:nvSpPr>
        <p:spPr/>
        <p:txBody>
          <a:bodyPr/>
          <a:lstStyle/>
          <a:p>
            <a:fld id="{A81ACE4B-8F6D-4F00-BC02-A0787CD63F36}" type="slidenum">
              <a:rPr lang="en-US" smtClean="0"/>
              <a:t>‹#›</a:t>
            </a:fld>
            <a:endParaRPr lang="en-US"/>
          </a:p>
        </p:txBody>
      </p:sp>
    </p:spTree>
    <p:extLst>
      <p:ext uri="{BB962C8B-B14F-4D97-AF65-F5344CB8AC3E}">
        <p14:creationId xmlns:p14="http://schemas.microsoft.com/office/powerpoint/2010/main" val="221509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540B0-8B31-BF10-CCBF-3DE5A232D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9BEEB-4047-AC4C-AE5F-C9D07D5BAD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B51E2-CB5F-642B-2B36-E069FDAE0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E8F16-824E-4D45-8030-CAFE42FBA5D0}" type="datetimeFigureOut">
              <a:rPr lang="en-US" smtClean="0"/>
              <a:t>5/7/2022</a:t>
            </a:fld>
            <a:endParaRPr lang="en-US"/>
          </a:p>
        </p:txBody>
      </p:sp>
      <p:sp>
        <p:nvSpPr>
          <p:cNvPr id="5" name="Footer Placeholder 4">
            <a:extLst>
              <a:ext uri="{FF2B5EF4-FFF2-40B4-BE49-F238E27FC236}">
                <a16:creationId xmlns:a16="http://schemas.microsoft.com/office/drawing/2014/main" id="{B59C9E3E-6E8D-2039-E50D-1AC94E32A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E227CC-D7A7-5CA0-9C62-E84918899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ACE4B-8F6D-4F00-BC02-A0787CD63F36}" type="slidenum">
              <a:rPr lang="en-US" smtClean="0"/>
              <a:t>‹#›</a:t>
            </a:fld>
            <a:endParaRPr lang="en-US"/>
          </a:p>
        </p:txBody>
      </p:sp>
    </p:spTree>
    <p:extLst>
      <p:ext uri="{BB962C8B-B14F-4D97-AF65-F5344CB8AC3E}">
        <p14:creationId xmlns:p14="http://schemas.microsoft.com/office/powerpoint/2010/main" val="24312380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89BA3F-0E86-4F86-BC5F-9222B68A9A47}"/>
              </a:ext>
            </a:extLst>
          </p:cNvPr>
          <p:cNvSpPr/>
          <p:nvPr/>
        </p:nvSpPr>
        <p:spPr>
          <a:xfrm>
            <a:off x="1261897" y="474722"/>
            <a:ext cx="9668206" cy="2376633"/>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dirty="0">
                <a:latin typeface="Segoe UI" panose="020B0502040204020203" pitchFamily="34" charset="0"/>
                <a:cs typeface="Segoe UI" panose="020B0502040204020203" pitchFamily="34" charset="0"/>
              </a:rPr>
              <a:t>AMERICAN INTERNATIONAL UNIVERSITY – BANGLADESH (AIUB) </a:t>
            </a:r>
          </a:p>
          <a:p>
            <a:pPr algn="ctr">
              <a:defRPr/>
            </a:pPr>
            <a:r>
              <a:rPr lang="en-US" sz="2800" dirty="0"/>
              <a:t>Course: Introduction to Animation</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1" dirty="0">
              <a:solidFill>
                <a:srgbClr val="FFFFFF"/>
              </a:solidFill>
              <a:latin typeface="Segoe UI" panose="020B0502040204020203" pitchFamily="34" charset="0"/>
              <a:ea typeface="+mj-ea"/>
              <a:cs typeface="Segoe UI" panose="020B0502040204020203"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Century" panose="02040604050505020304" pitchFamily="18" charset="0"/>
                <a:ea typeface="+mj-ea"/>
                <a:cs typeface="+mj-cs"/>
              </a:rPr>
              <a:t>PRODUCTION BIBLE</a:t>
            </a:r>
            <a:endParaRPr kumimoji="0" lang="en-US" sz="3600" b="1" i="0" u="sng"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entury" panose="02040604050505020304" pitchFamily="18" charset="0"/>
            </a:endParaRPr>
          </a:p>
        </p:txBody>
      </p:sp>
      <p:sp>
        <p:nvSpPr>
          <p:cNvPr id="6" name="Rectangle 5">
            <a:extLst>
              <a:ext uri="{FF2B5EF4-FFF2-40B4-BE49-F238E27FC236}">
                <a16:creationId xmlns:a16="http://schemas.microsoft.com/office/drawing/2014/main" id="{60071DB3-B996-5812-7ADD-97104396D775}"/>
              </a:ext>
            </a:extLst>
          </p:cNvPr>
          <p:cNvSpPr/>
          <p:nvPr/>
        </p:nvSpPr>
        <p:spPr>
          <a:xfrm>
            <a:off x="3002980" y="3500283"/>
            <a:ext cx="6186040" cy="2566219"/>
          </a:xfrm>
          <a:prstGeom prst="rect">
            <a:avLst/>
          </a:prstGeom>
          <a:solidFill>
            <a:schemeClr val="bg1">
              <a:lumMod val="65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dirty="0"/>
              <a:t>By </a:t>
            </a:r>
          </a:p>
          <a:p>
            <a:pPr algn="ctr"/>
            <a:r>
              <a:rPr lang="en-US" sz="2800" dirty="0"/>
              <a:t>Name: JEBA FAWJIA</a:t>
            </a:r>
          </a:p>
          <a:p>
            <a:pPr algn="ctr"/>
            <a:r>
              <a:rPr lang="en-US" sz="2800" dirty="0"/>
              <a:t>ID: 19-39815-1</a:t>
            </a:r>
          </a:p>
          <a:p>
            <a:pPr algn="ctr"/>
            <a:r>
              <a:rPr lang="en-US" sz="2800" dirty="0"/>
              <a:t>Submitted to RANI ELLEN V. RAMOS</a:t>
            </a:r>
          </a:p>
        </p:txBody>
      </p:sp>
    </p:spTree>
    <p:extLst>
      <p:ext uri="{BB962C8B-B14F-4D97-AF65-F5344CB8AC3E}">
        <p14:creationId xmlns:p14="http://schemas.microsoft.com/office/powerpoint/2010/main" val="86096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E99D4A-2FE6-194A-4A33-3372562CB399}"/>
              </a:ext>
            </a:extLst>
          </p:cNvPr>
          <p:cNvSpPr/>
          <p:nvPr/>
        </p:nvSpPr>
        <p:spPr>
          <a:xfrm>
            <a:off x="907934" y="1720718"/>
            <a:ext cx="3664066" cy="747179"/>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solidFill>
                  <a:srgbClr val="FFFFFF"/>
                </a:solidFill>
                <a:latin typeface="Century" panose="02040604050505020304" pitchFamily="18" charset="0"/>
                <a:ea typeface="+mj-ea"/>
                <a:cs typeface="+mj-cs"/>
              </a:rPr>
              <a:t>Thumbnail</a:t>
            </a:r>
            <a:endParaRPr kumimoji="0" lang="en-US" sz="3600" b="1" i="0" u="sng"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entury" panose="02040604050505020304" pitchFamily="18" charset="0"/>
            </a:endParaRPr>
          </a:p>
        </p:txBody>
      </p:sp>
      <p:pic>
        <p:nvPicPr>
          <p:cNvPr id="3" name="Picture 2">
            <a:extLst>
              <a:ext uri="{FF2B5EF4-FFF2-40B4-BE49-F238E27FC236}">
                <a16:creationId xmlns:a16="http://schemas.microsoft.com/office/drawing/2014/main" id="{66BC2DD8-0A87-59A5-58D4-3C63E3AF9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495" y="154378"/>
            <a:ext cx="4841001" cy="6549243"/>
          </a:xfrm>
          <a:prstGeom prst="rect">
            <a:avLst/>
          </a:prstGeom>
        </p:spPr>
      </p:pic>
    </p:spTree>
    <p:extLst>
      <p:ext uri="{BB962C8B-B14F-4D97-AF65-F5344CB8AC3E}">
        <p14:creationId xmlns:p14="http://schemas.microsoft.com/office/powerpoint/2010/main" val="202855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6B10DB-0F36-2D71-4BD6-84E5F5120258}"/>
              </a:ext>
            </a:extLst>
          </p:cNvPr>
          <p:cNvSpPr txBox="1"/>
          <p:nvPr/>
        </p:nvSpPr>
        <p:spPr>
          <a:xfrm>
            <a:off x="806243" y="2381802"/>
            <a:ext cx="10825318" cy="3416320"/>
          </a:xfrm>
          <a:prstGeom prst="rect">
            <a:avLst/>
          </a:prstGeom>
          <a:noFill/>
        </p:spPr>
        <p:txBody>
          <a:bodyPr wrap="square">
            <a:spAutoFit/>
          </a:bodyPr>
          <a:lstStyle/>
          <a:p>
            <a:pPr algn="just"/>
            <a:r>
              <a:rPr lang="en-US" b="0" i="0" dirty="0">
                <a:solidFill>
                  <a:srgbClr val="000000"/>
                </a:solidFill>
                <a:effectLst/>
                <a:latin typeface="Calibri" panose="020F0502020204030204" pitchFamily="34" charset="0"/>
              </a:rPr>
              <a:t>The story begins by showing a 2 years old little boy who sees his face in the mirror and he is quite disturbed for seeing his mouth. Because something is in his mouth which doesn’t understandable for his childish brain. Suddenly, his mother entered the room and saw her son that he is looking in the mirror. Then his mother asked what happened to him. Then he tried to show her mouth and spoke in a stammering language that something is in his mouth. His mother saw and laughed out and said your tooth come out, you have a new tooth! like my see! His mother assures him there is no worry about that. at that time, he remembers his sister who is sleeping in the bed. He doesn’t miss sharing and showing anything with her.  He ran on the bed and tried to wake up his sister to show his tooth. When her sister woke up, he starts smiling with his small tooth. he Starts showing his tooth. Her sister saw the tooth and said you have got also new tooth but I lost one tooth 1 month ago. she is a 6-year-old baby. Then she starts thinking of her tooth which she placed in a mouse hole for a new tooth because she heard it from her grandmother. Then she thinks if his brother lost his tooth, she will also place that in the mouse hole. This story ends with the girl’s imagination. </a:t>
            </a:r>
            <a:endParaRPr lang="en-US" dirty="0"/>
          </a:p>
        </p:txBody>
      </p:sp>
      <p:sp>
        <p:nvSpPr>
          <p:cNvPr id="4" name="Rectangle 3">
            <a:extLst>
              <a:ext uri="{FF2B5EF4-FFF2-40B4-BE49-F238E27FC236}">
                <a16:creationId xmlns:a16="http://schemas.microsoft.com/office/drawing/2014/main" id="{078C70BE-9968-5C6A-38A4-6791CFE69B3E}"/>
              </a:ext>
            </a:extLst>
          </p:cNvPr>
          <p:cNvSpPr/>
          <p:nvPr/>
        </p:nvSpPr>
        <p:spPr>
          <a:xfrm>
            <a:off x="3837947" y="531014"/>
            <a:ext cx="5076542" cy="747179"/>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Franklin Gothic Book"/>
                <a:ea typeface="+mj-ea"/>
                <a:cs typeface="+mj-cs"/>
              </a:rPr>
              <a:t>Series Concept</a:t>
            </a:r>
            <a:endParaRPr kumimoji="0" lang="en-US" sz="3600" b="1" i="0"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0A09877F-E590-2229-30D2-139869392CEB}"/>
              </a:ext>
            </a:extLst>
          </p:cNvPr>
          <p:cNvSpPr/>
          <p:nvPr/>
        </p:nvSpPr>
        <p:spPr>
          <a:xfrm>
            <a:off x="4437863" y="1485868"/>
            <a:ext cx="3929389" cy="647732"/>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1" dirty="0">
                <a:solidFill>
                  <a:sysClr val="window" lastClr="FFFFFF"/>
                </a:solidFill>
                <a:effectLst>
                  <a:outerShdw blurRad="38100" dist="38100" dir="2700000" algn="tl">
                    <a:srgbClr val="000000">
                      <a:alpha val="43137"/>
                    </a:srgbClr>
                  </a:outerShdw>
                </a:effectLst>
                <a:latin typeface="Century" panose="02040604050505020304" pitchFamily="18" charset="0"/>
              </a:rPr>
              <a:t>I</a:t>
            </a:r>
            <a:r>
              <a:rPr kumimoji="0" lang="en-US" sz="2800" b="1" i="0" strike="noStrike" kern="1200" cap="none" spc="0" normalizeH="0" baseline="0" noProof="0" dirty="0" err="1">
                <a:ln>
                  <a:noFill/>
                </a:ln>
                <a:solidFill>
                  <a:sysClr val="window" lastClr="FFFFFF"/>
                </a:solidFill>
                <a:effectLst>
                  <a:outerShdw blurRad="38100" dist="38100" dir="2700000" algn="tl">
                    <a:srgbClr val="000000">
                      <a:alpha val="43137"/>
                    </a:srgbClr>
                  </a:outerShdw>
                </a:effectLst>
                <a:uLnTx/>
                <a:uFillTx/>
                <a:latin typeface="Century" panose="02040604050505020304" pitchFamily="18" charset="0"/>
              </a:rPr>
              <a:t>nnocence</a:t>
            </a:r>
            <a:r>
              <a:rPr kumimoji="0" lang="en-US" sz="2800" b="1" i="0"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entury" panose="02040604050505020304" pitchFamily="18" charset="0"/>
              </a:rPr>
              <a:t> Belief</a:t>
            </a:r>
          </a:p>
        </p:txBody>
      </p:sp>
      <p:sp>
        <p:nvSpPr>
          <p:cNvPr id="2" name="TextBox 1">
            <a:extLst>
              <a:ext uri="{FF2B5EF4-FFF2-40B4-BE49-F238E27FC236}">
                <a16:creationId xmlns:a16="http://schemas.microsoft.com/office/drawing/2014/main" id="{C3DCFB44-C447-000D-EE94-8A729B3C8C7D}"/>
              </a:ext>
            </a:extLst>
          </p:cNvPr>
          <p:cNvSpPr txBox="1"/>
          <p:nvPr/>
        </p:nvSpPr>
        <p:spPr>
          <a:xfrm>
            <a:off x="806243" y="5952666"/>
            <a:ext cx="6892413" cy="369332"/>
          </a:xfrm>
          <a:prstGeom prst="rect">
            <a:avLst/>
          </a:prstGeom>
          <a:noFill/>
        </p:spPr>
        <p:txBody>
          <a:bodyPr wrap="square" rtlCol="0">
            <a:spAutoFit/>
          </a:bodyPr>
          <a:lstStyle/>
          <a:p>
            <a:r>
              <a:rPr lang="en-US" sz="1800" b="1" i="0" dirty="0">
                <a:solidFill>
                  <a:srgbClr val="000000"/>
                </a:solidFill>
                <a:effectLst/>
                <a:latin typeface="Calibri" panose="020F0502020204030204" pitchFamily="34" charset="0"/>
              </a:rPr>
              <a:t>Massage:</a:t>
            </a:r>
            <a:r>
              <a:rPr lang="en-US" sz="1800" b="0" i="0" dirty="0">
                <a:solidFill>
                  <a:srgbClr val="000000"/>
                </a:solidFill>
                <a:effectLst/>
                <a:latin typeface="Calibri" panose="020F0502020204030204" pitchFamily="34" charset="0"/>
              </a:rPr>
              <a:t> Children learn and believe anything they see and hear. </a:t>
            </a:r>
            <a:endParaRPr lang="en-US" dirty="0"/>
          </a:p>
        </p:txBody>
      </p:sp>
    </p:spTree>
    <p:extLst>
      <p:ext uri="{BB962C8B-B14F-4D97-AF65-F5344CB8AC3E}">
        <p14:creationId xmlns:p14="http://schemas.microsoft.com/office/powerpoint/2010/main" val="163275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FB94E2-3CC3-6E45-7A77-C588A8AF4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01" y="582947"/>
            <a:ext cx="3285939" cy="3626554"/>
          </a:xfrm>
          <a:prstGeom prst="rect">
            <a:avLst/>
          </a:prstGeom>
        </p:spPr>
      </p:pic>
      <p:pic>
        <p:nvPicPr>
          <p:cNvPr id="7" name="Picture 6">
            <a:extLst>
              <a:ext uri="{FF2B5EF4-FFF2-40B4-BE49-F238E27FC236}">
                <a16:creationId xmlns:a16="http://schemas.microsoft.com/office/drawing/2014/main" id="{C23E7979-0792-8E2A-5108-F99B99F93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478" y="2114890"/>
            <a:ext cx="8391522" cy="5500016"/>
          </a:xfrm>
          <a:prstGeom prst="rect">
            <a:avLst/>
          </a:prstGeom>
        </p:spPr>
      </p:pic>
      <p:sp>
        <p:nvSpPr>
          <p:cNvPr id="4" name="Rectangle 3">
            <a:extLst>
              <a:ext uri="{FF2B5EF4-FFF2-40B4-BE49-F238E27FC236}">
                <a16:creationId xmlns:a16="http://schemas.microsoft.com/office/drawing/2014/main" id="{131CF9F4-F466-1F19-4608-72883DB77842}"/>
              </a:ext>
            </a:extLst>
          </p:cNvPr>
          <p:cNvSpPr/>
          <p:nvPr/>
        </p:nvSpPr>
        <p:spPr>
          <a:xfrm>
            <a:off x="3585541" y="126392"/>
            <a:ext cx="5020918" cy="747179"/>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entury" panose="02040604050505020304" pitchFamily="18" charset="0"/>
                <a:ea typeface="+mj-ea"/>
                <a:cs typeface="+mj-cs"/>
              </a:rPr>
              <a:t>Character Design</a:t>
            </a:r>
            <a:endParaRPr kumimoji="0" lang="en-US" sz="3600" b="1" i="0"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entury" panose="02040604050505020304" pitchFamily="18" charset="0"/>
            </a:endParaRPr>
          </a:p>
        </p:txBody>
      </p:sp>
      <p:sp>
        <p:nvSpPr>
          <p:cNvPr id="6" name="Rectangle 5">
            <a:extLst>
              <a:ext uri="{FF2B5EF4-FFF2-40B4-BE49-F238E27FC236}">
                <a16:creationId xmlns:a16="http://schemas.microsoft.com/office/drawing/2014/main" id="{9780555D-21E5-6E6C-4F4B-5118CDC7F4BF}"/>
              </a:ext>
            </a:extLst>
          </p:cNvPr>
          <p:cNvSpPr/>
          <p:nvPr/>
        </p:nvSpPr>
        <p:spPr>
          <a:xfrm>
            <a:off x="1232081" y="4600684"/>
            <a:ext cx="2150577" cy="403122"/>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pitchFamily="34" charset="0"/>
                <a:ea typeface="+mj-ea"/>
                <a:cs typeface="Calibri" panose="020F0502020204030204" pitchFamily="34" charset="0"/>
              </a:rPr>
              <a:t>The little brother</a:t>
            </a:r>
            <a:endParaRPr kumimoji="0" lang="en-US" b="1" i="0"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D0B4670D-D200-C97E-3C5D-7D023741B123}"/>
              </a:ext>
            </a:extLst>
          </p:cNvPr>
          <p:cNvSpPr/>
          <p:nvPr/>
        </p:nvSpPr>
        <p:spPr>
          <a:xfrm>
            <a:off x="4933565" y="1522776"/>
            <a:ext cx="6442358" cy="747178"/>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1" dirty="0">
                <a:solidFill>
                  <a:srgbClr val="FFFFFF"/>
                </a:solidFill>
                <a:effectLst>
                  <a:outerShdw blurRad="38100" dist="38100" dir="2700000" algn="tl">
                    <a:srgbClr val="000000">
                      <a:alpha val="43137"/>
                    </a:srgbClr>
                  </a:outerShdw>
                </a:effectLst>
                <a:latin typeface="Century" panose="02040604050505020304" pitchFamily="18" charset="0"/>
                <a:ea typeface="+mj-ea"/>
                <a:cs typeface="Calibri" panose="020F0502020204030204" pitchFamily="34" charset="0"/>
              </a:rPr>
              <a:t>Little brother’s character turn around </a:t>
            </a:r>
            <a:endParaRPr kumimoji="0" lang="en-US" sz="2800" b="1" i="0"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entury" panose="02040604050505020304" pitchFamily="18" charset="0"/>
              <a:cs typeface="Calibri" panose="020F0502020204030204" pitchFamily="34" charset="0"/>
            </a:endParaRPr>
          </a:p>
        </p:txBody>
      </p:sp>
      <p:sp>
        <p:nvSpPr>
          <p:cNvPr id="2" name="TextBox 1">
            <a:extLst>
              <a:ext uri="{FF2B5EF4-FFF2-40B4-BE49-F238E27FC236}">
                <a16:creationId xmlns:a16="http://schemas.microsoft.com/office/drawing/2014/main" id="{877B0C10-8423-49E3-56CA-3FD8F6CA4A72}"/>
              </a:ext>
            </a:extLst>
          </p:cNvPr>
          <p:cNvSpPr txBox="1"/>
          <p:nvPr/>
        </p:nvSpPr>
        <p:spPr>
          <a:xfrm>
            <a:off x="1232081" y="5246208"/>
            <a:ext cx="2222324" cy="923330"/>
          </a:xfrm>
          <a:prstGeom prst="rect">
            <a:avLst/>
          </a:prstGeom>
          <a:noFill/>
        </p:spPr>
        <p:txBody>
          <a:bodyPr wrap="square" rtlCol="0">
            <a:spAutoFit/>
          </a:bodyPr>
          <a:lstStyle/>
          <a:p>
            <a:r>
              <a:rPr lang="en-US" dirty="0"/>
              <a:t>He is a 2 years old baby and very emotional, curious.</a:t>
            </a:r>
          </a:p>
        </p:txBody>
      </p:sp>
    </p:spTree>
    <p:extLst>
      <p:ext uri="{BB962C8B-B14F-4D97-AF65-F5344CB8AC3E}">
        <p14:creationId xmlns:p14="http://schemas.microsoft.com/office/powerpoint/2010/main" val="299507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70EECA-0B1C-049C-ADDF-4BA4D624D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76" y="452283"/>
            <a:ext cx="2798679" cy="4095627"/>
          </a:xfrm>
          <a:prstGeom prst="rect">
            <a:avLst/>
          </a:prstGeom>
        </p:spPr>
      </p:pic>
      <p:pic>
        <p:nvPicPr>
          <p:cNvPr id="5" name="Picture 4">
            <a:extLst>
              <a:ext uri="{FF2B5EF4-FFF2-40B4-BE49-F238E27FC236}">
                <a16:creationId xmlns:a16="http://schemas.microsoft.com/office/drawing/2014/main" id="{9CD92583-BA77-8542-4146-B23D21AAC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192" y="1934496"/>
            <a:ext cx="7860331" cy="5533348"/>
          </a:xfrm>
          <a:prstGeom prst="rect">
            <a:avLst/>
          </a:prstGeom>
        </p:spPr>
      </p:pic>
      <p:sp>
        <p:nvSpPr>
          <p:cNvPr id="4" name="Rectangle 3">
            <a:extLst>
              <a:ext uri="{FF2B5EF4-FFF2-40B4-BE49-F238E27FC236}">
                <a16:creationId xmlns:a16="http://schemas.microsoft.com/office/drawing/2014/main" id="{60E2F459-79C3-7297-CEC3-9447F1B9D955}"/>
              </a:ext>
            </a:extLst>
          </p:cNvPr>
          <p:cNvSpPr/>
          <p:nvPr/>
        </p:nvSpPr>
        <p:spPr>
          <a:xfrm>
            <a:off x="3585541" y="126392"/>
            <a:ext cx="5020918" cy="747179"/>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entury" panose="02040604050505020304" pitchFamily="18" charset="0"/>
                <a:ea typeface="+mj-ea"/>
                <a:cs typeface="+mj-cs"/>
              </a:rPr>
              <a:t>Character Design</a:t>
            </a:r>
            <a:endParaRPr kumimoji="0" lang="en-US" sz="3600" b="1" i="0"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entury" panose="02040604050505020304" pitchFamily="18" charset="0"/>
            </a:endParaRPr>
          </a:p>
        </p:txBody>
      </p:sp>
      <p:sp>
        <p:nvSpPr>
          <p:cNvPr id="6" name="Rectangle 5">
            <a:extLst>
              <a:ext uri="{FF2B5EF4-FFF2-40B4-BE49-F238E27FC236}">
                <a16:creationId xmlns:a16="http://schemas.microsoft.com/office/drawing/2014/main" id="{639E6C1B-A017-7149-CEA5-27C523519B84}"/>
              </a:ext>
            </a:extLst>
          </p:cNvPr>
          <p:cNvSpPr/>
          <p:nvPr/>
        </p:nvSpPr>
        <p:spPr>
          <a:xfrm>
            <a:off x="5916222" y="1409653"/>
            <a:ext cx="5380474" cy="747178"/>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1" dirty="0">
                <a:solidFill>
                  <a:srgbClr val="FFFFFF"/>
                </a:solidFill>
                <a:effectLst>
                  <a:outerShdw blurRad="38100" dist="38100" dir="2700000" algn="tl">
                    <a:srgbClr val="000000">
                      <a:alpha val="43137"/>
                    </a:srgbClr>
                  </a:outerShdw>
                </a:effectLst>
                <a:latin typeface="Century" panose="02040604050505020304" pitchFamily="18" charset="0"/>
                <a:ea typeface="+mj-ea"/>
                <a:cs typeface="+mj-cs"/>
              </a:rPr>
              <a:t>Sister’s character turn around </a:t>
            </a:r>
            <a:endParaRPr kumimoji="0" lang="en-US" sz="2800" b="1" i="0"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entury" panose="02040604050505020304" pitchFamily="18" charset="0"/>
            </a:endParaRPr>
          </a:p>
        </p:txBody>
      </p:sp>
      <p:sp>
        <p:nvSpPr>
          <p:cNvPr id="8" name="Rectangle 7">
            <a:extLst>
              <a:ext uri="{FF2B5EF4-FFF2-40B4-BE49-F238E27FC236}">
                <a16:creationId xmlns:a16="http://schemas.microsoft.com/office/drawing/2014/main" id="{4B8EC99F-DCCA-C3E2-F1A3-7598F004579A}"/>
              </a:ext>
            </a:extLst>
          </p:cNvPr>
          <p:cNvSpPr/>
          <p:nvPr/>
        </p:nvSpPr>
        <p:spPr>
          <a:xfrm>
            <a:off x="1170779" y="4461776"/>
            <a:ext cx="2150577" cy="403122"/>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strike="noStrike" kern="1200" cap="none" spc="0" normalizeH="0" baseline="0" noProof="0" dirty="0">
                <a:ln>
                  <a:noFill/>
                </a:ln>
                <a:solidFill>
                  <a:srgbClr val="FFFFFF"/>
                </a:solidFill>
                <a:effectLst>
                  <a:outerShdw blurRad="38100" dist="38100" dir="2700000" algn="tl">
                    <a:srgbClr val="000000">
                      <a:alpha val="43137"/>
                    </a:srgbClr>
                  </a:outerShdw>
                </a:effectLst>
                <a:uLnTx/>
                <a:uFillTx/>
                <a:ea typeface="+mj-ea"/>
                <a:cs typeface="+mj-cs"/>
              </a:rPr>
              <a:t>The sister</a:t>
            </a:r>
            <a:endParaRPr kumimoji="0" lang="en-US" b="1" i="0"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ea typeface="+mn-ea"/>
              <a:cs typeface="+mn-cs"/>
            </a:endParaRPr>
          </a:p>
        </p:txBody>
      </p:sp>
      <p:sp>
        <p:nvSpPr>
          <p:cNvPr id="9" name="TextBox 8">
            <a:extLst>
              <a:ext uri="{FF2B5EF4-FFF2-40B4-BE49-F238E27FC236}">
                <a16:creationId xmlns:a16="http://schemas.microsoft.com/office/drawing/2014/main" id="{670708A8-385B-3D3F-6B18-FE6A8E691562}"/>
              </a:ext>
            </a:extLst>
          </p:cNvPr>
          <p:cNvSpPr txBox="1"/>
          <p:nvPr/>
        </p:nvSpPr>
        <p:spPr>
          <a:xfrm>
            <a:off x="1001820" y="5232907"/>
            <a:ext cx="2583721" cy="923330"/>
          </a:xfrm>
          <a:prstGeom prst="rect">
            <a:avLst/>
          </a:prstGeom>
          <a:noFill/>
        </p:spPr>
        <p:txBody>
          <a:bodyPr wrap="square">
            <a:spAutoFit/>
          </a:bodyPr>
          <a:lstStyle/>
          <a:p>
            <a:r>
              <a:rPr lang="en-US" dirty="0"/>
              <a:t>She is a 6 years old .She is  emotional, curious and love to imagine.</a:t>
            </a:r>
          </a:p>
        </p:txBody>
      </p:sp>
    </p:spTree>
    <p:extLst>
      <p:ext uri="{BB962C8B-B14F-4D97-AF65-F5344CB8AC3E}">
        <p14:creationId xmlns:p14="http://schemas.microsoft.com/office/powerpoint/2010/main" val="4523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7B28F4-043C-2238-321E-0A061A108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78" y="971668"/>
            <a:ext cx="4974144" cy="3082801"/>
          </a:xfrm>
          <a:prstGeom prst="rect">
            <a:avLst/>
          </a:prstGeom>
        </p:spPr>
      </p:pic>
      <p:pic>
        <p:nvPicPr>
          <p:cNvPr id="5" name="Picture 4">
            <a:extLst>
              <a:ext uri="{FF2B5EF4-FFF2-40B4-BE49-F238E27FC236}">
                <a16:creationId xmlns:a16="http://schemas.microsoft.com/office/drawing/2014/main" id="{43FF1E24-79B7-D9EB-2FB0-716AEBCA6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591" y="1137476"/>
            <a:ext cx="4495119" cy="4927342"/>
          </a:xfrm>
          <a:prstGeom prst="rect">
            <a:avLst/>
          </a:prstGeom>
        </p:spPr>
      </p:pic>
      <p:pic>
        <p:nvPicPr>
          <p:cNvPr id="7" name="Picture 6">
            <a:extLst>
              <a:ext uri="{FF2B5EF4-FFF2-40B4-BE49-F238E27FC236}">
                <a16:creationId xmlns:a16="http://schemas.microsoft.com/office/drawing/2014/main" id="{9FEA0A41-5FDE-8A6F-DCAC-1DC6D4DA6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988" y="4568678"/>
            <a:ext cx="3468376" cy="2181258"/>
          </a:xfrm>
          <a:prstGeom prst="rect">
            <a:avLst/>
          </a:prstGeom>
        </p:spPr>
      </p:pic>
      <p:sp>
        <p:nvSpPr>
          <p:cNvPr id="8" name="Rectangle 7">
            <a:extLst>
              <a:ext uri="{FF2B5EF4-FFF2-40B4-BE49-F238E27FC236}">
                <a16:creationId xmlns:a16="http://schemas.microsoft.com/office/drawing/2014/main" id="{159CAE61-79D8-2AB9-87F4-63653DA2E636}"/>
              </a:ext>
            </a:extLst>
          </p:cNvPr>
          <p:cNvSpPr/>
          <p:nvPr/>
        </p:nvSpPr>
        <p:spPr>
          <a:xfrm>
            <a:off x="3739625" y="108064"/>
            <a:ext cx="4712749" cy="747179"/>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strike="noStrike" kern="1200" cap="none" spc="0" normalizeH="0" baseline="0" noProof="0" dirty="0" err="1">
                <a:ln>
                  <a:noFill/>
                </a:ln>
                <a:solidFill>
                  <a:srgbClr val="FFFFFF"/>
                </a:solidFill>
                <a:uLnTx/>
                <a:uFillTx/>
                <a:latin typeface="Century" panose="02040604050505020304" pitchFamily="18" charset="0"/>
                <a:ea typeface="+mj-ea"/>
                <a:cs typeface="+mj-cs"/>
              </a:rPr>
              <a:t>Backgrou</a:t>
            </a:r>
            <a:r>
              <a:rPr lang="en-US" sz="3600" b="1" dirty="0" err="1">
                <a:solidFill>
                  <a:srgbClr val="FFFFFF"/>
                </a:solidFill>
                <a:latin typeface="Century" panose="02040604050505020304" pitchFamily="18" charset="0"/>
                <a:ea typeface="+mj-ea"/>
                <a:cs typeface="+mj-cs"/>
              </a:rPr>
              <a:t>nds</a:t>
            </a:r>
            <a:endParaRPr kumimoji="0" lang="en-US" sz="3600" b="1" i="0" strike="noStrike" kern="1200" cap="none" spc="0" normalizeH="0" baseline="0" noProof="0" dirty="0">
              <a:ln>
                <a:noFill/>
              </a:ln>
              <a:solidFill>
                <a:sysClr val="window" lastClr="FFFFFF"/>
              </a:solidFill>
              <a:uLnTx/>
              <a:uFillTx/>
              <a:latin typeface="Century" panose="02040604050505020304" pitchFamily="18" charset="0"/>
            </a:endParaRPr>
          </a:p>
        </p:txBody>
      </p:sp>
      <p:sp>
        <p:nvSpPr>
          <p:cNvPr id="9" name="TextBox 8">
            <a:extLst>
              <a:ext uri="{FF2B5EF4-FFF2-40B4-BE49-F238E27FC236}">
                <a16:creationId xmlns:a16="http://schemas.microsoft.com/office/drawing/2014/main" id="{6CB78BE9-1429-7792-59E2-D10CFE9DC895}"/>
              </a:ext>
            </a:extLst>
          </p:cNvPr>
          <p:cNvSpPr txBox="1"/>
          <p:nvPr/>
        </p:nvSpPr>
        <p:spPr>
          <a:xfrm>
            <a:off x="7736257" y="6107980"/>
            <a:ext cx="3805083"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strike="noStrike" kern="1200" cap="none" spc="0" normalizeH="0" baseline="0" noProof="0" dirty="0">
                <a:ln>
                  <a:noFill/>
                </a:ln>
                <a:solidFill>
                  <a:schemeClr val="accent2">
                    <a:lumMod val="50000"/>
                  </a:schemeClr>
                </a:solidFill>
                <a:uLnTx/>
                <a:uFillTx/>
                <a:latin typeface="Forte" panose="03060902040502070203" pitchFamily="66" charset="0"/>
                <a:ea typeface="+mj-ea"/>
                <a:cs typeface="+mj-cs"/>
              </a:rPr>
              <a:t>Mirror Background</a:t>
            </a:r>
            <a:endParaRPr kumimoji="0" lang="en-US" sz="2800" b="1" i="0" strike="noStrike" kern="1200" cap="none" spc="0" normalizeH="0" baseline="0" noProof="0" dirty="0">
              <a:ln>
                <a:noFill/>
              </a:ln>
              <a:solidFill>
                <a:schemeClr val="accent2">
                  <a:lumMod val="50000"/>
                </a:schemeClr>
              </a:solidFill>
              <a:uLnTx/>
              <a:uFillTx/>
              <a:latin typeface="Forte" panose="03060902040502070203" pitchFamily="66" charset="0"/>
            </a:endParaRPr>
          </a:p>
        </p:txBody>
      </p:sp>
      <p:sp>
        <p:nvSpPr>
          <p:cNvPr id="10" name="TextBox 9">
            <a:extLst>
              <a:ext uri="{FF2B5EF4-FFF2-40B4-BE49-F238E27FC236}">
                <a16:creationId xmlns:a16="http://schemas.microsoft.com/office/drawing/2014/main" id="{6E99143E-E8B3-F25C-12E4-3B16E0471245}"/>
              </a:ext>
            </a:extLst>
          </p:cNvPr>
          <p:cNvSpPr txBox="1"/>
          <p:nvPr/>
        </p:nvSpPr>
        <p:spPr>
          <a:xfrm>
            <a:off x="1839148" y="4046653"/>
            <a:ext cx="2886365"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strike="noStrike" kern="1200" cap="none" spc="0" normalizeH="0" baseline="0" noProof="0" dirty="0">
                <a:ln>
                  <a:noFill/>
                </a:ln>
                <a:solidFill>
                  <a:schemeClr val="accent2">
                    <a:lumMod val="50000"/>
                  </a:schemeClr>
                </a:solidFill>
                <a:uLnTx/>
                <a:uFillTx/>
                <a:latin typeface="Forte" panose="03060902040502070203" pitchFamily="66" charset="0"/>
                <a:ea typeface="+mj-ea"/>
                <a:cs typeface="+mj-cs"/>
              </a:rPr>
              <a:t>Sister Bedroom</a:t>
            </a:r>
            <a:endParaRPr kumimoji="0" lang="en-US" sz="2800" b="1" i="0" strike="noStrike" kern="1200" cap="none" spc="0" normalizeH="0" baseline="0" noProof="0" dirty="0">
              <a:ln>
                <a:noFill/>
              </a:ln>
              <a:solidFill>
                <a:schemeClr val="accent2">
                  <a:lumMod val="50000"/>
                </a:schemeClr>
              </a:solidFill>
              <a:uLnTx/>
              <a:uFillTx/>
              <a:latin typeface="Forte" panose="03060902040502070203" pitchFamily="66" charset="0"/>
            </a:endParaRPr>
          </a:p>
        </p:txBody>
      </p:sp>
      <p:sp>
        <p:nvSpPr>
          <p:cNvPr id="11" name="TextBox 10">
            <a:extLst>
              <a:ext uri="{FF2B5EF4-FFF2-40B4-BE49-F238E27FC236}">
                <a16:creationId xmlns:a16="http://schemas.microsoft.com/office/drawing/2014/main" id="{F1389180-F79E-9E3A-79C5-C75CBC2F2773}"/>
              </a:ext>
            </a:extLst>
          </p:cNvPr>
          <p:cNvSpPr txBox="1"/>
          <p:nvPr/>
        </p:nvSpPr>
        <p:spPr>
          <a:xfrm>
            <a:off x="4078744" y="6226716"/>
            <a:ext cx="2341721"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strike="noStrike" kern="1200" cap="none" spc="0" normalizeH="0" baseline="0" noProof="0" dirty="0">
                <a:ln>
                  <a:noFill/>
                </a:ln>
                <a:solidFill>
                  <a:schemeClr val="accent2">
                    <a:lumMod val="50000"/>
                  </a:schemeClr>
                </a:solidFill>
                <a:uLnTx/>
                <a:uFillTx/>
                <a:latin typeface="Forte" panose="03060902040502070203" pitchFamily="66" charset="0"/>
                <a:ea typeface="+mj-ea"/>
                <a:cs typeface="+mj-cs"/>
              </a:rPr>
              <a:t>Mice Hole</a:t>
            </a:r>
            <a:endParaRPr kumimoji="0" lang="en-US" sz="2800" b="1" i="0" strike="noStrike" kern="1200" cap="none" spc="0" normalizeH="0" baseline="0" noProof="0" dirty="0">
              <a:ln>
                <a:noFill/>
              </a:ln>
              <a:solidFill>
                <a:schemeClr val="accent2">
                  <a:lumMod val="50000"/>
                </a:schemeClr>
              </a:solidFill>
              <a:uLnTx/>
              <a:uFillTx/>
              <a:latin typeface="Forte" panose="03060902040502070203" pitchFamily="66" charset="0"/>
            </a:endParaRPr>
          </a:p>
        </p:txBody>
      </p:sp>
    </p:spTree>
    <p:extLst>
      <p:ext uri="{BB962C8B-B14F-4D97-AF65-F5344CB8AC3E}">
        <p14:creationId xmlns:p14="http://schemas.microsoft.com/office/powerpoint/2010/main" val="412971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304F7-CD47-2444-ABB8-8190402A3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947" y="1002890"/>
            <a:ext cx="7963459" cy="5628966"/>
          </a:xfrm>
          <a:prstGeom prst="rect">
            <a:avLst/>
          </a:prstGeom>
        </p:spPr>
      </p:pic>
      <p:sp>
        <p:nvSpPr>
          <p:cNvPr id="4" name="Rectangle 3">
            <a:extLst>
              <a:ext uri="{FF2B5EF4-FFF2-40B4-BE49-F238E27FC236}">
                <a16:creationId xmlns:a16="http://schemas.microsoft.com/office/drawing/2014/main" id="{3D2D7C88-5DF3-63DE-B0E6-38F8093AB412}"/>
              </a:ext>
            </a:extLst>
          </p:cNvPr>
          <p:cNvSpPr/>
          <p:nvPr/>
        </p:nvSpPr>
        <p:spPr>
          <a:xfrm>
            <a:off x="3823199" y="413027"/>
            <a:ext cx="4545601" cy="747179"/>
          </a:xfrm>
          <a:prstGeom prst="rect">
            <a:avLst/>
          </a:prstGeom>
          <a:solidFill>
            <a:schemeClr val="accent2">
              <a:lumMod val="50000"/>
            </a:schemeClr>
          </a:solidFill>
          <a:ln w="12700" cap="flat" cmpd="sng" algn="ctr">
            <a:solidFill>
              <a:srgbClr val="41AEBD">
                <a:shade val="50000"/>
              </a:srgbClr>
            </a:solid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solidFill>
                  <a:srgbClr val="FFFFFF"/>
                </a:solidFill>
                <a:latin typeface="Century" panose="02040604050505020304" pitchFamily="18" charset="0"/>
                <a:ea typeface="+mj-ea"/>
                <a:cs typeface="+mj-cs"/>
              </a:rPr>
              <a:t>Storyboard</a:t>
            </a:r>
            <a:r>
              <a:rPr lang="en-US" sz="3600" b="1" dirty="0">
                <a:solidFill>
                  <a:srgbClr val="FFFFFF"/>
                </a:solidFill>
                <a:latin typeface="Franklin Gothic Book"/>
                <a:ea typeface="+mj-ea"/>
                <a:cs typeface="+mj-cs"/>
              </a:rPr>
              <a:t> </a:t>
            </a:r>
            <a:endParaRPr kumimoji="0" lang="en-US" sz="3600" b="1" i="0" u="sng"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orbel" panose="020B0503020204020204"/>
              <a:ea typeface="+mn-ea"/>
              <a:cs typeface="+mn-cs"/>
            </a:endParaRPr>
          </a:p>
        </p:txBody>
      </p:sp>
    </p:spTree>
    <p:extLst>
      <p:ext uri="{BB962C8B-B14F-4D97-AF65-F5344CB8AC3E}">
        <p14:creationId xmlns:p14="http://schemas.microsoft.com/office/powerpoint/2010/main" val="263936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 Thank You Appreciate Your Business Silhouettes Stock Photos, Pictures &amp;  Royalty-Free Images - iStock">
            <a:extLst>
              <a:ext uri="{FF2B5EF4-FFF2-40B4-BE49-F238E27FC236}">
                <a16:creationId xmlns:a16="http://schemas.microsoft.com/office/drawing/2014/main" id="{223D99CA-D050-30E6-72C6-32BBD21FC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4296"/>
            <a:ext cx="12349316" cy="761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848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TotalTime>
  <Words>371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Century</vt:lpstr>
      <vt:lpstr>Corbel</vt:lpstr>
      <vt:lpstr>Forte</vt:lpstr>
      <vt:lpstr>Franklin Gothic Book</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JEBA FAWJIA</dc:creator>
  <cp:lastModifiedBy>JEBA FAWJIA</cp:lastModifiedBy>
  <cp:revision>5</cp:revision>
  <dcterms:created xsi:type="dcterms:W3CDTF">2022-05-01T20:52:28Z</dcterms:created>
  <dcterms:modified xsi:type="dcterms:W3CDTF">2022-05-07T07:39:31Z</dcterms:modified>
</cp:coreProperties>
</file>