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E5560-3CE3-8848-95FA-B46AAD8A6763}"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007AF-E97E-024E-A7BC-DEA84035D5F1}" type="slidenum">
              <a:rPr lang="en-US" smtClean="0"/>
              <a:t>‹#›</a:t>
            </a:fld>
            <a:endParaRPr lang="en-US"/>
          </a:p>
        </p:txBody>
      </p:sp>
    </p:spTree>
    <p:extLst>
      <p:ext uri="{BB962C8B-B14F-4D97-AF65-F5344CB8AC3E}">
        <p14:creationId xmlns:p14="http://schemas.microsoft.com/office/powerpoint/2010/main" val="1760650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Trello</a:t>
            </a:r>
            <a:r>
              <a:rPr lang="en-US" dirty="0" smtClean="0"/>
              <a:t>:</a:t>
            </a:r>
            <a:r>
              <a:rPr lang="en-US" baseline="0" dirty="0" smtClean="0"/>
              <a:t> it did what it wanted but it wasn’t exactly what we would have wanted. Maybe it was just the way we used it but the stories needed to be smaller and we didn’t actually use it</a:t>
            </a:r>
          </a:p>
          <a:p>
            <a:r>
              <a:rPr lang="en-US" baseline="0" dirty="0" err="1" smtClean="0"/>
              <a:t>Git</a:t>
            </a:r>
            <a:r>
              <a:rPr lang="en-US" baseline="0" dirty="0" smtClean="0"/>
              <a:t>: would have been really useful to have notifications</a:t>
            </a:r>
            <a:endParaRPr lang="en-US" dirty="0"/>
          </a:p>
        </p:txBody>
      </p:sp>
      <p:sp>
        <p:nvSpPr>
          <p:cNvPr id="4" name="Slide Number Placeholder 3"/>
          <p:cNvSpPr>
            <a:spLocks noGrp="1"/>
          </p:cNvSpPr>
          <p:nvPr>
            <p:ph type="sldNum" sz="quarter" idx="10"/>
          </p:nvPr>
        </p:nvSpPr>
        <p:spPr/>
        <p:txBody>
          <a:bodyPr/>
          <a:lstStyle/>
          <a:p>
            <a:fld id="{5BB007AF-E97E-024E-A7BC-DEA84035D5F1}" type="slidenum">
              <a:rPr lang="en-US" smtClean="0"/>
              <a:t>2</a:t>
            </a:fld>
            <a:endParaRPr lang="en-US"/>
          </a:p>
        </p:txBody>
      </p:sp>
    </p:spTree>
    <p:extLst>
      <p:ext uri="{BB962C8B-B14F-4D97-AF65-F5344CB8AC3E}">
        <p14:creationId xmlns:p14="http://schemas.microsoft.com/office/powerpoint/2010/main" val="381417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12/7/14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3.amazonaws.com/kinlane-productions/api-evangelist/github/github-logo-transparent.png" TargetMode="External"/><Relationship Id="rId4" Type="http://schemas.openxmlformats.org/officeDocument/2006/relationships/hyperlink" Target="http://i1-news.softpedia-static.com/images/news2/Eclipse-IDE-Evolves-into-a-First-Class-Windows-7-Citizen-2.png" TargetMode="External"/><Relationship Id="rId5" Type="http://schemas.openxmlformats.org/officeDocument/2006/relationships/hyperlink" Target="http://luauf.com/wp-content/uploads/2008/05/logo_postgres-791620.gif" TargetMode="External"/><Relationship Id="rId1" Type="http://schemas.openxmlformats.org/officeDocument/2006/relationships/slideLayout" Target="../slideLayouts/slideLayout2.xml"/><Relationship Id="rId2" Type="http://schemas.openxmlformats.org/officeDocument/2006/relationships/hyperlink" Target="http://www.turkcegezginlerindir.com/wp-content/uploads/2013/07/trell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Visualizer in Java</a:t>
            </a:r>
            <a:br>
              <a:rPr lang="en-US" dirty="0" smtClean="0"/>
            </a:br>
            <a:r>
              <a:rPr lang="en-US" dirty="0" err="1" smtClean="0"/>
              <a:t>DataLit</a:t>
            </a:r>
            <a:endParaRPr lang="en-US" dirty="0"/>
          </a:p>
        </p:txBody>
      </p:sp>
      <p:sp>
        <p:nvSpPr>
          <p:cNvPr id="3" name="Subtitle 2"/>
          <p:cNvSpPr>
            <a:spLocks noGrp="1"/>
          </p:cNvSpPr>
          <p:nvPr>
            <p:ph type="subTitle" idx="1"/>
          </p:nvPr>
        </p:nvSpPr>
        <p:spPr/>
        <p:txBody>
          <a:bodyPr/>
          <a:lstStyle/>
          <a:p>
            <a:r>
              <a:rPr lang="en-US" dirty="0" smtClean="0"/>
              <a:t>Jennifer Baumann, Ellie Daw, John </a:t>
            </a:r>
            <a:r>
              <a:rPr lang="en-US" dirty="0" err="1" smtClean="0"/>
              <a:t>Cronk</a:t>
            </a:r>
            <a:r>
              <a:rPr lang="en-US" dirty="0" smtClean="0"/>
              <a:t>, Alec Martin</a:t>
            </a:r>
            <a:endParaRPr lang="en-US" dirty="0"/>
          </a:p>
        </p:txBody>
      </p:sp>
    </p:spTree>
    <p:extLst>
      <p:ext uri="{BB962C8B-B14F-4D97-AF65-F5344CB8AC3E}">
        <p14:creationId xmlns:p14="http://schemas.microsoft.com/office/powerpoint/2010/main" val="357707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823" y="107576"/>
            <a:ext cx="4740727" cy="1336956"/>
          </a:xfrm>
        </p:spPr>
        <p:txBody>
          <a:bodyPr/>
          <a:lstStyle/>
          <a:p>
            <a:r>
              <a:rPr lang="en-US" dirty="0" smtClean="0"/>
              <a:t>Tools</a:t>
            </a:r>
            <a:endParaRPr lang="en-US" dirty="0"/>
          </a:p>
        </p:txBody>
      </p:sp>
      <p:pic>
        <p:nvPicPr>
          <p:cNvPr id="4" name="Content Placeholder 3"/>
          <p:cNvPicPr>
            <a:picLocks noGrp="1" noChangeAspect="1"/>
          </p:cNvPicPr>
          <p:nvPr>
            <p:ph idx="1"/>
          </p:nvPr>
        </p:nvPicPr>
        <p:blipFill>
          <a:blip r:embed="rId3"/>
          <a:srcRect t="22996" b="22996"/>
          <a:stretch>
            <a:fillRect/>
          </a:stretch>
        </p:blipFill>
        <p:spPr>
          <a:xfrm>
            <a:off x="549275" y="2346171"/>
            <a:ext cx="2482225" cy="1340578"/>
          </a:xfrm>
        </p:spPr>
      </p:pic>
      <p:sp>
        <p:nvSpPr>
          <p:cNvPr id="5" name="TextBox 4"/>
          <p:cNvSpPr txBox="1"/>
          <p:nvPr/>
        </p:nvSpPr>
        <p:spPr>
          <a:xfrm>
            <a:off x="3850824" y="1747783"/>
            <a:ext cx="3523094" cy="1477328"/>
          </a:xfrm>
          <a:prstGeom prst="rect">
            <a:avLst/>
          </a:prstGeom>
          <a:noFill/>
        </p:spPr>
        <p:txBody>
          <a:bodyPr wrap="square" rtlCol="0">
            <a:spAutoFit/>
          </a:bodyPr>
          <a:lstStyle/>
          <a:p>
            <a:pPr marL="285750" indent="-285750">
              <a:buFont typeface="Arial"/>
              <a:buChar char="•"/>
            </a:pPr>
            <a:r>
              <a:rPr lang="en-US" dirty="0" smtClean="0"/>
              <a:t>Project Tracker: </a:t>
            </a:r>
            <a:r>
              <a:rPr lang="en-US" dirty="0" err="1" smtClean="0"/>
              <a:t>Trello</a:t>
            </a:r>
            <a:r>
              <a:rPr lang="en-US" dirty="0" smtClean="0"/>
              <a:t> </a:t>
            </a:r>
          </a:p>
          <a:p>
            <a:pPr marL="285750" indent="-285750">
              <a:buFont typeface="Arial"/>
              <a:buChar char="•"/>
            </a:pPr>
            <a:r>
              <a:rPr lang="en-US" dirty="0" smtClean="0"/>
              <a:t>VCS: </a:t>
            </a:r>
            <a:r>
              <a:rPr lang="en-US" dirty="0" err="1" smtClean="0"/>
              <a:t>git</a:t>
            </a:r>
            <a:r>
              <a:rPr lang="en-US" dirty="0" smtClean="0"/>
              <a:t> (</a:t>
            </a:r>
            <a:r>
              <a:rPr lang="en-US" dirty="0" err="1" smtClean="0"/>
              <a:t>github</a:t>
            </a:r>
            <a:r>
              <a:rPr lang="en-US" dirty="0" smtClean="0"/>
              <a:t>)</a:t>
            </a:r>
          </a:p>
          <a:p>
            <a:pPr marL="285750" indent="-285750">
              <a:buFont typeface="Arial"/>
              <a:buChar char="•"/>
            </a:pPr>
            <a:r>
              <a:rPr lang="en-US" dirty="0" smtClean="0"/>
              <a:t>IDE: Eclipse</a:t>
            </a:r>
          </a:p>
          <a:p>
            <a:pPr marL="285750" indent="-285750">
              <a:buFont typeface="Arial"/>
              <a:buChar char="•"/>
            </a:pPr>
            <a:r>
              <a:rPr lang="en-US" dirty="0" smtClean="0"/>
              <a:t>Database: </a:t>
            </a:r>
            <a:r>
              <a:rPr lang="en-US" dirty="0" err="1" smtClean="0"/>
              <a:t>PostgreSQL</a:t>
            </a:r>
            <a:endParaRPr lang="en-US" dirty="0" smtClean="0"/>
          </a:p>
          <a:p>
            <a:pPr marL="285750" indent="-285750">
              <a:buFont typeface="Arial"/>
              <a:buChar char="•"/>
            </a:pPr>
            <a:r>
              <a:rPr lang="en-US" dirty="0" smtClean="0"/>
              <a:t>Documentation: </a:t>
            </a:r>
            <a:r>
              <a:rPr lang="en-US" dirty="0" err="1" smtClean="0"/>
              <a:t>Javadoc</a:t>
            </a:r>
            <a:endParaRPr lang="en-US" dirty="0" smtClean="0"/>
          </a:p>
        </p:txBody>
      </p:sp>
      <p:pic>
        <p:nvPicPr>
          <p:cNvPr id="6" name="Picture 5"/>
          <p:cNvPicPr>
            <a:picLocks noChangeAspect="1"/>
          </p:cNvPicPr>
          <p:nvPr/>
        </p:nvPicPr>
        <p:blipFill>
          <a:blip r:embed="rId4"/>
          <a:stretch>
            <a:fillRect/>
          </a:stretch>
        </p:blipFill>
        <p:spPr>
          <a:xfrm>
            <a:off x="494655" y="3835029"/>
            <a:ext cx="2626717" cy="2626717"/>
          </a:xfrm>
          <a:prstGeom prst="rect">
            <a:avLst/>
          </a:prstGeom>
        </p:spPr>
      </p:pic>
      <p:pic>
        <p:nvPicPr>
          <p:cNvPr id="7" name="Picture 6"/>
          <p:cNvPicPr>
            <a:picLocks noChangeAspect="1"/>
          </p:cNvPicPr>
          <p:nvPr/>
        </p:nvPicPr>
        <p:blipFill>
          <a:blip r:embed="rId5"/>
          <a:stretch>
            <a:fillRect/>
          </a:stretch>
        </p:blipFill>
        <p:spPr>
          <a:xfrm>
            <a:off x="3447134" y="4123687"/>
            <a:ext cx="2078614" cy="2078614"/>
          </a:xfrm>
          <a:prstGeom prst="rect">
            <a:avLst/>
          </a:prstGeom>
        </p:spPr>
      </p:pic>
      <p:sp>
        <p:nvSpPr>
          <p:cNvPr id="8" name="5-Point Star 7"/>
          <p:cNvSpPr/>
          <p:nvPr/>
        </p:nvSpPr>
        <p:spPr>
          <a:xfrm>
            <a:off x="7446572" y="1824821"/>
            <a:ext cx="232142" cy="232142"/>
          </a:xfrm>
          <a:prstGeom prst="star5">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7680902" y="18270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5-Point Star 10"/>
          <p:cNvSpPr/>
          <p:nvPr/>
        </p:nvSpPr>
        <p:spPr>
          <a:xfrm>
            <a:off x="8149562" y="183140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8383892"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7448767" y="21001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5-Point Star 13"/>
          <p:cNvSpPr/>
          <p:nvPr/>
        </p:nvSpPr>
        <p:spPr>
          <a:xfrm>
            <a:off x="7683097" y="21023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5-Point Star 14"/>
          <p:cNvSpPr/>
          <p:nvPr/>
        </p:nvSpPr>
        <p:spPr>
          <a:xfrm>
            <a:off x="7917427" y="21045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5-Point Star 15"/>
          <p:cNvSpPr/>
          <p:nvPr/>
        </p:nvSpPr>
        <p:spPr>
          <a:xfrm>
            <a:off x="8151757" y="21067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5-Point Star 16"/>
          <p:cNvSpPr/>
          <p:nvPr/>
        </p:nvSpPr>
        <p:spPr>
          <a:xfrm>
            <a:off x="8386087" y="210889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7450962" y="23754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p:nvPr/>
        </p:nvSpPr>
        <p:spPr>
          <a:xfrm>
            <a:off x="7685292" y="23776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p:nvPr/>
        </p:nvSpPr>
        <p:spPr>
          <a:xfrm>
            <a:off x="7919622" y="23798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8153952" y="23819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8388282" y="23841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5-Point Star 22"/>
          <p:cNvSpPr/>
          <p:nvPr/>
        </p:nvSpPr>
        <p:spPr>
          <a:xfrm>
            <a:off x="7453157" y="263705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5-Point Star 23"/>
          <p:cNvSpPr/>
          <p:nvPr/>
        </p:nvSpPr>
        <p:spPr>
          <a:xfrm>
            <a:off x="7687487" y="263924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5-Point Star 24"/>
          <p:cNvSpPr/>
          <p:nvPr/>
        </p:nvSpPr>
        <p:spPr>
          <a:xfrm>
            <a:off x="7921817" y="264144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5-Point Star 25"/>
          <p:cNvSpPr/>
          <p:nvPr/>
        </p:nvSpPr>
        <p:spPr>
          <a:xfrm>
            <a:off x="8156147" y="264363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5-Point Star 26"/>
          <p:cNvSpPr/>
          <p:nvPr/>
        </p:nvSpPr>
        <p:spPr>
          <a:xfrm>
            <a:off x="8390477" y="264583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6"/>
          <a:stretch>
            <a:fillRect/>
          </a:stretch>
        </p:blipFill>
        <p:spPr>
          <a:xfrm>
            <a:off x="5786838" y="3946180"/>
            <a:ext cx="3073711" cy="2434379"/>
          </a:xfrm>
          <a:prstGeom prst="rect">
            <a:avLst/>
          </a:prstGeom>
        </p:spPr>
      </p:pic>
      <p:sp>
        <p:nvSpPr>
          <p:cNvPr id="29" name="5-Point Star 28"/>
          <p:cNvSpPr/>
          <p:nvPr/>
        </p:nvSpPr>
        <p:spPr>
          <a:xfrm>
            <a:off x="7933277"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5-Point Star 30"/>
          <p:cNvSpPr/>
          <p:nvPr/>
        </p:nvSpPr>
        <p:spPr>
          <a:xfrm>
            <a:off x="7453157" y="28964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5-Point Star 31"/>
          <p:cNvSpPr/>
          <p:nvPr/>
        </p:nvSpPr>
        <p:spPr>
          <a:xfrm>
            <a:off x="7687487" y="28986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5-Point Star 32"/>
          <p:cNvSpPr/>
          <p:nvPr/>
        </p:nvSpPr>
        <p:spPr>
          <a:xfrm>
            <a:off x="7921817" y="290088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5-Point Star 33"/>
          <p:cNvSpPr/>
          <p:nvPr/>
        </p:nvSpPr>
        <p:spPr>
          <a:xfrm>
            <a:off x="8156147" y="290308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5-Point Star 34"/>
          <p:cNvSpPr/>
          <p:nvPr/>
        </p:nvSpPr>
        <p:spPr>
          <a:xfrm>
            <a:off x="8390477" y="290527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7"/>
          <a:stretch>
            <a:fillRect/>
          </a:stretch>
        </p:blipFill>
        <p:spPr>
          <a:xfrm>
            <a:off x="140751" y="175851"/>
            <a:ext cx="3810000" cy="1905000"/>
          </a:xfrm>
          <a:prstGeom prst="rect">
            <a:avLst/>
          </a:prstGeom>
        </p:spPr>
      </p:pic>
    </p:spTree>
    <p:extLst>
      <p:ext uri="{BB962C8B-B14F-4D97-AF65-F5344CB8AC3E}">
        <p14:creationId xmlns:p14="http://schemas.microsoft.com/office/powerpoint/2010/main" val="228127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Agile</a:t>
            </a:r>
          </a:p>
          <a:p>
            <a:r>
              <a:rPr lang="en-US" dirty="0" smtClean="0"/>
              <a:t>Code Reviews</a:t>
            </a:r>
          </a:p>
          <a:p>
            <a:r>
              <a:rPr lang="en-US" dirty="0" smtClean="0"/>
              <a:t>Pair Programming</a:t>
            </a:r>
            <a:endParaRPr lang="en-US" dirty="0"/>
          </a:p>
        </p:txBody>
      </p:sp>
    </p:spTree>
    <p:extLst>
      <p:ext uri="{BB962C8B-B14F-4D97-AF65-F5344CB8AC3E}">
        <p14:creationId xmlns:p14="http://schemas.microsoft.com/office/powerpoint/2010/main" val="175732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252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Visualizer package would not function the way we wanted it to</a:t>
            </a:r>
          </a:p>
          <a:p>
            <a:r>
              <a:rPr lang="en-US" dirty="0" smtClean="0"/>
              <a:t>Busy schedules</a:t>
            </a:r>
          </a:p>
          <a:p>
            <a:endParaRPr lang="en-US" dirty="0"/>
          </a:p>
        </p:txBody>
      </p:sp>
    </p:spTree>
    <p:extLst>
      <p:ext uri="{BB962C8B-B14F-4D97-AF65-F5344CB8AC3E}">
        <p14:creationId xmlns:p14="http://schemas.microsoft.com/office/powerpoint/2010/main" val="180319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Logos:</a:t>
            </a:r>
          </a:p>
          <a:p>
            <a:r>
              <a:rPr lang="en-US" dirty="0">
                <a:hlinkClick r:id="rId2"/>
              </a:rPr>
              <a:t>http://www.turkcegezginlerindir.com/wp-content/uploads/2013/07/</a:t>
            </a:r>
            <a:r>
              <a:rPr lang="en-US" dirty="0" smtClean="0">
                <a:hlinkClick r:id="rId2"/>
              </a:rPr>
              <a:t>trello.png</a:t>
            </a:r>
            <a:endParaRPr lang="en-US" dirty="0" smtClean="0"/>
          </a:p>
          <a:p>
            <a:r>
              <a:rPr lang="en-US" dirty="0">
                <a:hlinkClick r:id="rId3"/>
              </a:rPr>
              <a:t>https://s3.amazonaws.com/kinlane-productions/api-evangelist/github/github-logo-</a:t>
            </a:r>
            <a:r>
              <a:rPr lang="en-US" dirty="0" smtClean="0">
                <a:hlinkClick r:id="rId3"/>
              </a:rPr>
              <a:t>transparent.png</a:t>
            </a:r>
            <a:endParaRPr lang="en-US" dirty="0" smtClean="0"/>
          </a:p>
          <a:p>
            <a:r>
              <a:rPr lang="en-US" dirty="0">
                <a:hlinkClick r:id="rId4"/>
              </a:rPr>
              <a:t>http://i1-news.softpedia-static.com/images/news2/Eclipse-IDE-Evolves-into-a-First-Class-Windows-7-Citizen-2.</a:t>
            </a:r>
            <a:r>
              <a:rPr lang="en-US" dirty="0" smtClean="0">
                <a:hlinkClick r:id="rId4"/>
              </a:rPr>
              <a:t>png</a:t>
            </a:r>
            <a:endParaRPr lang="en-US" dirty="0" smtClean="0"/>
          </a:p>
          <a:p>
            <a:r>
              <a:rPr lang="en-US" dirty="0">
                <a:hlinkClick r:id="rId5"/>
              </a:rPr>
              <a:t>http://luauf.com/wp-content/uploads/2008/05/logo_postgres-791620.</a:t>
            </a:r>
            <a:r>
              <a:rPr lang="en-US" dirty="0" smtClean="0">
                <a:hlinkClick r:id="rId5"/>
              </a:rPr>
              <a:t>gif</a:t>
            </a:r>
            <a:endParaRPr lang="en-US" dirty="0" smtClean="0"/>
          </a:p>
          <a:p>
            <a:r>
              <a:rPr lang="en-US" dirty="0"/>
              <a:t>http://</a:t>
            </a:r>
            <a:r>
              <a:rPr lang="en-US" dirty="0" err="1"/>
              <a:t>www.konakart.com</a:t>
            </a:r>
            <a:r>
              <a:rPr lang="en-US" dirty="0"/>
              <a:t>/documentation/</a:t>
            </a:r>
            <a:r>
              <a:rPr lang="en-US" dirty="0" err="1"/>
              <a:t>javadoc</a:t>
            </a:r>
            <a:r>
              <a:rPr lang="en-US" dirty="0"/>
              <a:t>/</a:t>
            </a:r>
            <a:endParaRPr lang="en-US" dirty="0" smtClean="0"/>
          </a:p>
          <a:p>
            <a:endParaRPr lang="en-US" dirty="0"/>
          </a:p>
        </p:txBody>
      </p:sp>
    </p:spTree>
    <p:extLst>
      <p:ext uri="{BB962C8B-B14F-4D97-AF65-F5344CB8AC3E}">
        <p14:creationId xmlns:p14="http://schemas.microsoft.com/office/powerpoint/2010/main" val="198793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42</TotalTime>
  <Words>218</Words>
  <Application>Microsoft Macintosh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Breeze</vt:lpstr>
      <vt:lpstr>Data Visualizer in Java DataLit</vt:lpstr>
      <vt:lpstr>Tools</vt:lpstr>
      <vt:lpstr>Methods</vt:lpstr>
      <vt:lpstr>Demo</vt:lpstr>
      <vt:lpstr>Challenges</vt:lpstr>
      <vt:lpstr>Works Cited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Visualizer in Java DataLit</dc:title>
  <dc:creator>Ellie Daw</dc:creator>
  <cp:lastModifiedBy>Ellie Daw</cp:lastModifiedBy>
  <cp:revision>6</cp:revision>
  <dcterms:created xsi:type="dcterms:W3CDTF">2014-12-07T23:05:22Z</dcterms:created>
  <dcterms:modified xsi:type="dcterms:W3CDTF">2014-12-07T23:48:06Z</dcterms:modified>
</cp:coreProperties>
</file>