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rkcegezginlerindir.com/wp-content/uploads/2013/07/trello.png" TargetMode="External"/><Relationship Id="rId3" Type="http://schemas.openxmlformats.org/officeDocument/2006/relationships/hyperlink" Target="https://s3.amazonaws.com/kinlane-productions/api-evangelist/github/github-logo-transparen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Visualizer in Java</a:t>
            </a:r>
            <a:br>
              <a:rPr lang="en-US" dirty="0" smtClean="0"/>
            </a:br>
            <a:r>
              <a:rPr lang="en-US" dirty="0" err="1" smtClean="0"/>
              <a:t>DataLit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Baumann, Ellie Daw, John </a:t>
            </a:r>
            <a:r>
              <a:rPr lang="en-US" dirty="0" err="1" smtClean="0"/>
              <a:t>Cronk</a:t>
            </a:r>
            <a:r>
              <a:rPr lang="en-US" dirty="0" smtClean="0"/>
              <a:t>, Alec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2996" b="22996"/>
          <a:stretch>
            <a:fillRect/>
          </a:stretch>
        </p:blipFill>
        <p:spPr>
          <a:xfrm>
            <a:off x="549275" y="1600201"/>
            <a:ext cx="2750986" cy="1485728"/>
          </a:xfrm>
        </p:spPr>
      </p:pic>
      <p:sp>
        <p:nvSpPr>
          <p:cNvPr id="5" name="TextBox 4"/>
          <p:cNvSpPr txBox="1"/>
          <p:nvPr/>
        </p:nvSpPr>
        <p:spPr>
          <a:xfrm>
            <a:off x="3850824" y="1747783"/>
            <a:ext cx="431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Project Tracker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VCS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Programming Environment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3318056"/>
            <a:ext cx="3362143" cy="3362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18" y="4053482"/>
            <a:ext cx="2476030" cy="2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7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Logos:</a:t>
            </a:r>
          </a:p>
          <a:p>
            <a:r>
              <a:rPr lang="en-US" dirty="0">
                <a:hlinkClick r:id="rId2"/>
              </a:rPr>
              <a:t>http://www.turkcegezginlerindir.com/wp-content/uploads/2013/07/</a:t>
            </a:r>
            <a:r>
              <a:rPr lang="en-US" dirty="0" smtClean="0">
                <a:hlinkClick r:id="rId2"/>
              </a:rPr>
              <a:t>trello.png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https://s3.amazonaws.com/kinlane-productions/api-evangelist/github/github-logo-</a:t>
            </a:r>
            <a:r>
              <a:rPr lang="en-US" dirty="0" smtClean="0">
                <a:hlinkClick r:id="rId3"/>
              </a:rPr>
              <a:t>transparent.png</a:t>
            </a:r>
            <a:endParaRPr lang="en-US" dirty="0" smtClean="0"/>
          </a:p>
          <a:p>
            <a:r>
              <a:rPr lang="en-US" dirty="0"/>
              <a:t>http://i1-news.softpedia-static.com/images/news2/Eclipse-IDE-Evolves-into-a-First-Class-Windows-7-Citizen-2.png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</TotalTime>
  <Words>105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Data Visualizer in Java DataLit</vt:lpstr>
      <vt:lpstr>Tools and Methods</vt:lpstr>
      <vt:lpstr>PowerPoint Presentation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Visualizer in Java DataLit</dc:title>
  <dc:creator>Ellie Daw</dc:creator>
  <cp:lastModifiedBy>Ellie Daw</cp:lastModifiedBy>
  <cp:revision>2</cp:revision>
  <dcterms:created xsi:type="dcterms:W3CDTF">2014-12-07T23:05:22Z</dcterms:created>
  <dcterms:modified xsi:type="dcterms:W3CDTF">2014-12-07T23:17:32Z</dcterms:modified>
</cp:coreProperties>
</file>