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8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8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8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83" name="PlaceHolder 5"/>
          <p:cNvSpPr>
            <a:spLocks noGrp="1"/>
          </p:cNvSpPr>
          <p:nvPr>
            <p:ph type="sldNum"/>
          </p:nvPr>
        </p:nvSpPr>
        <p:spPr>
          <a:xfrm>
            <a:off x="4399200" y="9555480"/>
            <a:ext cx="3372840" cy="502560"/>
          </a:xfrm>
          <a:prstGeom prst="rect">
            <a:avLst/>
          </a:prstGeom>
        </p:spPr>
        <p:txBody>
          <a:bodyPr lIns="0" rIns="0" tIns="0" bIns="0" anchor="b"/>
          <a:p>
            <a:pPr algn="r"/>
            <a:fld id="{FACE4376-2A67-43C8-8D28-B5121916A77A}"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5800" y="4343400"/>
            <a:ext cx="5486040" cy="4114440"/>
          </a:xfrm>
          <a:prstGeom prst="rect">
            <a:avLst/>
          </a:prstGeom>
        </p:spPr>
        <p:txBody>
          <a:bodyPr/>
          <a:p>
            <a:r>
              <a:rPr lang="en-US" sz="2000">
                <a:latin typeface="Arial"/>
              </a:rPr>
              <a:t>Trello: it did what it wanted but it wasn’t exactly what we would have wanted. Maybe it was just the way we used it but the stories needed to be smaller and we didn’t actually use it because it was more convenient for us to talk or group text about what we had to do, doing, done, etc. Maybe if we had a bigger group or were part of a company the tracker would have been more useful for us</a:t>
            </a:r>
            <a:endParaRPr/>
          </a:p>
          <a:p>
            <a:r>
              <a:rPr lang="en-US" sz="2000">
                <a:latin typeface="Arial"/>
              </a:rPr>
              <a:t>Git: would have been really useful to have notifications</a:t>
            </a:r>
            <a:endParaRPr/>
          </a:p>
        </p:txBody>
      </p:sp>
      <p:sp>
        <p:nvSpPr>
          <p:cNvPr id="127" name="TextShape 2"/>
          <p:cNvSpPr txBox="1"/>
          <p:nvPr/>
        </p:nvSpPr>
        <p:spPr>
          <a:xfrm>
            <a:off x="3884760" y="8685360"/>
            <a:ext cx="2971440" cy="456840"/>
          </a:xfrm>
          <a:prstGeom prst="rect">
            <a:avLst/>
          </a:prstGeom>
        </p:spPr>
        <p:txBody>
          <a:bodyPr anchor="b"/>
          <a:p>
            <a:pPr algn="r">
              <a:lnSpc>
                <a:spcPct val="100000"/>
              </a:lnSpc>
            </a:pPr>
            <a:fld id="{9EF7A012-B2BC-4047-9BCD-D00648EAC49E}"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28" name="PlaceHolder 2"/>
          <p:cNvSpPr>
            <a:spLocks noGrp="1"/>
          </p:cNvSpPr>
          <p:nvPr>
            <p:ph type="body"/>
          </p:nvPr>
        </p:nvSpPr>
        <p:spPr>
          <a:xfrm>
            <a:off x="549360" y="1600200"/>
            <a:ext cx="8042040" cy="2071440"/>
          </a:xfrm>
          <a:prstGeom prst="rect">
            <a:avLst/>
          </a:prstGeom>
        </p:spPr>
        <p:txBody>
          <a:bodyPr lIns="0" rIns="0" tIns="0" bIns="0"/>
          <a:p>
            <a:endParaRPr/>
          </a:p>
        </p:txBody>
      </p:sp>
      <p:sp>
        <p:nvSpPr>
          <p:cNvPr id="29" name="PlaceHolder 3"/>
          <p:cNvSpPr>
            <a:spLocks noGrp="1"/>
          </p:cNvSpPr>
          <p:nvPr>
            <p:ph type="body"/>
          </p:nvPr>
        </p:nvSpPr>
        <p:spPr>
          <a:xfrm>
            <a:off x="549360" y="3868920"/>
            <a:ext cx="8042040" cy="20714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31" name="PlaceHolder 2"/>
          <p:cNvSpPr>
            <a:spLocks noGrp="1"/>
          </p:cNvSpPr>
          <p:nvPr>
            <p:ph type="body"/>
          </p:nvPr>
        </p:nvSpPr>
        <p:spPr>
          <a:xfrm>
            <a:off x="549360" y="1600200"/>
            <a:ext cx="3924360" cy="2071440"/>
          </a:xfrm>
          <a:prstGeom prst="rect">
            <a:avLst/>
          </a:prstGeom>
        </p:spPr>
        <p:txBody>
          <a:bodyPr lIns="0" rIns="0" tIns="0" bIns="0"/>
          <a:p>
            <a:endParaRPr/>
          </a:p>
        </p:txBody>
      </p:sp>
      <p:sp>
        <p:nvSpPr>
          <p:cNvPr id="32" name="PlaceHolder 3"/>
          <p:cNvSpPr>
            <a:spLocks noGrp="1"/>
          </p:cNvSpPr>
          <p:nvPr>
            <p:ph type="body"/>
          </p:nvPr>
        </p:nvSpPr>
        <p:spPr>
          <a:xfrm>
            <a:off x="4670280" y="1600200"/>
            <a:ext cx="3924360" cy="2071440"/>
          </a:xfrm>
          <a:prstGeom prst="rect">
            <a:avLst/>
          </a:prstGeom>
        </p:spPr>
        <p:txBody>
          <a:bodyPr lIns="0" rIns="0" tIns="0" bIns="0"/>
          <a:p>
            <a:endParaRPr/>
          </a:p>
        </p:txBody>
      </p:sp>
      <p:sp>
        <p:nvSpPr>
          <p:cNvPr id="33" name="PlaceHolder 4"/>
          <p:cNvSpPr>
            <a:spLocks noGrp="1"/>
          </p:cNvSpPr>
          <p:nvPr>
            <p:ph type="body"/>
          </p:nvPr>
        </p:nvSpPr>
        <p:spPr>
          <a:xfrm>
            <a:off x="4670280" y="3868920"/>
            <a:ext cx="3924360" cy="2071440"/>
          </a:xfrm>
          <a:prstGeom prst="rect">
            <a:avLst/>
          </a:prstGeom>
        </p:spPr>
        <p:txBody>
          <a:bodyPr lIns="0" rIns="0" tIns="0" bIns="0"/>
          <a:p>
            <a:endParaRPr/>
          </a:p>
        </p:txBody>
      </p:sp>
      <p:sp>
        <p:nvSpPr>
          <p:cNvPr id="34" name="PlaceHolder 5"/>
          <p:cNvSpPr>
            <a:spLocks noGrp="1"/>
          </p:cNvSpPr>
          <p:nvPr>
            <p:ph type="body"/>
          </p:nvPr>
        </p:nvSpPr>
        <p:spPr>
          <a:xfrm>
            <a:off x="549360" y="3868920"/>
            <a:ext cx="3924360" cy="20714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36" name="PlaceHolder 2"/>
          <p:cNvSpPr>
            <a:spLocks noGrp="1"/>
          </p:cNvSpPr>
          <p:nvPr>
            <p:ph type="body"/>
          </p:nvPr>
        </p:nvSpPr>
        <p:spPr>
          <a:xfrm>
            <a:off x="549360" y="1600200"/>
            <a:ext cx="8042040" cy="4343040"/>
          </a:xfrm>
          <a:prstGeom prst="rect">
            <a:avLst/>
          </a:prstGeom>
        </p:spPr>
        <p:txBody>
          <a:bodyPr lIns="0" rIns="0" tIns="0" bIns="0"/>
          <a:p>
            <a:endParaRPr/>
          </a:p>
        </p:txBody>
      </p:sp>
      <p:sp>
        <p:nvSpPr>
          <p:cNvPr id="37" name="PlaceHolder 3"/>
          <p:cNvSpPr>
            <a:spLocks noGrp="1"/>
          </p:cNvSpPr>
          <p:nvPr>
            <p:ph type="body"/>
          </p:nvPr>
        </p:nvSpPr>
        <p:spPr>
          <a:xfrm>
            <a:off x="549360" y="1600200"/>
            <a:ext cx="8042040" cy="4343040"/>
          </a:xfrm>
          <a:prstGeom prst="rect">
            <a:avLst/>
          </a:prstGeom>
        </p:spPr>
        <p:txBody>
          <a:bodyPr lIns="0" rIns="0" tIns="0" bIns="0"/>
          <a:p>
            <a:endParaRPr/>
          </a:p>
        </p:txBody>
      </p:sp>
      <p:pic>
        <p:nvPicPr>
          <p:cNvPr id="38" name="" descr=""/>
          <p:cNvPicPr/>
          <p:nvPr/>
        </p:nvPicPr>
        <p:blipFill>
          <a:blip r:embed="rId2"/>
          <a:stretch>
            <a:fillRect/>
          </a:stretch>
        </p:blipFill>
        <p:spPr>
          <a:xfrm>
            <a:off x="1848600" y="1600200"/>
            <a:ext cx="5443200" cy="4343040"/>
          </a:xfrm>
          <a:prstGeom prst="rect">
            <a:avLst/>
          </a:prstGeom>
          <a:ln>
            <a:noFill/>
          </a:ln>
        </p:spPr>
      </p:pic>
      <p:pic>
        <p:nvPicPr>
          <p:cNvPr id="39" name="" descr=""/>
          <p:cNvPicPr/>
          <p:nvPr/>
        </p:nvPicPr>
        <p:blipFill>
          <a:blip r:embed="rId3"/>
          <a:stretch>
            <a:fillRect/>
          </a:stretch>
        </p:blipFill>
        <p:spPr>
          <a:xfrm>
            <a:off x="1848600" y="1600200"/>
            <a:ext cx="5443200" cy="4343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46" name="PlaceHolder 2"/>
          <p:cNvSpPr>
            <a:spLocks noGrp="1"/>
          </p:cNvSpPr>
          <p:nvPr>
            <p:ph type="subTitle"/>
          </p:nvPr>
        </p:nvSpPr>
        <p:spPr>
          <a:xfrm>
            <a:off x="549360" y="1600200"/>
            <a:ext cx="8042040" cy="43434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48" name="PlaceHolder 2"/>
          <p:cNvSpPr>
            <a:spLocks noGrp="1"/>
          </p:cNvSpPr>
          <p:nvPr>
            <p:ph type="body"/>
          </p:nvPr>
        </p:nvSpPr>
        <p:spPr>
          <a:xfrm>
            <a:off x="549360" y="1600200"/>
            <a:ext cx="8042040" cy="43430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50" name="PlaceHolder 2"/>
          <p:cNvSpPr>
            <a:spLocks noGrp="1"/>
          </p:cNvSpPr>
          <p:nvPr>
            <p:ph type="body"/>
          </p:nvPr>
        </p:nvSpPr>
        <p:spPr>
          <a:xfrm>
            <a:off x="549360" y="1600200"/>
            <a:ext cx="3924360" cy="4343040"/>
          </a:xfrm>
          <a:prstGeom prst="rect">
            <a:avLst/>
          </a:prstGeom>
        </p:spPr>
        <p:txBody>
          <a:bodyPr lIns="0" rIns="0" tIns="0" bIns="0"/>
          <a:p>
            <a:endParaRPr/>
          </a:p>
        </p:txBody>
      </p:sp>
      <p:sp>
        <p:nvSpPr>
          <p:cNvPr id="51" name="PlaceHolder 3"/>
          <p:cNvSpPr>
            <a:spLocks noGrp="1"/>
          </p:cNvSpPr>
          <p:nvPr>
            <p:ph type="body"/>
          </p:nvPr>
        </p:nvSpPr>
        <p:spPr>
          <a:xfrm>
            <a:off x="4670280" y="1600200"/>
            <a:ext cx="3924360" cy="43430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49360" y="107640"/>
            <a:ext cx="8042040" cy="13370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49360" y="107640"/>
            <a:ext cx="8042040" cy="6197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55" name="PlaceHolder 2"/>
          <p:cNvSpPr>
            <a:spLocks noGrp="1"/>
          </p:cNvSpPr>
          <p:nvPr>
            <p:ph type="body"/>
          </p:nvPr>
        </p:nvSpPr>
        <p:spPr>
          <a:xfrm>
            <a:off x="549360" y="1600200"/>
            <a:ext cx="3924360" cy="2071440"/>
          </a:xfrm>
          <a:prstGeom prst="rect">
            <a:avLst/>
          </a:prstGeom>
        </p:spPr>
        <p:txBody>
          <a:bodyPr lIns="0" rIns="0" tIns="0" bIns="0"/>
          <a:p>
            <a:endParaRPr/>
          </a:p>
        </p:txBody>
      </p:sp>
      <p:sp>
        <p:nvSpPr>
          <p:cNvPr id="56" name="PlaceHolder 3"/>
          <p:cNvSpPr>
            <a:spLocks noGrp="1"/>
          </p:cNvSpPr>
          <p:nvPr>
            <p:ph type="body"/>
          </p:nvPr>
        </p:nvSpPr>
        <p:spPr>
          <a:xfrm>
            <a:off x="549360" y="3868920"/>
            <a:ext cx="3924360" cy="2071440"/>
          </a:xfrm>
          <a:prstGeom prst="rect">
            <a:avLst/>
          </a:prstGeom>
        </p:spPr>
        <p:txBody>
          <a:bodyPr lIns="0" rIns="0" tIns="0" bIns="0"/>
          <a:p>
            <a:endParaRPr/>
          </a:p>
        </p:txBody>
      </p:sp>
      <p:sp>
        <p:nvSpPr>
          <p:cNvPr id="57" name="PlaceHolder 4"/>
          <p:cNvSpPr>
            <a:spLocks noGrp="1"/>
          </p:cNvSpPr>
          <p:nvPr>
            <p:ph type="body"/>
          </p:nvPr>
        </p:nvSpPr>
        <p:spPr>
          <a:xfrm>
            <a:off x="4670280" y="1600200"/>
            <a:ext cx="3924360" cy="43430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7" name="PlaceHolder 2"/>
          <p:cNvSpPr>
            <a:spLocks noGrp="1"/>
          </p:cNvSpPr>
          <p:nvPr>
            <p:ph type="subTitle"/>
          </p:nvPr>
        </p:nvSpPr>
        <p:spPr>
          <a:xfrm>
            <a:off x="549360" y="1600200"/>
            <a:ext cx="8042040" cy="43434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59" name="PlaceHolder 2"/>
          <p:cNvSpPr>
            <a:spLocks noGrp="1"/>
          </p:cNvSpPr>
          <p:nvPr>
            <p:ph type="body"/>
          </p:nvPr>
        </p:nvSpPr>
        <p:spPr>
          <a:xfrm>
            <a:off x="549360" y="1600200"/>
            <a:ext cx="3924360" cy="4343040"/>
          </a:xfrm>
          <a:prstGeom prst="rect">
            <a:avLst/>
          </a:prstGeom>
        </p:spPr>
        <p:txBody>
          <a:bodyPr lIns="0" rIns="0" tIns="0" bIns="0"/>
          <a:p>
            <a:endParaRPr/>
          </a:p>
        </p:txBody>
      </p:sp>
      <p:sp>
        <p:nvSpPr>
          <p:cNvPr id="60" name="PlaceHolder 3"/>
          <p:cNvSpPr>
            <a:spLocks noGrp="1"/>
          </p:cNvSpPr>
          <p:nvPr>
            <p:ph type="body"/>
          </p:nvPr>
        </p:nvSpPr>
        <p:spPr>
          <a:xfrm>
            <a:off x="4670280" y="1600200"/>
            <a:ext cx="3924360" cy="2071440"/>
          </a:xfrm>
          <a:prstGeom prst="rect">
            <a:avLst/>
          </a:prstGeom>
        </p:spPr>
        <p:txBody>
          <a:bodyPr lIns="0" rIns="0" tIns="0" bIns="0"/>
          <a:p>
            <a:endParaRPr/>
          </a:p>
        </p:txBody>
      </p:sp>
      <p:sp>
        <p:nvSpPr>
          <p:cNvPr id="61" name="PlaceHolder 4"/>
          <p:cNvSpPr>
            <a:spLocks noGrp="1"/>
          </p:cNvSpPr>
          <p:nvPr>
            <p:ph type="body"/>
          </p:nvPr>
        </p:nvSpPr>
        <p:spPr>
          <a:xfrm>
            <a:off x="4670280" y="3868920"/>
            <a:ext cx="3924360" cy="20714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63" name="PlaceHolder 2"/>
          <p:cNvSpPr>
            <a:spLocks noGrp="1"/>
          </p:cNvSpPr>
          <p:nvPr>
            <p:ph type="body"/>
          </p:nvPr>
        </p:nvSpPr>
        <p:spPr>
          <a:xfrm>
            <a:off x="549360" y="1600200"/>
            <a:ext cx="3924360" cy="2071440"/>
          </a:xfrm>
          <a:prstGeom prst="rect">
            <a:avLst/>
          </a:prstGeom>
        </p:spPr>
        <p:txBody>
          <a:bodyPr lIns="0" rIns="0" tIns="0" bIns="0"/>
          <a:p>
            <a:endParaRPr/>
          </a:p>
        </p:txBody>
      </p:sp>
      <p:sp>
        <p:nvSpPr>
          <p:cNvPr id="64" name="PlaceHolder 3"/>
          <p:cNvSpPr>
            <a:spLocks noGrp="1"/>
          </p:cNvSpPr>
          <p:nvPr>
            <p:ph type="body"/>
          </p:nvPr>
        </p:nvSpPr>
        <p:spPr>
          <a:xfrm>
            <a:off x="4670280" y="1600200"/>
            <a:ext cx="3924360" cy="2071440"/>
          </a:xfrm>
          <a:prstGeom prst="rect">
            <a:avLst/>
          </a:prstGeom>
        </p:spPr>
        <p:txBody>
          <a:bodyPr lIns="0" rIns="0" tIns="0" bIns="0"/>
          <a:p>
            <a:endParaRPr/>
          </a:p>
        </p:txBody>
      </p:sp>
      <p:sp>
        <p:nvSpPr>
          <p:cNvPr id="65" name="PlaceHolder 4"/>
          <p:cNvSpPr>
            <a:spLocks noGrp="1"/>
          </p:cNvSpPr>
          <p:nvPr>
            <p:ph type="body"/>
          </p:nvPr>
        </p:nvSpPr>
        <p:spPr>
          <a:xfrm>
            <a:off x="549360" y="3868920"/>
            <a:ext cx="8042040" cy="20714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67" name="PlaceHolder 2"/>
          <p:cNvSpPr>
            <a:spLocks noGrp="1"/>
          </p:cNvSpPr>
          <p:nvPr>
            <p:ph type="body"/>
          </p:nvPr>
        </p:nvSpPr>
        <p:spPr>
          <a:xfrm>
            <a:off x="549360" y="1600200"/>
            <a:ext cx="8042040" cy="2071440"/>
          </a:xfrm>
          <a:prstGeom prst="rect">
            <a:avLst/>
          </a:prstGeom>
        </p:spPr>
        <p:txBody>
          <a:bodyPr lIns="0" rIns="0" tIns="0" bIns="0"/>
          <a:p>
            <a:endParaRPr/>
          </a:p>
        </p:txBody>
      </p:sp>
      <p:sp>
        <p:nvSpPr>
          <p:cNvPr id="68" name="PlaceHolder 3"/>
          <p:cNvSpPr>
            <a:spLocks noGrp="1"/>
          </p:cNvSpPr>
          <p:nvPr>
            <p:ph type="body"/>
          </p:nvPr>
        </p:nvSpPr>
        <p:spPr>
          <a:xfrm>
            <a:off x="549360" y="3868920"/>
            <a:ext cx="8042040" cy="20714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70" name="PlaceHolder 2"/>
          <p:cNvSpPr>
            <a:spLocks noGrp="1"/>
          </p:cNvSpPr>
          <p:nvPr>
            <p:ph type="body"/>
          </p:nvPr>
        </p:nvSpPr>
        <p:spPr>
          <a:xfrm>
            <a:off x="549360" y="1600200"/>
            <a:ext cx="3924360" cy="2071440"/>
          </a:xfrm>
          <a:prstGeom prst="rect">
            <a:avLst/>
          </a:prstGeom>
        </p:spPr>
        <p:txBody>
          <a:bodyPr lIns="0" rIns="0" tIns="0" bIns="0"/>
          <a:p>
            <a:endParaRPr/>
          </a:p>
        </p:txBody>
      </p:sp>
      <p:sp>
        <p:nvSpPr>
          <p:cNvPr id="71" name="PlaceHolder 3"/>
          <p:cNvSpPr>
            <a:spLocks noGrp="1"/>
          </p:cNvSpPr>
          <p:nvPr>
            <p:ph type="body"/>
          </p:nvPr>
        </p:nvSpPr>
        <p:spPr>
          <a:xfrm>
            <a:off x="4670280" y="1600200"/>
            <a:ext cx="3924360" cy="2071440"/>
          </a:xfrm>
          <a:prstGeom prst="rect">
            <a:avLst/>
          </a:prstGeom>
        </p:spPr>
        <p:txBody>
          <a:bodyPr lIns="0" rIns="0" tIns="0" bIns="0"/>
          <a:p>
            <a:endParaRPr/>
          </a:p>
        </p:txBody>
      </p:sp>
      <p:sp>
        <p:nvSpPr>
          <p:cNvPr id="72" name="PlaceHolder 4"/>
          <p:cNvSpPr>
            <a:spLocks noGrp="1"/>
          </p:cNvSpPr>
          <p:nvPr>
            <p:ph type="body"/>
          </p:nvPr>
        </p:nvSpPr>
        <p:spPr>
          <a:xfrm>
            <a:off x="4670280" y="3868920"/>
            <a:ext cx="3924360" cy="2071440"/>
          </a:xfrm>
          <a:prstGeom prst="rect">
            <a:avLst/>
          </a:prstGeom>
        </p:spPr>
        <p:txBody>
          <a:bodyPr lIns="0" rIns="0" tIns="0" bIns="0"/>
          <a:p>
            <a:endParaRPr/>
          </a:p>
        </p:txBody>
      </p:sp>
      <p:sp>
        <p:nvSpPr>
          <p:cNvPr id="73" name="PlaceHolder 5"/>
          <p:cNvSpPr>
            <a:spLocks noGrp="1"/>
          </p:cNvSpPr>
          <p:nvPr>
            <p:ph type="body"/>
          </p:nvPr>
        </p:nvSpPr>
        <p:spPr>
          <a:xfrm>
            <a:off x="549360" y="3868920"/>
            <a:ext cx="3924360" cy="20714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75" name="PlaceHolder 2"/>
          <p:cNvSpPr>
            <a:spLocks noGrp="1"/>
          </p:cNvSpPr>
          <p:nvPr>
            <p:ph type="body"/>
          </p:nvPr>
        </p:nvSpPr>
        <p:spPr>
          <a:xfrm>
            <a:off x="549360" y="1600200"/>
            <a:ext cx="8042040" cy="4343040"/>
          </a:xfrm>
          <a:prstGeom prst="rect">
            <a:avLst/>
          </a:prstGeom>
        </p:spPr>
        <p:txBody>
          <a:bodyPr lIns="0" rIns="0" tIns="0" bIns="0"/>
          <a:p>
            <a:endParaRPr/>
          </a:p>
        </p:txBody>
      </p:sp>
      <p:sp>
        <p:nvSpPr>
          <p:cNvPr id="76" name="PlaceHolder 3"/>
          <p:cNvSpPr>
            <a:spLocks noGrp="1"/>
          </p:cNvSpPr>
          <p:nvPr>
            <p:ph type="body"/>
          </p:nvPr>
        </p:nvSpPr>
        <p:spPr>
          <a:xfrm>
            <a:off x="549360" y="1600200"/>
            <a:ext cx="8042040" cy="4343040"/>
          </a:xfrm>
          <a:prstGeom prst="rect">
            <a:avLst/>
          </a:prstGeom>
        </p:spPr>
        <p:txBody>
          <a:bodyPr lIns="0" rIns="0" tIns="0" bIns="0"/>
          <a:p>
            <a:endParaRPr/>
          </a:p>
        </p:txBody>
      </p:sp>
      <p:pic>
        <p:nvPicPr>
          <p:cNvPr id="77" name="" descr=""/>
          <p:cNvPicPr/>
          <p:nvPr/>
        </p:nvPicPr>
        <p:blipFill>
          <a:blip r:embed="rId2"/>
          <a:stretch>
            <a:fillRect/>
          </a:stretch>
        </p:blipFill>
        <p:spPr>
          <a:xfrm>
            <a:off x="1848600" y="1600200"/>
            <a:ext cx="5443200" cy="4343040"/>
          </a:xfrm>
          <a:prstGeom prst="rect">
            <a:avLst/>
          </a:prstGeom>
          <a:ln>
            <a:noFill/>
          </a:ln>
        </p:spPr>
      </p:pic>
      <p:pic>
        <p:nvPicPr>
          <p:cNvPr id="78" name="" descr=""/>
          <p:cNvPicPr/>
          <p:nvPr/>
        </p:nvPicPr>
        <p:blipFill>
          <a:blip r:embed="rId3"/>
          <a:stretch>
            <a:fillRect/>
          </a:stretch>
        </p:blipFill>
        <p:spPr>
          <a:xfrm>
            <a:off x="1848600" y="1600200"/>
            <a:ext cx="5443200" cy="4343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9" name="PlaceHolder 2"/>
          <p:cNvSpPr>
            <a:spLocks noGrp="1"/>
          </p:cNvSpPr>
          <p:nvPr>
            <p:ph type="body"/>
          </p:nvPr>
        </p:nvSpPr>
        <p:spPr>
          <a:xfrm>
            <a:off x="549360" y="1600200"/>
            <a:ext cx="8042040" cy="43430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11" name="PlaceHolder 2"/>
          <p:cNvSpPr>
            <a:spLocks noGrp="1"/>
          </p:cNvSpPr>
          <p:nvPr>
            <p:ph type="body"/>
          </p:nvPr>
        </p:nvSpPr>
        <p:spPr>
          <a:xfrm>
            <a:off x="549360" y="1600200"/>
            <a:ext cx="3924360" cy="4343040"/>
          </a:xfrm>
          <a:prstGeom prst="rect">
            <a:avLst/>
          </a:prstGeom>
        </p:spPr>
        <p:txBody>
          <a:bodyPr lIns="0" rIns="0" tIns="0" bIns="0"/>
          <a:p>
            <a:endParaRPr/>
          </a:p>
        </p:txBody>
      </p:sp>
      <p:sp>
        <p:nvSpPr>
          <p:cNvPr id="12" name="PlaceHolder 3"/>
          <p:cNvSpPr>
            <a:spLocks noGrp="1"/>
          </p:cNvSpPr>
          <p:nvPr>
            <p:ph type="body"/>
          </p:nvPr>
        </p:nvSpPr>
        <p:spPr>
          <a:xfrm>
            <a:off x="4670280" y="1600200"/>
            <a:ext cx="3924360" cy="43430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49360" y="107640"/>
            <a:ext cx="8042040" cy="13370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49360" y="107640"/>
            <a:ext cx="8042040" cy="6197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16" name="PlaceHolder 2"/>
          <p:cNvSpPr>
            <a:spLocks noGrp="1"/>
          </p:cNvSpPr>
          <p:nvPr>
            <p:ph type="body"/>
          </p:nvPr>
        </p:nvSpPr>
        <p:spPr>
          <a:xfrm>
            <a:off x="549360" y="1600200"/>
            <a:ext cx="3924360" cy="2071440"/>
          </a:xfrm>
          <a:prstGeom prst="rect">
            <a:avLst/>
          </a:prstGeom>
        </p:spPr>
        <p:txBody>
          <a:bodyPr lIns="0" rIns="0" tIns="0" bIns="0"/>
          <a:p>
            <a:endParaRPr/>
          </a:p>
        </p:txBody>
      </p:sp>
      <p:sp>
        <p:nvSpPr>
          <p:cNvPr id="17" name="PlaceHolder 3"/>
          <p:cNvSpPr>
            <a:spLocks noGrp="1"/>
          </p:cNvSpPr>
          <p:nvPr>
            <p:ph type="body"/>
          </p:nvPr>
        </p:nvSpPr>
        <p:spPr>
          <a:xfrm>
            <a:off x="549360" y="3868920"/>
            <a:ext cx="3924360" cy="2071440"/>
          </a:xfrm>
          <a:prstGeom prst="rect">
            <a:avLst/>
          </a:prstGeom>
        </p:spPr>
        <p:txBody>
          <a:bodyPr lIns="0" rIns="0" tIns="0" bIns="0"/>
          <a:p>
            <a:endParaRPr/>
          </a:p>
        </p:txBody>
      </p:sp>
      <p:sp>
        <p:nvSpPr>
          <p:cNvPr id="18" name="PlaceHolder 4"/>
          <p:cNvSpPr>
            <a:spLocks noGrp="1"/>
          </p:cNvSpPr>
          <p:nvPr>
            <p:ph type="body"/>
          </p:nvPr>
        </p:nvSpPr>
        <p:spPr>
          <a:xfrm>
            <a:off x="4670280" y="1600200"/>
            <a:ext cx="3924360" cy="43430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20" name="PlaceHolder 2"/>
          <p:cNvSpPr>
            <a:spLocks noGrp="1"/>
          </p:cNvSpPr>
          <p:nvPr>
            <p:ph type="body"/>
          </p:nvPr>
        </p:nvSpPr>
        <p:spPr>
          <a:xfrm>
            <a:off x="549360" y="1600200"/>
            <a:ext cx="3924360" cy="4343040"/>
          </a:xfrm>
          <a:prstGeom prst="rect">
            <a:avLst/>
          </a:prstGeom>
        </p:spPr>
        <p:txBody>
          <a:bodyPr lIns="0" rIns="0" tIns="0" bIns="0"/>
          <a:p>
            <a:endParaRPr/>
          </a:p>
        </p:txBody>
      </p:sp>
      <p:sp>
        <p:nvSpPr>
          <p:cNvPr id="21" name="PlaceHolder 3"/>
          <p:cNvSpPr>
            <a:spLocks noGrp="1"/>
          </p:cNvSpPr>
          <p:nvPr>
            <p:ph type="body"/>
          </p:nvPr>
        </p:nvSpPr>
        <p:spPr>
          <a:xfrm>
            <a:off x="4670280" y="1600200"/>
            <a:ext cx="3924360" cy="2071440"/>
          </a:xfrm>
          <a:prstGeom prst="rect">
            <a:avLst/>
          </a:prstGeom>
        </p:spPr>
        <p:txBody>
          <a:bodyPr lIns="0" rIns="0" tIns="0" bIns="0"/>
          <a:p>
            <a:endParaRPr/>
          </a:p>
        </p:txBody>
      </p:sp>
      <p:sp>
        <p:nvSpPr>
          <p:cNvPr id="22" name="PlaceHolder 4"/>
          <p:cNvSpPr>
            <a:spLocks noGrp="1"/>
          </p:cNvSpPr>
          <p:nvPr>
            <p:ph type="body"/>
          </p:nvPr>
        </p:nvSpPr>
        <p:spPr>
          <a:xfrm>
            <a:off x="4670280" y="3868920"/>
            <a:ext cx="3924360" cy="20714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49360" y="107640"/>
            <a:ext cx="8042040" cy="1337040"/>
          </a:xfrm>
          <a:prstGeom prst="rect">
            <a:avLst/>
          </a:prstGeom>
        </p:spPr>
        <p:txBody>
          <a:bodyPr lIns="0" rIns="0" tIns="0" bIns="0" anchor="ctr"/>
          <a:p>
            <a:endParaRPr/>
          </a:p>
        </p:txBody>
      </p:sp>
      <p:sp>
        <p:nvSpPr>
          <p:cNvPr id="24" name="PlaceHolder 2"/>
          <p:cNvSpPr>
            <a:spLocks noGrp="1"/>
          </p:cNvSpPr>
          <p:nvPr>
            <p:ph type="body"/>
          </p:nvPr>
        </p:nvSpPr>
        <p:spPr>
          <a:xfrm>
            <a:off x="549360" y="1600200"/>
            <a:ext cx="3924360" cy="2071440"/>
          </a:xfrm>
          <a:prstGeom prst="rect">
            <a:avLst/>
          </a:prstGeom>
        </p:spPr>
        <p:txBody>
          <a:bodyPr lIns="0" rIns="0" tIns="0" bIns="0"/>
          <a:p>
            <a:endParaRPr/>
          </a:p>
        </p:txBody>
      </p:sp>
      <p:sp>
        <p:nvSpPr>
          <p:cNvPr id="25" name="PlaceHolder 3"/>
          <p:cNvSpPr>
            <a:spLocks noGrp="1"/>
          </p:cNvSpPr>
          <p:nvPr>
            <p:ph type="body"/>
          </p:nvPr>
        </p:nvSpPr>
        <p:spPr>
          <a:xfrm>
            <a:off x="4670280" y="1600200"/>
            <a:ext cx="3924360" cy="2071440"/>
          </a:xfrm>
          <a:prstGeom prst="rect">
            <a:avLst/>
          </a:prstGeom>
        </p:spPr>
        <p:txBody>
          <a:bodyPr lIns="0" rIns="0" tIns="0" bIns="0"/>
          <a:p>
            <a:endParaRPr/>
          </a:p>
        </p:txBody>
      </p:sp>
      <p:sp>
        <p:nvSpPr>
          <p:cNvPr id="26" name="PlaceHolder 4"/>
          <p:cNvSpPr>
            <a:spLocks noGrp="1"/>
          </p:cNvSpPr>
          <p:nvPr>
            <p:ph type="body"/>
          </p:nvPr>
        </p:nvSpPr>
        <p:spPr>
          <a:xfrm>
            <a:off x="549360" y="3868920"/>
            <a:ext cx="8042040" cy="20714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1328040" y="1295280"/>
            <a:ext cx="6487200" cy="3152520"/>
          </a:xfrm>
          <a:prstGeom prst="rect">
            <a:avLst/>
          </a:prstGeom>
          <a:noFill/>
          <a:ln w="3240">
            <a:solidFill>
              <a:srgbClr val="ffffff"/>
            </a:solidFill>
            <a:round/>
          </a:ln>
        </p:spPr>
      </p:sp>
      <p:sp>
        <p:nvSpPr>
          <p:cNvPr id="1" name="PlaceHolder 2"/>
          <p:cNvSpPr>
            <a:spLocks noGrp="1"/>
          </p:cNvSpPr>
          <p:nvPr>
            <p:ph type="title"/>
          </p:nvPr>
        </p:nvSpPr>
        <p:spPr>
          <a:xfrm>
            <a:off x="1323000" y="1523880"/>
            <a:ext cx="6497640" cy="1724400"/>
          </a:xfrm>
          <a:prstGeom prst="rect">
            <a:avLst/>
          </a:prstGeom>
        </p:spPr>
        <p:txBody>
          <a:bodyPr anchor="b"/>
          <a:p>
            <a:pPr algn="ctr">
              <a:lnSpc>
                <a:spcPct val="100000"/>
              </a:lnSpc>
            </a:pPr>
            <a:r>
              <a:rPr lang="en-US" sz="4600">
                <a:solidFill>
                  <a:srgbClr val="2c7c9f"/>
                </a:solidFill>
                <a:latin typeface="News Gothic MT"/>
              </a:rPr>
              <a:t>Click to edit the title text formatClick to edit Master title style</a:t>
            </a:r>
            <a:endParaRPr/>
          </a:p>
        </p:txBody>
      </p:sp>
      <p:sp>
        <p:nvSpPr>
          <p:cNvPr id="2" name="PlaceHolder 3"/>
          <p:cNvSpPr>
            <a:spLocks noGrp="1"/>
          </p:cNvSpPr>
          <p:nvPr>
            <p:ph type="dt"/>
          </p:nvPr>
        </p:nvSpPr>
        <p:spPr>
          <a:xfrm>
            <a:off x="5629680" y="6275520"/>
            <a:ext cx="2133360" cy="364680"/>
          </a:xfrm>
          <a:prstGeom prst="rect">
            <a:avLst/>
          </a:prstGeom>
        </p:spPr>
        <p:txBody>
          <a:bodyPr anchor="ctr"/>
          <a:p>
            <a:pPr algn="r">
              <a:lnSpc>
                <a:spcPct val="100000"/>
              </a:lnSpc>
            </a:pPr>
            <a:r>
              <a:rPr lang="en-US" sz="1200">
                <a:solidFill>
                  <a:srgbClr val="ffffff"/>
                </a:solidFill>
                <a:latin typeface="News Gothic MT"/>
              </a:rPr>
              <a:t>12/9/14</a:t>
            </a:r>
            <a:endParaRPr/>
          </a:p>
        </p:txBody>
      </p:sp>
      <p:sp>
        <p:nvSpPr>
          <p:cNvPr id="3" name="PlaceHolder 4"/>
          <p:cNvSpPr>
            <a:spLocks noGrp="1"/>
          </p:cNvSpPr>
          <p:nvPr>
            <p:ph type="ftr"/>
          </p:nvPr>
        </p:nvSpPr>
        <p:spPr>
          <a:xfrm>
            <a:off x="264600" y="6275520"/>
            <a:ext cx="4840560" cy="364680"/>
          </a:xfrm>
          <a:prstGeom prst="rect">
            <a:avLst/>
          </a:prstGeom>
        </p:spPr>
        <p:txBody>
          <a:bodyPr anchor="ctr"/>
          <a:p>
            <a:endParaRPr/>
          </a:p>
        </p:txBody>
      </p:sp>
      <p:sp>
        <p:nvSpPr>
          <p:cNvPr id="4" name="PlaceHolder 5"/>
          <p:cNvSpPr>
            <a:spLocks noGrp="1"/>
          </p:cNvSpPr>
          <p:nvPr>
            <p:ph type="sldNum"/>
          </p:nvPr>
        </p:nvSpPr>
        <p:spPr>
          <a:xfrm>
            <a:off x="7898040" y="6275520"/>
            <a:ext cx="990360" cy="364680"/>
          </a:xfrm>
          <a:prstGeom prst="rect">
            <a:avLst/>
          </a:prstGeom>
        </p:spPr>
        <p:txBody>
          <a:bodyPr anchor="ctr"/>
          <a:p>
            <a:pPr algn="r">
              <a:lnSpc>
                <a:spcPct val="100000"/>
              </a:lnSpc>
            </a:pPr>
            <a:fld id="{73C0D33D-AE5A-4CC8-9B25-2262D306214B}" type="slidenum">
              <a:rPr lang="en-US" sz="3600">
                <a:solidFill>
                  <a:srgbClr val="ffffff"/>
                </a:solidFill>
                <a:latin typeface="News Gothic MT"/>
              </a:rPr>
              <a:t>&lt;number&gt;</a:t>
            </a:fld>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400">
                <a:latin typeface="News Gothic MT"/>
              </a:rPr>
              <a:t>Click to edit the outline text format</a:t>
            </a:r>
            <a:endParaRPr/>
          </a:p>
          <a:p>
            <a:pPr lvl="1">
              <a:buSzPct val="75000"/>
              <a:buFont typeface="StarSymbol"/>
              <a:buChar char=""/>
            </a:pPr>
            <a:r>
              <a:rPr lang="en-US" sz="2000">
                <a:latin typeface="News Gothic MT"/>
              </a:rPr>
              <a:t>Second Outline Level</a:t>
            </a:r>
            <a:endParaRPr/>
          </a:p>
          <a:p>
            <a:pPr lvl="2">
              <a:buSzPct val="45000"/>
              <a:buFont typeface="StarSymbol"/>
              <a:buChar char=""/>
            </a:pPr>
            <a:r>
              <a:rPr lang="en-US">
                <a:latin typeface="News Gothic MT"/>
              </a:rPr>
              <a:t>Third Outline Level</a:t>
            </a:r>
            <a:endParaRPr/>
          </a:p>
          <a:p>
            <a:pPr lvl="3">
              <a:buSzPct val="75000"/>
              <a:buFont typeface="StarSymbol"/>
              <a:buChar char=""/>
            </a:pPr>
            <a:r>
              <a:rPr lang="en-US">
                <a:latin typeface="News Gothic MT"/>
              </a:rPr>
              <a:t>Fourth Outline Level</a:t>
            </a:r>
            <a:endParaRPr/>
          </a:p>
          <a:p>
            <a:pPr lvl="4">
              <a:buSzPct val="45000"/>
              <a:buFont typeface="StarSymbol"/>
              <a:buChar char=""/>
            </a:pPr>
            <a:r>
              <a:rPr lang="en-US" sz="2000">
                <a:latin typeface="News Gothic MT"/>
              </a:rPr>
              <a:t>Fifth Outline Level</a:t>
            </a:r>
            <a:endParaRPr/>
          </a:p>
          <a:p>
            <a:pPr lvl="5">
              <a:buSzPct val="45000"/>
              <a:buFont typeface="StarSymbol"/>
              <a:buChar char=""/>
            </a:pPr>
            <a:r>
              <a:rPr lang="en-US" sz="2000">
                <a:latin typeface="News Gothic MT"/>
              </a:rPr>
              <a:t>Sixth Outline Level</a:t>
            </a:r>
            <a:endParaRPr/>
          </a:p>
          <a:p>
            <a:pPr lvl="6">
              <a:buSzPct val="45000"/>
              <a:buFont typeface="StarSymbol"/>
              <a:buChar char=""/>
            </a:pPr>
            <a:r>
              <a:rPr lang="en-US" sz="2000">
                <a:latin typeface="News Gothic MT"/>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549360" y="107640"/>
            <a:ext cx="8042040" cy="1336680"/>
          </a:xfrm>
          <a:prstGeom prst="rect">
            <a:avLst/>
          </a:prstGeom>
        </p:spPr>
        <p:txBody>
          <a:bodyPr anchor="b"/>
          <a:p>
            <a:pPr algn="ctr">
              <a:lnSpc>
                <a:spcPct val="100000"/>
              </a:lnSpc>
            </a:pPr>
            <a:r>
              <a:rPr lang="en-US" sz="4600">
                <a:solidFill>
                  <a:srgbClr val="2c7c9f"/>
                </a:solidFill>
                <a:latin typeface="News Gothic MT"/>
              </a:rPr>
              <a:t>Click to edit the title text formatClick to edit Master title style</a:t>
            </a:r>
            <a:endParaRPr/>
          </a:p>
        </p:txBody>
      </p:sp>
      <p:sp>
        <p:nvSpPr>
          <p:cNvPr id="41" name="PlaceHolder 2"/>
          <p:cNvSpPr>
            <a:spLocks noGrp="1"/>
          </p:cNvSpPr>
          <p:nvPr>
            <p:ph type="body"/>
          </p:nvPr>
        </p:nvSpPr>
        <p:spPr>
          <a:xfrm>
            <a:off x="549360" y="1600200"/>
            <a:ext cx="8042040" cy="4343040"/>
          </a:xfrm>
          <a:prstGeom prst="rect">
            <a:avLst/>
          </a:prstGeom>
        </p:spPr>
        <p:txBody>
          <a:bodyPr/>
          <a:p>
            <a:pPr>
              <a:buSzPct val="45000"/>
              <a:buFont typeface="StarSymbol"/>
              <a:buChar char=""/>
            </a:pPr>
            <a:r>
              <a:rPr lang="en-US" sz="2400">
                <a:solidFill>
                  <a:srgbClr val="595959"/>
                </a:solidFill>
                <a:latin typeface="News Gothic MT"/>
              </a:rPr>
              <a:t>Click to edit the outline text format</a:t>
            </a:r>
            <a:endParaRPr/>
          </a:p>
          <a:p>
            <a:pPr lvl="1">
              <a:buSzPct val="75000"/>
              <a:buFont typeface="StarSymbol"/>
              <a:buChar char=""/>
            </a:pPr>
            <a:r>
              <a:rPr lang="en-US" sz="2400">
                <a:solidFill>
                  <a:srgbClr val="595959"/>
                </a:solidFill>
                <a:latin typeface="News Gothic MT"/>
              </a:rPr>
              <a:t>Second Outline Level</a:t>
            </a:r>
            <a:endParaRPr/>
          </a:p>
          <a:p>
            <a:pPr lvl="2">
              <a:buSzPct val="45000"/>
              <a:buFont typeface="StarSymbol"/>
              <a:buChar char=""/>
            </a:pPr>
            <a:r>
              <a:rPr lang="en-US" sz="2400">
                <a:solidFill>
                  <a:srgbClr val="595959"/>
                </a:solidFill>
                <a:latin typeface="News Gothic MT"/>
              </a:rPr>
              <a:t>Third Outline Level</a:t>
            </a:r>
            <a:endParaRPr/>
          </a:p>
          <a:p>
            <a:pPr lvl="3">
              <a:buSzPct val="75000"/>
              <a:buFont typeface="StarSymbol"/>
              <a:buChar char=""/>
            </a:pPr>
            <a:r>
              <a:rPr lang="en-US" sz="2400">
                <a:solidFill>
                  <a:srgbClr val="595959"/>
                </a:solidFill>
                <a:latin typeface="News Gothic MT"/>
              </a:rPr>
              <a:t>Fourth Outline Level</a:t>
            </a:r>
            <a:endParaRPr/>
          </a:p>
          <a:p>
            <a:pPr lvl="4">
              <a:buSzPct val="45000"/>
              <a:buFont typeface="StarSymbol"/>
              <a:buChar char=""/>
            </a:pPr>
            <a:r>
              <a:rPr lang="en-US" sz="2400">
                <a:solidFill>
                  <a:srgbClr val="595959"/>
                </a:solidFill>
                <a:latin typeface="News Gothic MT"/>
              </a:rPr>
              <a:t>Fifth Outline Level</a:t>
            </a:r>
            <a:endParaRPr/>
          </a:p>
          <a:p>
            <a:pPr lvl="5">
              <a:buSzPct val="45000"/>
              <a:buFont typeface="StarSymbol"/>
              <a:buChar char=""/>
            </a:pPr>
            <a:r>
              <a:rPr lang="en-US" sz="2400">
                <a:solidFill>
                  <a:srgbClr val="595959"/>
                </a:solidFill>
                <a:latin typeface="News Gothic MT"/>
              </a:rPr>
              <a:t>Sixth Outline Level</a:t>
            </a:r>
            <a:endParaRPr/>
          </a:p>
          <a:p>
            <a:pPr>
              <a:lnSpc>
                <a:spcPct val="100000"/>
              </a:lnSpc>
              <a:buSzPct val="110000"/>
              <a:buFont typeface="Wingdings 2" charset="2"/>
              <a:buChar char=""/>
            </a:pPr>
            <a:r>
              <a:rPr lang="en-US" sz="2400">
                <a:solidFill>
                  <a:srgbClr val="595959"/>
                </a:solidFill>
                <a:latin typeface="News Gothic MT"/>
              </a:rPr>
              <a:t>Seventh Outline LevelClick to edit Master text styles</a:t>
            </a:r>
            <a:endParaRPr/>
          </a:p>
          <a:p>
            <a:pPr lvl="1">
              <a:lnSpc>
                <a:spcPct val="100000"/>
              </a:lnSpc>
              <a:buSzPct val="110000"/>
              <a:buFont typeface="Wingdings 2" charset="2"/>
              <a:buChar char=""/>
            </a:pPr>
            <a:r>
              <a:rPr lang="en-US" sz="2200">
                <a:solidFill>
                  <a:srgbClr val="595959"/>
                </a:solidFill>
                <a:latin typeface="News Gothic MT"/>
              </a:rPr>
              <a:t>Second level</a:t>
            </a:r>
            <a:endParaRPr/>
          </a:p>
          <a:p>
            <a:pPr lvl="2">
              <a:lnSpc>
                <a:spcPct val="100000"/>
              </a:lnSpc>
              <a:buSzPct val="110000"/>
              <a:buFont typeface="Wingdings 2" charset="2"/>
              <a:buChar char=""/>
            </a:pPr>
            <a:r>
              <a:rPr lang="en-US" sz="2000">
                <a:solidFill>
                  <a:srgbClr val="595959"/>
                </a:solidFill>
                <a:latin typeface="News Gothic MT"/>
              </a:rPr>
              <a:t>Third level</a:t>
            </a:r>
            <a:endParaRPr/>
          </a:p>
          <a:p>
            <a:pPr lvl="3">
              <a:lnSpc>
                <a:spcPct val="100000"/>
              </a:lnSpc>
              <a:buSzPct val="110000"/>
              <a:buFont typeface="Wingdings 2" charset="2"/>
              <a:buChar char=""/>
            </a:pPr>
            <a:r>
              <a:rPr lang="en-US">
                <a:solidFill>
                  <a:srgbClr val="595959"/>
                </a:solidFill>
                <a:latin typeface="News Gothic MT"/>
              </a:rPr>
              <a:t>Fourth level</a:t>
            </a:r>
            <a:endParaRPr/>
          </a:p>
          <a:p>
            <a:pPr lvl="4">
              <a:lnSpc>
                <a:spcPct val="100000"/>
              </a:lnSpc>
              <a:buSzPct val="110000"/>
              <a:buFont typeface="Wingdings 2" charset="2"/>
              <a:buChar char=""/>
            </a:pPr>
            <a:r>
              <a:rPr lang="en-US">
                <a:solidFill>
                  <a:srgbClr val="595959"/>
                </a:solidFill>
                <a:latin typeface="News Gothic MT"/>
              </a:rPr>
              <a:t>Fifth level</a:t>
            </a:r>
            <a:endParaRPr/>
          </a:p>
        </p:txBody>
      </p:sp>
      <p:sp>
        <p:nvSpPr>
          <p:cNvPr id="42" name="PlaceHolder 3"/>
          <p:cNvSpPr>
            <a:spLocks noGrp="1"/>
          </p:cNvSpPr>
          <p:nvPr>
            <p:ph type="dt"/>
          </p:nvPr>
        </p:nvSpPr>
        <p:spPr>
          <a:xfrm>
            <a:off x="5629680" y="6275520"/>
            <a:ext cx="2133360" cy="364680"/>
          </a:xfrm>
          <a:prstGeom prst="rect">
            <a:avLst/>
          </a:prstGeom>
        </p:spPr>
        <p:txBody>
          <a:bodyPr anchor="ctr"/>
          <a:p>
            <a:pPr algn="r">
              <a:lnSpc>
                <a:spcPct val="100000"/>
              </a:lnSpc>
            </a:pPr>
            <a:r>
              <a:rPr lang="en-US" sz="1200">
                <a:solidFill>
                  <a:srgbClr val="ffffff"/>
                </a:solidFill>
                <a:latin typeface="News Gothic MT"/>
              </a:rPr>
              <a:t>12/9/14</a:t>
            </a:r>
            <a:endParaRPr/>
          </a:p>
        </p:txBody>
      </p:sp>
      <p:sp>
        <p:nvSpPr>
          <p:cNvPr id="43" name="PlaceHolder 4"/>
          <p:cNvSpPr>
            <a:spLocks noGrp="1"/>
          </p:cNvSpPr>
          <p:nvPr>
            <p:ph type="ftr"/>
          </p:nvPr>
        </p:nvSpPr>
        <p:spPr>
          <a:xfrm>
            <a:off x="264600" y="6275520"/>
            <a:ext cx="4840560" cy="364680"/>
          </a:xfrm>
          <a:prstGeom prst="rect">
            <a:avLst/>
          </a:prstGeom>
        </p:spPr>
        <p:txBody>
          <a:bodyPr anchor="ctr"/>
          <a:p>
            <a:endParaRPr/>
          </a:p>
        </p:txBody>
      </p:sp>
      <p:sp>
        <p:nvSpPr>
          <p:cNvPr id="44" name="PlaceHolder 5"/>
          <p:cNvSpPr>
            <a:spLocks noGrp="1"/>
          </p:cNvSpPr>
          <p:nvPr>
            <p:ph type="sldNum"/>
          </p:nvPr>
        </p:nvSpPr>
        <p:spPr>
          <a:xfrm>
            <a:off x="7898040" y="6275520"/>
            <a:ext cx="990360" cy="364680"/>
          </a:xfrm>
          <a:prstGeom prst="rect">
            <a:avLst/>
          </a:prstGeom>
        </p:spPr>
        <p:txBody>
          <a:bodyPr anchor="ctr"/>
          <a:p>
            <a:pPr algn="r">
              <a:lnSpc>
                <a:spcPct val="100000"/>
              </a:lnSpc>
            </a:pPr>
            <a:fld id="{CD5F6864-8215-47B6-8732-5CC60F81A6ED}" type="slidenum">
              <a:rPr lang="en-US" sz="3600">
                <a:solidFill>
                  <a:srgbClr val="ffffff"/>
                </a:solidFill>
                <a:latin typeface="News Gothic MT"/>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1323000" y="1523880"/>
            <a:ext cx="6497640" cy="1724400"/>
          </a:xfrm>
          <a:prstGeom prst="rect">
            <a:avLst/>
          </a:prstGeom>
        </p:spPr>
        <p:txBody>
          <a:bodyPr anchor="b"/>
          <a:p>
            <a:pPr algn="ctr">
              <a:lnSpc>
                <a:spcPct val="100000"/>
              </a:lnSpc>
            </a:pPr>
            <a:r>
              <a:rPr lang="en-US" sz="4600">
                <a:solidFill>
                  <a:srgbClr val="2c7c9f"/>
                </a:solidFill>
                <a:latin typeface="News Gothic MT"/>
              </a:rPr>
              <a:t>Data Visualizer in Java</a:t>
            </a:r>
            <a:r>
              <a:rPr lang="en-US" sz="4600">
                <a:solidFill>
                  <a:srgbClr val="2c7c9f"/>
                </a:solidFill>
                <a:latin typeface="News Gothic MT"/>
              </a:rPr>
              <a:t>
</a:t>
            </a:r>
            <a:r>
              <a:rPr lang="en-US" sz="4600">
                <a:solidFill>
                  <a:srgbClr val="2c7c9f"/>
                </a:solidFill>
                <a:latin typeface="News Gothic MT"/>
              </a:rPr>
              <a:t>DataLit</a:t>
            </a:r>
            <a:endParaRPr/>
          </a:p>
        </p:txBody>
      </p:sp>
      <p:sp>
        <p:nvSpPr>
          <p:cNvPr id="85" name="TextShape 2"/>
          <p:cNvSpPr txBox="1"/>
          <p:nvPr/>
        </p:nvSpPr>
        <p:spPr>
          <a:xfrm>
            <a:off x="1323000" y="3299040"/>
            <a:ext cx="6497640" cy="916200"/>
          </a:xfrm>
          <a:prstGeom prst="rect">
            <a:avLst/>
          </a:prstGeom>
        </p:spPr>
        <p:txBody>
          <a:bodyPr/>
          <a:p>
            <a:pPr algn="ctr">
              <a:lnSpc>
                <a:spcPct val="100000"/>
              </a:lnSpc>
            </a:pPr>
            <a:r>
              <a:rPr lang="en-US">
                <a:solidFill>
                  <a:srgbClr val="8b8b8b"/>
                </a:solidFill>
                <a:latin typeface="News Gothic MT"/>
              </a:rPr>
              <a:t>Jennifer Baumann, Ellie Daw, John Cronk, Alec Martin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3850920" y="107640"/>
            <a:ext cx="4740480" cy="1336680"/>
          </a:xfrm>
          <a:prstGeom prst="rect">
            <a:avLst/>
          </a:prstGeom>
        </p:spPr>
        <p:txBody>
          <a:bodyPr anchor="b"/>
          <a:p>
            <a:pPr algn="ctr">
              <a:lnSpc>
                <a:spcPct val="100000"/>
              </a:lnSpc>
            </a:pPr>
            <a:r>
              <a:rPr lang="en-US" sz="4600">
                <a:solidFill>
                  <a:srgbClr val="2c7c9f"/>
                </a:solidFill>
                <a:latin typeface="News Gothic MT"/>
              </a:rPr>
              <a:t>Tools</a:t>
            </a:r>
            <a:endParaRPr/>
          </a:p>
        </p:txBody>
      </p:sp>
      <p:pic>
        <p:nvPicPr>
          <p:cNvPr id="87" name="Content Placeholder 3" descr=""/>
          <p:cNvPicPr/>
          <p:nvPr/>
        </p:nvPicPr>
        <p:blipFill>
          <a:blip r:embed="rId1"/>
          <a:srcRect l="0" t="608444" r="0" b="608444"/>
          <a:stretch>
            <a:fillRect/>
          </a:stretch>
        </p:blipFill>
        <p:spPr>
          <a:xfrm>
            <a:off x="549360" y="2346120"/>
            <a:ext cx="2481840" cy="1340280"/>
          </a:xfrm>
          <a:prstGeom prst="rect">
            <a:avLst/>
          </a:prstGeom>
          <a:ln>
            <a:noFill/>
          </a:ln>
        </p:spPr>
      </p:pic>
      <p:sp>
        <p:nvSpPr>
          <p:cNvPr id="88" name="CustomShape 2"/>
          <p:cNvSpPr/>
          <p:nvPr/>
        </p:nvSpPr>
        <p:spPr>
          <a:xfrm>
            <a:off x="3850920" y="1747800"/>
            <a:ext cx="3522600" cy="1461960"/>
          </a:xfrm>
          <a:prstGeom prst="rect">
            <a:avLst/>
          </a:prstGeom>
          <a:noFill/>
          <a:ln>
            <a:noFill/>
          </a:ln>
        </p:spPr>
        <p:txBody>
          <a:bodyPr lIns="90000" rIns="90000" tIns="45000" bIns="45000"/>
          <a:p>
            <a:pPr>
              <a:lnSpc>
                <a:spcPct val="100000"/>
              </a:lnSpc>
              <a:buFont typeface="Arial"/>
              <a:buChar char="•"/>
            </a:pPr>
            <a:r>
              <a:rPr lang="en-US">
                <a:solidFill>
                  <a:srgbClr val="000000"/>
                </a:solidFill>
                <a:latin typeface="News Gothic MT"/>
              </a:rPr>
              <a:t>Project Tracker: Trello </a:t>
            </a:r>
            <a:endParaRPr/>
          </a:p>
          <a:p>
            <a:pPr>
              <a:lnSpc>
                <a:spcPct val="100000"/>
              </a:lnSpc>
              <a:buFont typeface="Arial"/>
              <a:buChar char="•"/>
            </a:pPr>
            <a:r>
              <a:rPr lang="en-US">
                <a:solidFill>
                  <a:srgbClr val="000000"/>
                </a:solidFill>
                <a:latin typeface="News Gothic MT"/>
              </a:rPr>
              <a:t>VCS: git (github)</a:t>
            </a:r>
            <a:endParaRPr/>
          </a:p>
          <a:p>
            <a:pPr>
              <a:lnSpc>
                <a:spcPct val="100000"/>
              </a:lnSpc>
              <a:buFont typeface="Arial"/>
              <a:buChar char="•"/>
            </a:pPr>
            <a:r>
              <a:rPr lang="en-US">
                <a:solidFill>
                  <a:srgbClr val="000000"/>
                </a:solidFill>
                <a:latin typeface="News Gothic MT"/>
              </a:rPr>
              <a:t>IDE: Eclipse</a:t>
            </a:r>
            <a:endParaRPr/>
          </a:p>
          <a:p>
            <a:pPr>
              <a:lnSpc>
                <a:spcPct val="100000"/>
              </a:lnSpc>
              <a:buFont typeface="Arial"/>
              <a:buChar char="•"/>
            </a:pPr>
            <a:r>
              <a:rPr lang="en-US">
                <a:solidFill>
                  <a:srgbClr val="000000"/>
                </a:solidFill>
                <a:latin typeface="News Gothic MT"/>
              </a:rPr>
              <a:t>Database: PostgreSQL</a:t>
            </a:r>
            <a:endParaRPr/>
          </a:p>
          <a:p>
            <a:pPr>
              <a:lnSpc>
                <a:spcPct val="100000"/>
              </a:lnSpc>
              <a:buFont typeface="Arial"/>
              <a:buChar char="•"/>
            </a:pPr>
            <a:r>
              <a:rPr lang="en-US">
                <a:solidFill>
                  <a:srgbClr val="000000"/>
                </a:solidFill>
                <a:latin typeface="News Gothic MT"/>
              </a:rPr>
              <a:t>Documentation: Javadoc</a:t>
            </a:r>
            <a:endParaRPr/>
          </a:p>
        </p:txBody>
      </p:sp>
      <p:pic>
        <p:nvPicPr>
          <p:cNvPr id="89" name="Picture 5" descr=""/>
          <p:cNvPicPr/>
          <p:nvPr/>
        </p:nvPicPr>
        <p:blipFill>
          <a:blip r:embed="rId2"/>
          <a:stretch>
            <a:fillRect/>
          </a:stretch>
        </p:blipFill>
        <p:spPr>
          <a:xfrm>
            <a:off x="494640" y="3835080"/>
            <a:ext cx="2626200" cy="2626200"/>
          </a:xfrm>
          <a:prstGeom prst="rect">
            <a:avLst/>
          </a:prstGeom>
          <a:ln>
            <a:noFill/>
          </a:ln>
        </p:spPr>
      </p:pic>
      <p:pic>
        <p:nvPicPr>
          <p:cNvPr id="90" name="Picture 6" descr=""/>
          <p:cNvPicPr/>
          <p:nvPr/>
        </p:nvPicPr>
        <p:blipFill>
          <a:blip r:embed="rId3"/>
          <a:stretch>
            <a:fillRect/>
          </a:stretch>
        </p:blipFill>
        <p:spPr>
          <a:xfrm>
            <a:off x="3447000" y="4123800"/>
            <a:ext cx="2078280" cy="2078280"/>
          </a:xfrm>
          <a:prstGeom prst="rect">
            <a:avLst/>
          </a:prstGeom>
          <a:ln>
            <a:noFill/>
          </a:ln>
        </p:spPr>
      </p:pic>
      <p:sp>
        <p:nvSpPr>
          <p:cNvPr id="91" name="CustomShape 3"/>
          <p:cNvSpPr/>
          <p:nvPr/>
        </p:nvSpPr>
        <p:spPr>
          <a:xfrm>
            <a:off x="7446600" y="182484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92" name="CustomShape 4"/>
          <p:cNvSpPr/>
          <p:nvPr/>
        </p:nvSpPr>
        <p:spPr>
          <a:xfrm>
            <a:off x="7680960" y="182700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93" name="CustomShape 5"/>
          <p:cNvSpPr/>
          <p:nvPr/>
        </p:nvSpPr>
        <p:spPr>
          <a:xfrm>
            <a:off x="8149680" y="1831320"/>
            <a:ext cx="231840" cy="231840"/>
          </a:xfrm>
          <a:prstGeom prst="star5">
            <a:avLst>
              <a:gd name="adj" fmla="val 19098"/>
              <a:gd name="hf" fmla="val 105146"/>
              <a:gd name="vf" fmla="val 110557"/>
            </a:avLst>
          </a:prstGeom>
          <a:gradFill>
            <a:gsLst>
              <a:gs pos="0">
                <a:srgbClr val="2080aa"/>
              </a:gs>
              <a:gs pos="100000">
                <a:srgbClr val="b8ccdc"/>
              </a:gs>
            </a:gsLst>
            <a:path path="circle"/>
          </a:gradFill>
          <a:ln w="12600">
            <a:solidFill>
              <a:srgbClr val="287a9e"/>
            </a:solidFill>
            <a:round/>
          </a:ln>
        </p:spPr>
      </p:sp>
      <p:sp>
        <p:nvSpPr>
          <p:cNvPr id="94" name="CustomShape 6"/>
          <p:cNvSpPr/>
          <p:nvPr/>
        </p:nvSpPr>
        <p:spPr>
          <a:xfrm>
            <a:off x="8384040" y="1833480"/>
            <a:ext cx="231840" cy="231840"/>
          </a:xfrm>
          <a:prstGeom prst="star5">
            <a:avLst>
              <a:gd name="adj" fmla="val 19098"/>
              <a:gd name="hf" fmla="val 105146"/>
              <a:gd name="vf" fmla="val 110557"/>
            </a:avLst>
          </a:prstGeom>
          <a:gradFill>
            <a:gsLst>
              <a:gs pos="0">
                <a:srgbClr val="2080aa"/>
              </a:gs>
              <a:gs pos="100000">
                <a:srgbClr val="b8ccdc"/>
              </a:gs>
            </a:gsLst>
            <a:path path="circle"/>
          </a:gradFill>
          <a:ln w="12600">
            <a:solidFill>
              <a:srgbClr val="287a9e"/>
            </a:solidFill>
            <a:round/>
          </a:ln>
        </p:spPr>
      </p:sp>
      <p:sp>
        <p:nvSpPr>
          <p:cNvPr id="95" name="CustomShape 7"/>
          <p:cNvSpPr/>
          <p:nvPr/>
        </p:nvSpPr>
        <p:spPr>
          <a:xfrm>
            <a:off x="7448760" y="210024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96" name="CustomShape 8"/>
          <p:cNvSpPr/>
          <p:nvPr/>
        </p:nvSpPr>
        <p:spPr>
          <a:xfrm>
            <a:off x="7683120" y="210240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97" name="CustomShape 9"/>
          <p:cNvSpPr/>
          <p:nvPr/>
        </p:nvSpPr>
        <p:spPr>
          <a:xfrm>
            <a:off x="7917480" y="210456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98" name="CustomShape 10"/>
          <p:cNvSpPr/>
          <p:nvPr/>
        </p:nvSpPr>
        <p:spPr>
          <a:xfrm>
            <a:off x="8151840" y="210672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99" name="CustomShape 11"/>
          <p:cNvSpPr/>
          <p:nvPr/>
        </p:nvSpPr>
        <p:spPr>
          <a:xfrm>
            <a:off x="8386200" y="2108880"/>
            <a:ext cx="231840" cy="231840"/>
          </a:xfrm>
          <a:prstGeom prst="star5">
            <a:avLst>
              <a:gd name="adj" fmla="val 19098"/>
              <a:gd name="hf" fmla="val 105146"/>
              <a:gd name="vf" fmla="val 110557"/>
            </a:avLst>
          </a:prstGeom>
          <a:gradFill>
            <a:gsLst>
              <a:gs pos="0">
                <a:srgbClr val="2080aa"/>
              </a:gs>
              <a:gs pos="100000">
                <a:srgbClr val="b8ccdc"/>
              </a:gs>
            </a:gsLst>
            <a:path path="circle"/>
          </a:gradFill>
          <a:ln w="12600">
            <a:solidFill>
              <a:srgbClr val="287a9e"/>
            </a:solidFill>
            <a:round/>
          </a:ln>
        </p:spPr>
      </p:sp>
      <p:sp>
        <p:nvSpPr>
          <p:cNvPr id="100" name="CustomShape 12"/>
          <p:cNvSpPr/>
          <p:nvPr/>
        </p:nvSpPr>
        <p:spPr>
          <a:xfrm>
            <a:off x="7450920" y="237528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101" name="CustomShape 13"/>
          <p:cNvSpPr/>
          <p:nvPr/>
        </p:nvSpPr>
        <p:spPr>
          <a:xfrm>
            <a:off x="7685280" y="237744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102" name="CustomShape 14"/>
          <p:cNvSpPr/>
          <p:nvPr/>
        </p:nvSpPr>
        <p:spPr>
          <a:xfrm>
            <a:off x="7919640" y="237996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103" name="CustomShape 15"/>
          <p:cNvSpPr/>
          <p:nvPr/>
        </p:nvSpPr>
        <p:spPr>
          <a:xfrm>
            <a:off x="8154000" y="238212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104" name="CustomShape 16"/>
          <p:cNvSpPr/>
          <p:nvPr/>
        </p:nvSpPr>
        <p:spPr>
          <a:xfrm>
            <a:off x="8388360" y="238428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105" name="CustomShape 17"/>
          <p:cNvSpPr/>
          <p:nvPr/>
        </p:nvSpPr>
        <p:spPr>
          <a:xfrm>
            <a:off x="7453080" y="263700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106" name="CustomShape 18"/>
          <p:cNvSpPr/>
          <p:nvPr/>
        </p:nvSpPr>
        <p:spPr>
          <a:xfrm>
            <a:off x="7687440" y="263916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107" name="CustomShape 19"/>
          <p:cNvSpPr/>
          <p:nvPr/>
        </p:nvSpPr>
        <p:spPr>
          <a:xfrm>
            <a:off x="7921800" y="264132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108" name="CustomShape 20"/>
          <p:cNvSpPr/>
          <p:nvPr/>
        </p:nvSpPr>
        <p:spPr>
          <a:xfrm>
            <a:off x="8156160" y="264348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109" name="CustomShape 21"/>
          <p:cNvSpPr/>
          <p:nvPr/>
        </p:nvSpPr>
        <p:spPr>
          <a:xfrm>
            <a:off x="8390520" y="2646000"/>
            <a:ext cx="231840" cy="231840"/>
          </a:xfrm>
          <a:prstGeom prst="star5">
            <a:avLst>
              <a:gd name="adj" fmla="val 19098"/>
              <a:gd name="hf" fmla="val 105146"/>
              <a:gd name="vf" fmla="val 110557"/>
            </a:avLst>
          </a:prstGeom>
          <a:solidFill>
            <a:srgbClr val="ffb400"/>
          </a:solidFill>
          <a:ln w="12600">
            <a:solidFill>
              <a:srgbClr val="287a9e"/>
            </a:solidFill>
            <a:round/>
          </a:ln>
        </p:spPr>
      </p:sp>
      <p:pic>
        <p:nvPicPr>
          <p:cNvPr id="110" name="Picture 27" descr=""/>
          <p:cNvPicPr/>
          <p:nvPr/>
        </p:nvPicPr>
        <p:blipFill>
          <a:blip r:embed="rId4"/>
          <a:stretch>
            <a:fillRect/>
          </a:stretch>
        </p:blipFill>
        <p:spPr>
          <a:xfrm>
            <a:off x="5787000" y="3946320"/>
            <a:ext cx="3073320" cy="2433960"/>
          </a:xfrm>
          <a:prstGeom prst="rect">
            <a:avLst/>
          </a:prstGeom>
          <a:ln>
            <a:noFill/>
          </a:ln>
        </p:spPr>
      </p:pic>
      <p:sp>
        <p:nvSpPr>
          <p:cNvPr id="111" name="CustomShape 22"/>
          <p:cNvSpPr/>
          <p:nvPr/>
        </p:nvSpPr>
        <p:spPr>
          <a:xfrm>
            <a:off x="7933320" y="1833480"/>
            <a:ext cx="231840" cy="231840"/>
          </a:xfrm>
          <a:prstGeom prst="star5">
            <a:avLst>
              <a:gd name="adj" fmla="val 19098"/>
              <a:gd name="hf" fmla="val 105146"/>
              <a:gd name="vf" fmla="val 110557"/>
            </a:avLst>
          </a:prstGeom>
          <a:gradFill>
            <a:gsLst>
              <a:gs pos="0">
                <a:srgbClr val="2080aa"/>
              </a:gs>
              <a:gs pos="100000">
                <a:srgbClr val="b8ccdc"/>
              </a:gs>
            </a:gsLst>
            <a:path path="circle"/>
          </a:gradFill>
          <a:ln w="12600">
            <a:solidFill>
              <a:srgbClr val="287a9e"/>
            </a:solidFill>
            <a:round/>
          </a:ln>
        </p:spPr>
      </p:sp>
      <p:sp>
        <p:nvSpPr>
          <p:cNvPr id="112" name="CustomShape 23"/>
          <p:cNvSpPr/>
          <p:nvPr/>
        </p:nvSpPr>
        <p:spPr>
          <a:xfrm>
            <a:off x="7453080" y="289656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113" name="CustomShape 24"/>
          <p:cNvSpPr/>
          <p:nvPr/>
        </p:nvSpPr>
        <p:spPr>
          <a:xfrm>
            <a:off x="7687440" y="289872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114" name="CustomShape 25"/>
          <p:cNvSpPr/>
          <p:nvPr/>
        </p:nvSpPr>
        <p:spPr>
          <a:xfrm>
            <a:off x="7921800" y="2900880"/>
            <a:ext cx="231840" cy="231840"/>
          </a:xfrm>
          <a:prstGeom prst="star5">
            <a:avLst>
              <a:gd name="adj" fmla="val 19098"/>
              <a:gd name="hf" fmla="val 105146"/>
              <a:gd name="vf" fmla="val 110557"/>
            </a:avLst>
          </a:prstGeom>
          <a:solidFill>
            <a:srgbClr val="ffb400"/>
          </a:solidFill>
          <a:ln w="12600">
            <a:solidFill>
              <a:srgbClr val="287a9e"/>
            </a:solidFill>
            <a:round/>
          </a:ln>
        </p:spPr>
      </p:sp>
      <p:sp>
        <p:nvSpPr>
          <p:cNvPr id="115" name="CustomShape 26"/>
          <p:cNvSpPr/>
          <p:nvPr/>
        </p:nvSpPr>
        <p:spPr>
          <a:xfrm>
            <a:off x="8156160" y="2903040"/>
            <a:ext cx="231840" cy="231840"/>
          </a:xfrm>
          <a:prstGeom prst="star5">
            <a:avLst>
              <a:gd name="adj" fmla="val 19098"/>
              <a:gd name="hf" fmla="val 105146"/>
              <a:gd name="vf" fmla="val 110557"/>
            </a:avLst>
          </a:prstGeom>
          <a:gradFill>
            <a:gsLst>
              <a:gs pos="0">
                <a:srgbClr val="2080aa"/>
              </a:gs>
              <a:gs pos="100000">
                <a:srgbClr val="b8ccdc"/>
              </a:gs>
            </a:gsLst>
            <a:path path="circle"/>
          </a:gradFill>
          <a:ln w="12600">
            <a:solidFill>
              <a:srgbClr val="287a9e"/>
            </a:solidFill>
            <a:round/>
          </a:ln>
        </p:spPr>
      </p:sp>
      <p:sp>
        <p:nvSpPr>
          <p:cNvPr id="116" name="CustomShape 27"/>
          <p:cNvSpPr/>
          <p:nvPr/>
        </p:nvSpPr>
        <p:spPr>
          <a:xfrm>
            <a:off x="8390520" y="2905200"/>
            <a:ext cx="231840" cy="231840"/>
          </a:xfrm>
          <a:prstGeom prst="star5">
            <a:avLst>
              <a:gd name="adj" fmla="val 19098"/>
              <a:gd name="hf" fmla="val 105146"/>
              <a:gd name="vf" fmla="val 110557"/>
            </a:avLst>
          </a:prstGeom>
          <a:gradFill>
            <a:gsLst>
              <a:gs pos="0">
                <a:srgbClr val="2080aa"/>
              </a:gs>
              <a:gs pos="100000">
                <a:srgbClr val="b8ccdc"/>
              </a:gs>
            </a:gsLst>
            <a:path path="circle"/>
          </a:gradFill>
          <a:ln w="12600">
            <a:solidFill>
              <a:srgbClr val="287a9e"/>
            </a:solidFill>
            <a:round/>
          </a:ln>
        </p:spPr>
      </p:sp>
      <p:pic>
        <p:nvPicPr>
          <p:cNvPr id="117" name="Picture 35" descr=""/>
          <p:cNvPicPr/>
          <p:nvPr/>
        </p:nvPicPr>
        <p:blipFill>
          <a:blip r:embed="rId5"/>
          <a:stretch>
            <a:fillRect/>
          </a:stretch>
        </p:blipFill>
        <p:spPr>
          <a:xfrm>
            <a:off x="140760" y="175680"/>
            <a:ext cx="3809520" cy="19047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549360" y="107640"/>
            <a:ext cx="8042040" cy="1336680"/>
          </a:xfrm>
          <a:prstGeom prst="rect">
            <a:avLst/>
          </a:prstGeom>
        </p:spPr>
        <p:txBody>
          <a:bodyPr anchor="b"/>
          <a:p>
            <a:pPr algn="ctr">
              <a:lnSpc>
                <a:spcPct val="100000"/>
              </a:lnSpc>
            </a:pPr>
            <a:r>
              <a:rPr lang="en-US" sz="4600">
                <a:solidFill>
                  <a:srgbClr val="2c7c9f"/>
                </a:solidFill>
                <a:latin typeface="News Gothic MT"/>
              </a:rPr>
              <a:t>Methods</a:t>
            </a:r>
            <a:endParaRPr/>
          </a:p>
        </p:txBody>
      </p:sp>
      <p:sp>
        <p:nvSpPr>
          <p:cNvPr id="119" name="TextShape 2"/>
          <p:cNvSpPr txBox="1"/>
          <p:nvPr/>
        </p:nvSpPr>
        <p:spPr>
          <a:xfrm>
            <a:off x="549360" y="1600200"/>
            <a:ext cx="8042040" cy="4343040"/>
          </a:xfrm>
          <a:prstGeom prst="rect">
            <a:avLst/>
          </a:prstGeom>
        </p:spPr>
        <p:txBody>
          <a:bodyPr/>
          <a:p>
            <a:pPr>
              <a:lnSpc>
                <a:spcPct val="100000"/>
              </a:lnSpc>
              <a:buSzPct val="110000"/>
              <a:buFont typeface="Wingdings 2" charset="2"/>
              <a:buChar char=""/>
            </a:pPr>
            <a:r>
              <a:rPr lang="en-US" sz="2400">
                <a:solidFill>
                  <a:srgbClr val="595959"/>
                </a:solidFill>
                <a:latin typeface="News Gothic MT"/>
              </a:rPr>
              <a:t>Agile</a:t>
            </a:r>
            <a:endParaRPr/>
          </a:p>
          <a:p>
            <a:pPr>
              <a:lnSpc>
                <a:spcPct val="100000"/>
              </a:lnSpc>
              <a:buSzPct val="110000"/>
              <a:buFont typeface="Wingdings 2" charset="2"/>
              <a:buChar char=""/>
            </a:pPr>
            <a:r>
              <a:rPr lang="en-US" sz="2400">
                <a:solidFill>
                  <a:srgbClr val="595959"/>
                </a:solidFill>
                <a:latin typeface="News Gothic MT"/>
              </a:rPr>
              <a:t>Code Reviews</a:t>
            </a:r>
            <a:endParaRPr/>
          </a:p>
          <a:p>
            <a:pPr>
              <a:lnSpc>
                <a:spcPct val="100000"/>
              </a:lnSpc>
              <a:buSzPct val="110000"/>
              <a:buFont typeface="Wingdings 2" charset="2"/>
              <a:buChar char=""/>
            </a:pPr>
            <a:r>
              <a:rPr lang="en-US" sz="2400">
                <a:solidFill>
                  <a:srgbClr val="595959"/>
                </a:solidFill>
                <a:latin typeface="News Gothic MT"/>
              </a:rPr>
              <a:t>Pair Programming</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549360" y="107640"/>
            <a:ext cx="8042040" cy="1336680"/>
          </a:xfrm>
          <a:prstGeom prst="rect">
            <a:avLst/>
          </a:prstGeom>
        </p:spPr>
        <p:txBody>
          <a:bodyPr anchor="b"/>
          <a:p>
            <a:pPr algn="ctr">
              <a:lnSpc>
                <a:spcPct val="100000"/>
              </a:lnSpc>
            </a:pPr>
            <a:r>
              <a:rPr lang="en-US" sz="4600">
                <a:solidFill>
                  <a:srgbClr val="2c7c9f"/>
                </a:solidFill>
                <a:latin typeface="News Gothic MT"/>
              </a:rPr>
              <a:t>Challenges</a:t>
            </a:r>
            <a:endParaRPr/>
          </a:p>
        </p:txBody>
      </p:sp>
      <p:sp>
        <p:nvSpPr>
          <p:cNvPr id="121" name="TextShape 2"/>
          <p:cNvSpPr txBox="1"/>
          <p:nvPr/>
        </p:nvSpPr>
        <p:spPr>
          <a:xfrm>
            <a:off x="549360" y="1600200"/>
            <a:ext cx="8042040" cy="4343040"/>
          </a:xfrm>
          <a:prstGeom prst="rect">
            <a:avLst/>
          </a:prstGeom>
        </p:spPr>
        <p:txBody>
          <a:bodyPr/>
          <a:p>
            <a:pPr>
              <a:lnSpc>
                <a:spcPct val="100000"/>
              </a:lnSpc>
              <a:buSzPct val="110000"/>
              <a:buFont typeface="Wingdings 2" charset="2"/>
              <a:buChar char=""/>
            </a:pPr>
            <a:r>
              <a:rPr lang="en-US" sz="2400">
                <a:solidFill>
                  <a:srgbClr val="595959"/>
                </a:solidFill>
                <a:latin typeface="News Gothic MT"/>
              </a:rPr>
              <a:t>Visualizer package would not function the way we wanted it to</a:t>
            </a:r>
            <a:endParaRPr/>
          </a:p>
          <a:p>
            <a:pPr>
              <a:lnSpc>
                <a:spcPct val="100000"/>
              </a:lnSpc>
              <a:buSzPct val="110000"/>
              <a:buFont typeface="Wingdings 2" charset="2"/>
              <a:buChar char=""/>
            </a:pPr>
            <a:r>
              <a:rPr lang="en-US" sz="2400">
                <a:solidFill>
                  <a:srgbClr val="595959"/>
                </a:solidFill>
                <a:latin typeface="News Gothic MT"/>
              </a:rPr>
              <a:t>Natural language processing goals were too ambitious for our time line</a:t>
            </a:r>
            <a:endParaRPr/>
          </a:p>
          <a:p>
            <a:pPr>
              <a:lnSpc>
                <a:spcPct val="100000"/>
              </a:lnSpc>
              <a:buSzPct val="110000"/>
              <a:buFont typeface="Wingdings 2" charset="2"/>
              <a:buChar char=""/>
            </a:pPr>
            <a:r>
              <a:rPr lang="en-US" sz="2400">
                <a:solidFill>
                  <a:srgbClr val="595959"/>
                </a:solidFill>
                <a:latin typeface="News Gothic MT"/>
              </a:rPr>
              <a:t>Busy schedules</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549360" y="107640"/>
            <a:ext cx="8042040" cy="1336680"/>
          </a:xfrm>
          <a:prstGeom prst="rect">
            <a:avLst/>
          </a:prstGeom>
        </p:spPr>
        <p:txBody>
          <a:bodyPr anchor="b"/>
          <a:p>
            <a:pPr algn="ctr">
              <a:lnSpc>
                <a:spcPct val="100000"/>
              </a:lnSpc>
            </a:pPr>
            <a:r>
              <a:rPr lang="en-US" sz="4600">
                <a:solidFill>
                  <a:srgbClr val="2c7c9f"/>
                </a:solidFill>
                <a:latin typeface="News Gothic MT"/>
              </a:rPr>
              <a:t>Demo</a:t>
            </a:r>
            <a:endParaRPr/>
          </a:p>
        </p:txBody>
      </p:sp>
      <p:sp>
        <p:nvSpPr>
          <p:cNvPr id="123" name="TextShape 2"/>
          <p:cNvSpPr txBox="1"/>
          <p:nvPr/>
        </p:nvSpPr>
        <p:spPr>
          <a:xfrm>
            <a:off x="549360" y="1600200"/>
            <a:ext cx="8042040" cy="4343040"/>
          </a:xfrm>
          <a:prstGeom prst="rect">
            <a:avLst/>
          </a:prstGeom>
        </p:spPr>
        <p:txBody>
          <a:bodyPr/>
          <a:p>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549360" y="107640"/>
            <a:ext cx="8042040" cy="1336680"/>
          </a:xfrm>
          <a:prstGeom prst="rect">
            <a:avLst/>
          </a:prstGeom>
        </p:spPr>
        <p:txBody>
          <a:bodyPr anchor="b"/>
          <a:p>
            <a:pPr algn="ctr">
              <a:lnSpc>
                <a:spcPct val="100000"/>
              </a:lnSpc>
            </a:pPr>
            <a:r>
              <a:rPr lang="en-US" sz="4600">
                <a:solidFill>
                  <a:srgbClr val="2c7c9f"/>
                </a:solidFill>
                <a:latin typeface="News Gothic MT"/>
              </a:rPr>
              <a:t>Works Cited</a:t>
            </a:r>
            <a:endParaRPr/>
          </a:p>
        </p:txBody>
      </p:sp>
      <p:sp>
        <p:nvSpPr>
          <p:cNvPr id="125" name="TextShape 2"/>
          <p:cNvSpPr txBox="1"/>
          <p:nvPr/>
        </p:nvSpPr>
        <p:spPr>
          <a:xfrm>
            <a:off x="549360" y="1600200"/>
            <a:ext cx="8042040" cy="4343040"/>
          </a:xfrm>
          <a:prstGeom prst="rect">
            <a:avLst/>
          </a:prstGeom>
        </p:spPr>
        <p:txBody>
          <a:bodyPr/>
          <a:p>
            <a:pPr>
              <a:lnSpc>
                <a:spcPct val="100000"/>
              </a:lnSpc>
              <a:buSzPct val="110000"/>
              <a:buFont typeface="Wingdings 2" charset="2"/>
              <a:buChar char=""/>
            </a:pPr>
            <a:r>
              <a:rPr lang="en-US" sz="2400">
                <a:solidFill>
                  <a:srgbClr val="595959"/>
                </a:solidFill>
                <a:latin typeface="News Gothic MT"/>
              </a:rPr>
              <a:t>Logos:</a:t>
            </a:r>
            <a:endParaRPr/>
          </a:p>
          <a:p>
            <a:pPr>
              <a:lnSpc>
                <a:spcPct val="100000"/>
              </a:lnSpc>
              <a:buSzPct val="110000"/>
              <a:buFont typeface="Wingdings 2" charset="2"/>
              <a:buChar char=""/>
            </a:pPr>
            <a:r>
              <a:rPr lang="en-US" sz="2400" u="sng">
                <a:solidFill>
                  <a:srgbClr val="7030a0"/>
                </a:solidFill>
                <a:latin typeface="News Gothic MT"/>
              </a:rPr>
              <a:t>http://www.turkcegezginlerindir.com/wp-content/uploads/2013/07/</a:t>
            </a:r>
            <a:r>
              <a:rPr lang="en-US" sz="2400" u="sng">
                <a:solidFill>
                  <a:srgbClr val="7030a0"/>
                </a:solidFill>
                <a:latin typeface="News Gothic MT"/>
              </a:rPr>
              <a:t>trello.png</a:t>
            </a:r>
            <a:endParaRPr/>
          </a:p>
          <a:p>
            <a:pPr>
              <a:lnSpc>
                <a:spcPct val="100000"/>
              </a:lnSpc>
              <a:buSzPct val="110000"/>
              <a:buFont typeface="Wingdings 2" charset="2"/>
              <a:buChar char=""/>
            </a:pPr>
            <a:r>
              <a:rPr lang="en-US" sz="2400" u="sng">
                <a:solidFill>
                  <a:srgbClr val="7030a0"/>
                </a:solidFill>
                <a:latin typeface="News Gothic MT"/>
              </a:rPr>
              <a:t>https://s3.amazonaws.com/kinlane-productions/api-evangelist/github/github-logo-</a:t>
            </a:r>
            <a:r>
              <a:rPr lang="en-US" sz="2400" u="sng">
                <a:solidFill>
                  <a:srgbClr val="7030a0"/>
                </a:solidFill>
                <a:latin typeface="News Gothic MT"/>
              </a:rPr>
              <a:t>transparent.png</a:t>
            </a:r>
            <a:endParaRPr/>
          </a:p>
          <a:p>
            <a:pPr>
              <a:lnSpc>
                <a:spcPct val="100000"/>
              </a:lnSpc>
              <a:buSzPct val="110000"/>
              <a:buFont typeface="Wingdings 2" charset="2"/>
              <a:buChar char=""/>
            </a:pPr>
            <a:r>
              <a:rPr lang="en-US" sz="2400" u="sng">
                <a:solidFill>
                  <a:srgbClr val="7030a0"/>
                </a:solidFill>
                <a:latin typeface="News Gothic MT"/>
              </a:rPr>
              <a:t>http://i1-news.softpedia-static.com/images/news2/Eclipse-IDE-Evolves-into-a-First-Class-Windows-7-Citizen-2.</a:t>
            </a:r>
            <a:r>
              <a:rPr lang="en-US" sz="2400" u="sng">
                <a:solidFill>
                  <a:srgbClr val="7030a0"/>
                </a:solidFill>
                <a:latin typeface="News Gothic MT"/>
              </a:rPr>
              <a:t>png</a:t>
            </a:r>
            <a:endParaRPr/>
          </a:p>
          <a:p>
            <a:pPr>
              <a:lnSpc>
                <a:spcPct val="100000"/>
              </a:lnSpc>
              <a:buSzPct val="110000"/>
              <a:buFont typeface="Wingdings 2" charset="2"/>
              <a:buChar char=""/>
            </a:pPr>
            <a:r>
              <a:rPr lang="en-US" sz="2400" u="sng">
                <a:solidFill>
                  <a:srgbClr val="7030a0"/>
                </a:solidFill>
                <a:latin typeface="News Gothic MT"/>
              </a:rPr>
              <a:t>http://luauf.com/wp-content/uploads/2008/05/logo_postgres-791620.</a:t>
            </a:r>
            <a:r>
              <a:rPr lang="en-US" sz="2400" u="sng">
                <a:solidFill>
                  <a:srgbClr val="7030a0"/>
                </a:solidFill>
                <a:latin typeface="News Gothic MT"/>
              </a:rPr>
              <a:t>gif</a:t>
            </a:r>
            <a:endParaRPr/>
          </a:p>
          <a:p>
            <a:pPr>
              <a:lnSpc>
                <a:spcPct val="100000"/>
              </a:lnSpc>
              <a:buSzPct val="110000"/>
              <a:buFont typeface="Wingdings 2" charset="2"/>
              <a:buChar char=""/>
            </a:pPr>
            <a:r>
              <a:rPr lang="en-US" sz="2400" u="sng">
                <a:solidFill>
                  <a:srgbClr val="7030a0"/>
                </a:solidFill>
                <a:latin typeface="News Gothic MT"/>
              </a:rPr>
              <a:t>http://www.konakart.com/documentation/javadoc</a:t>
            </a:r>
            <a:r>
              <a:rPr lang="en-US" sz="2400" u="sng">
                <a:solidFill>
                  <a:srgbClr val="7030a0"/>
                </a:solidFill>
                <a:latin typeface="News Gothic MT"/>
              </a:rPr>
              <a:t>/</a:t>
            </a:r>
            <a:endParaRPr/>
          </a:p>
          <a:p>
            <a:pPr>
              <a:lnSpc>
                <a:spcPct val="100000"/>
              </a:lnSpc>
            </a:pP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