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5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6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1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C7825-2DFD-4020-BF77-D0B1957C384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8931-7FBC-4E0D-A159-5C9687507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98" y="654572"/>
            <a:ext cx="5357003" cy="55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710688" y="724620"/>
            <a:ext cx="64813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  <a:ea typeface="Times New Roman" panose="02020603050405020304" pitchFamily="18" charset="0"/>
              </a:rPr>
              <a:t>Enhancing the Digital Presence of KR Coffee Shop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5653" y="4468418"/>
            <a:ext cx="5926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Project overview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22" y="-60385"/>
            <a:ext cx="12264322" cy="69183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03690" y="345057"/>
            <a:ext cx="7076144" cy="830997"/>
          </a:xfrm>
          <a:prstGeom prst="rect">
            <a:avLst/>
          </a:prstGeom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D2D2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Project Objectives</a:t>
            </a:r>
            <a:endParaRPr lang="en-US" sz="4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D2D2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3533" y="1966822"/>
            <a:ext cx="5805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Menu management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Customer interaction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Responsive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design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83880" y="319177"/>
            <a:ext cx="5308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SemiBold" panose="020B0502040204020203" pitchFamily="34" charset="0"/>
              </a:rPr>
              <a:t>Scope of Work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3079630"/>
            <a:ext cx="6349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Management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Responsive Design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1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64702" y="284672"/>
            <a:ext cx="510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Timeline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9343" y="2785703"/>
            <a:ext cx="7453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gathering : 1Day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Development and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: 1Month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Training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and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: 1 week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09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22" y="-60385"/>
            <a:ext cx="12264322" cy="6918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6008" y="207035"/>
            <a:ext cx="583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Budget Estimate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39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4702" y="284672"/>
            <a:ext cx="5106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  <a:endParaRPr 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337758"/>
            <a:ext cx="9144000" cy="2200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Visibility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 Operations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32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dirty="0" smtClean="0">
                <a:latin typeface="Segoe UI" panose="020B0502040204020203" pitchFamily="34" charset="0"/>
                <a:ea typeface="Times New Roman" panose="02020603050405020304" pitchFamily="18" charset="0"/>
              </a:rPr>
              <a:t>Adaptability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11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22" y="-60385"/>
            <a:ext cx="12264322" cy="6918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1741" y="467825"/>
            <a:ext cx="24961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8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Bahnschrift SemiBold</vt:lpstr>
      <vt:lpstr>Calibri</vt:lpstr>
      <vt:lpstr>Calibri Light</vt:lpstr>
      <vt:lpstr>Segoe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2023-11-24T12:52:06Z</dcterms:created>
  <dcterms:modified xsi:type="dcterms:W3CDTF">2023-11-28T10:18:24Z</dcterms:modified>
</cp:coreProperties>
</file>