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Barrow" initials="JB" lastIdx="1" clrIdx="0">
    <p:extLst>
      <p:ext uri="{19B8F6BF-5375-455C-9EA6-DF929625EA0E}">
        <p15:presenceInfo xmlns:p15="http://schemas.microsoft.com/office/powerpoint/2012/main" userId="2bb105f2fb3ed8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22T16:34:35.126" idx="1">
    <p:pos x="1707" y="550"/>
    <p:text>The History of AngularJS
AngularJS was created, as a side project, in 2009 by two developers, Misko Hevery and Adam Abrons. The two originally envisioned their project, GetAngular, to be an end-to-end tool that allowed web designers to interact with both the frontend and the backend.
Hevery eventually began working on a project at Google called Google Feedback. Hevery and 2 other developers wrote 17,000 lines of code over the period of 6 months for Google Feedback. However, as the code size increased, Hevery began to grow frustrated with how difficult it was to test and modify the code the team had written.
So Hevery made the bet with his manager that he could rewrite the entire application using his side GetAngular project in two weeks. Hevery lost the bet. Instead of 2 weeks it took him 3 weeks to rewrite the entire application, but he was able to cut the application from 17,000 lines to 1,500 lines. (For a talk from Misko Hevery about the full history up until January 2014, see his keynote from ngConf 2014).
Because of Hevery's success, his manager took notice, and Angular.js development began to accelerate from there.</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5/22/2016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Angularjs</a:t>
            </a:r>
            <a:r>
              <a:rPr lang="en-US" dirty="0" smtClean="0"/>
              <a:t>	</a:t>
            </a:r>
            <a:endParaRPr lang="en-US" dirty="0"/>
          </a:p>
        </p:txBody>
      </p:sp>
      <p:sp>
        <p:nvSpPr>
          <p:cNvPr id="3" name="Subtitle 2"/>
          <p:cNvSpPr>
            <a:spLocks noGrp="1"/>
          </p:cNvSpPr>
          <p:nvPr>
            <p:ph type="subTitle" idx="1"/>
          </p:nvPr>
        </p:nvSpPr>
        <p:spPr/>
        <p:txBody>
          <a:bodyPr/>
          <a:lstStyle/>
          <a:p>
            <a:r>
              <a:rPr lang="en-US" dirty="0" smtClean="0"/>
              <a:t>The dime tour</a:t>
            </a:r>
            <a:endParaRPr lang="en-US" dirty="0"/>
          </a:p>
        </p:txBody>
      </p:sp>
    </p:spTree>
    <p:extLst>
      <p:ext uri="{BB962C8B-B14F-4D97-AF65-F5344CB8AC3E}">
        <p14:creationId xmlns:p14="http://schemas.microsoft.com/office/powerpoint/2010/main" val="30091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When: 2009 </a:t>
            </a:r>
            <a:r>
              <a:rPr lang="en-US" dirty="0"/>
              <a:t>as a side </a:t>
            </a:r>
            <a:r>
              <a:rPr lang="en-US" dirty="0" smtClean="0"/>
              <a:t>project </a:t>
            </a:r>
          </a:p>
          <a:p>
            <a:pPr marL="0" indent="0">
              <a:buNone/>
            </a:pPr>
            <a:r>
              <a:rPr lang="en-US" dirty="0" smtClean="0"/>
              <a:t>By: </a:t>
            </a:r>
            <a:r>
              <a:rPr lang="en-US" dirty="0" err="1" smtClean="0"/>
              <a:t>Misko</a:t>
            </a:r>
            <a:r>
              <a:rPr lang="en-US" dirty="0" smtClean="0"/>
              <a:t> </a:t>
            </a:r>
            <a:r>
              <a:rPr lang="en-US" dirty="0" err="1" smtClean="0"/>
              <a:t>Hevery</a:t>
            </a:r>
            <a:r>
              <a:rPr lang="en-US" dirty="0" smtClean="0"/>
              <a:t> and </a:t>
            </a:r>
            <a:r>
              <a:rPr lang="en-US" dirty="0"/>
              <a:t>Adam </a:t>
            </a:r>
            <a:r>
              <a:rPr lang="en-US" dirty="0" err="1" smtClean="0"/>
              <a:t>Abrons</a:t>
            </a:r>
            <a:endParaRPr lang="en-US" dirty="0" smtClean="0"/>
          </a:p>
          <a:p>
            <a:pPr marL="0" indent="0">
              <a:buNone/>
            </a:pPr>
            <a:r>
              <a:rPr lang="en-US" dirty="0" smtClean="0"/>
              <a:t>Project Name: </a:t>
            </a:r>
            <a:r>
              <a:rPr lang="en-US" dirty="0" err="1" smtClean="0"/>
              <a:t>GetAngular</a:t>
            </a:r>
            <a:endParaRPr lang="en-US" dirty="0" smtClean="0"/>
          </a:p>
          <a:p>
            <a:pPr marL="0" indent="0">
              <a:buNone/>
            </a:pPr>
            <a:r>
              <a:rPr lang="en-US" dirty="0" err="1" smtClean="0"/>
              <a:t>Hevery</a:t>
            </a:r>
            <a:r>
              <a:rPr lang="en-US" dirty="0" smtClean="0"/>
              <a:t> [while] working </a:t>
            </a:r>
            <a:r>
              <a:rPr lang="en-US" dirty="0"/>
              <a:t>on a project at Google called Google Feedback. </a:t>
            </a:r>
            <a:r>
              <a:rPr lang="en-US" dirty="0" err="1"/>
              <a:t>Hevery</a:t>
            </a:r>
            <a:r>
              <a:rPr lang="en-US" dirty="0"/>
              <a:t> and 2 other developers wrote 17,000 lines of code over the period of 6 months for Google Feedback. However, as the code size increased, </a:t>
            </a:r>
            <a:r>
              <a:rPr lang="en-US" dirty="0" err="1"/>
              <a:t>Hevery</a:t>
            </a:r>
            <a:r>
              <a:rPr lang="en-US" dirty="0"/>
              <a:t> began to grow frustrated with how difficult it was to test and modify the code the team had </a:t>
            </a:r>
            <a:r>
              <a:rPr lang="en-US" dirty="0" smtClean="0"/>
              <a:t>written.</a:t>
            </a:r>
          </a:p>
          <a:p>
            <a:pPr marL="0" indent="0">
              <a:buNone/>
            </a:pPr>
            <a:r>
              <a:rPr lang="en-US" dirty="0" smtClean="0"/>
              <a:t>So </a:t>
            </a:r>
            <a:r>
              <a:rPr lang="en-US" dirty="0" err="1"/>
              <a:t>Hevery</a:t>
            </a:r>
            <a:r>
              <a:rPr lang="en-US" dirty="0"/>
              <a:t> made the bet with his manager that he could rewrite the entire application using his side </a:t>
            </a:r>
            <a:r>
              <a:rPr lang="en-US" dirty="0" err="1"/>
              <a:t>GetAngular</a:t>
            </a:r>
            <a:r>
              <a:rPr lang="en-US" dirty="0"/>
              <a:t> project in two weeks. </a:t>
            </a:r>
            <a:r>
              <a:rPr lang="en-US" dirty="0" err="1"/>
              <a:t>Hevery</a:t>
            </a:r>
            <a:r>
              <a:rPr lang="en-US" dirty="0"/>
              <a:t> lost the bet. Instead of 2 weeks it took him 3 weeks to rewrite the entire application, but he was able to cut the application from 17,000 lines to 1,500 lines. (For a talk from </a:t>
            </a:r>
            <a:r>
              <a:rPr lang="en-US" dirty="0" err="1"/>
              <a:t>Misko</a:t>
            </a:r>
            <a:r>
              <a:rPr lang="en-US" dirty="0"/>
              <a:t> </a:t>
            </a:r>
            <a:r>
              <a:rPr lang="en-US" dirty="0" err="1"/>
              <a:t>Hevery</a:t>
            </a:r>
            <a:r>
              <a:rPr lang="en-US" dirty="0"/>
              <a:t> about the full history up until January 2014, see his keynote from </a:t>
            </a:r>
            <a:r>
              <a:rPr lang="en-US" dirty="0" err="1"/>
              <a:t>ngConf</a:t>
            </a:r>
            <a:r>
              <a:rPr lang="en-US" dirty="0"/>
              <a:t> 2014</a:t>
            </a:r>
            <a:r>
              <a:rPr lang="en-US" dirty="0" smtClean="0"/>
              <a:t>).</a:t>
            </a:r>
          </a:p>
          <a:p>
            <a:pPr marL="0" indent="0">
              <a:buNone/>
            </a:pPr>
            <a:r>
              <a:rPr lang="en-US" dirty="0" smtClean="0"/>
              <a:t>Because </a:t>
            </a:r>
            <a:r>
              <a:rPr lang="en-US" dirty="0"/>
              <a:t>of </a:t>
            </a:r>
            <a:r>
              <a:rPr lang="en-US" dirty="0" err="1"/>
              <a:t>Hevery's</a:t>
            </a:r>
            <a:r>
              <a:rPr lang="en-US" dirty="0"/>
              <a:t> success, his manager took notice, and Angular.js development began to </a:t>
            </a:r>
            <a:r>
              <a:rPr lang="en-US" dirty="0" err="1" smtClean="0"/>
              <a:t>accelerat</a:t>
            </a:r>
            <a:r>
              <a:rPr lang="en-US" dirty="0" smtClean="0"/>
              <a:t> </a:t>
            </a:r>
            <a:r>
              <a:rPr lang="en-US" dirty="0"/>
              <a:t>from there.</a:t>
            </a:r>
          </a:p>
        </p:txBody>
      </p:sp>
    </p:spTree>
    <p:extLst>
      <p:ext uri="{BB962C8B-B14F-4D97-AF65-F5344CB8AC3E}">
        <p14:creationId xmlns:p14="http://schemas.microsoft.com/office/powerpoint/2010/main" val="3487364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Anglurjs</a:t>
            </a:r>
            <a:r>
              <a:rPr lang="en-US" dirty="0" smtClean="0"/>
              <a:t>?</a:t>
            </a:r>
            <a:endParaRPr lang="en-US" dirty="0"/>
          </a:p>
        </p:txBody>
      </p:sp>
      <p:sp>
        <p:nvSpPr>
          <p:cNvPr id="3" name="Content Placeholder 2"/>
          <p:cNvSpPr>
            <a:spLocks noGrp="1"/>
          </p:cNvSpPr>
          <p:nvPr>
            <p:ph idx="1"/>
          </p:nvPr>
        </p:nvSpPr>
        <p:spPr/>
        <p:txBody>
          <a:bodyPr/>
          <a:lstStyle/>
          <a:p>
            <a:r>
              <a:rPr lang="en-US" dirty="0" smtClean="0"/>
              <a:t>Client-side JavaScript application framework</a:t>
            </a:r>
          </a:p>
          <a:p>
            <a:r>
              <a:rPr lang="en-US" dirty="0" smtClean="0"/>
              <a:t>MVC/MVVM framework</a:t>
            </a:r>
          </a:p>
          <a:p>
            <a:r>
              <a:rPr lang="en-US" dirty="0" smtClean="0"/>
              <a:t>Ideal for Single Page Application (SPA)</a:t>
            </a:r>
          </a:p>
          <a:p>
            <a:r>
              <a:rPr lang="en-US" dirty="0" smtClean="0"/>
              <a:t>Curated by Google</a:t>
            </a:r>
          </a:p>
          <a:p>
            <a:r>
              <a:rPr lang="en-US" dirty="0" smtClean="0"/>
              <a:t>Written </a:t>
            </a:r>
            <a:r>
              <a:rPr lang="en-US" dirty="0"/>
              <a:t>by </a:t>
            </a:r>
            <a:r>
              <a:rPr lang="en-US" dirty="0" err="1"/>
              <a:t>Misko</a:t>
            </a:r>
            <a:r>
              <a:rPr lang="en-US" dirty="0"/>
              <a:t> </a:t>
            </a:r>
            <a:r>
              <a:rPr lang="en-US" dirty="0" err="1" smtClean="0"/>
              <a:t>Hevery</a:t>
            </a:r>
            <a:r>
              <a:rPr lang="en-US" dirty="0" smtClean="0"/>
              <a:t> in 2009</a:t>
            </a:r>
          </a:p>
        </p:txBody>
      </p:sp>
    </p:spTree>
    <p:extLst>
      <p:ext uri="{BB962C8B-B14F-4D97-AF65-F5344CB8AC3E}">
        <p14:creationId xmlns:p14="http://schemas.microsoft.com/office/powerpoint/2010/main" val="4289714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inside?</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MVC</a:t>
            </a:r>
          </a:p>
          <a:p>
            <a:pPr lvl="1"/>
            <a:r>
              <a:rPr lang="en-US" dirty="0" smtClean="0"/>
              <a:t>Templates (view)</a:t>
            </a:r>
          </a:p>
          <a:p>
            <a:pPr lvl="1"/>
            <a:r>
              <a:rPr lang="en-US" dirty="0"/>
              <a:t>Scope (model</a:t>
            </a:r>
            <a:r>
              <a:rPr lang="en-US" dirty="0" smtClean="0"/>
              <a:t>)</a:t>
            </a:r>
          </a:p>
          <a:p>
            <a:pPr lvl="1"/>
            <a:r>
              <a:rPr lang="en-US" dirty="0" smtClean="0"/>
              <a:t>Controller (controller)</a:t>
            </a:r>
          </a:p>
          <a:p>
            <a:r>
              <a:rPr lang="en-US" dirty="0" smtClean="0"/>
              <a:t>Directives</a:t>
            </a:r>
          </a:p>
          <a:p>
            <a:pPr lvl="1"/>
            <a:r>
              <a:rPr lang="en-US" dirty="0" smtClean="0"/>
              <a:t>Create your own html element</a:t>
            </a:r>
          </a:p>
          <a:p>
            <a:r>
              <a:rPr lang="en-US" dirty="0" smtClean="0"/>
              <a:t>Expressions</a:t>
            </a:r>
          </a:p>
          <a:p>
            <a:pPr lvl="1"/>
            <a:r>
              <a:rPr lang="en-US" dirty="0" smtClean="0"/>
              <a:t>“merge” data into a view</a:t>
            </a:r>
            <a:endParaRPr lang="en-US" dirty="0"/>
          </a:p>
        </p:txBody>
      </p:sp>
      <p:sp>
        <p:nvSpPr>
          <p:cNvPr id="6" name="Content Placeholder 5"/>
          <p:cNvSpPr>
            <a:spLocks noGrp="1"/>
          </p:cNvSpPr>
          <p:nvPr>
            <p:ph sz="half" idx="2"/>
          </p:nvPr>
        </p:nvSpPr>
        <p:spPr/>
        <p:txBody>
          <a:bodyPr>
            <a:normAutofit fontScale="92500" lnSpcReduction="20000"/>
          </a:bodyPr>
          <a:lstStyle/>
          <a:p>
            <a:pPr lvl="1"/>
            <a:endParaRPr lang="en-US" dirty="0"/>
          </a:p>
          <a:p>
            <a:r>
              <a:rPr lang="en-US" dirty="0"/>
              <a:t>Filters</a:t>
            </a:r>
          </a:p>
          <a:p>
            <a:pPr lvl="1"/>
            <a:r>
              <a:rPr lang="en-US" dirty="0"/>
              <a:t>Used with expressions to format output</a:t>
            </a:r>
          </a:p>
          <a:p>
            <a:r>
              <a:rPr lang="en-US" dirty="0"/>
              <a:t>Two-way data binding</a:t>
            </a:r>
          </a:p>
          <a:p>
            <a:r>
              <a:rPr lang="en-US" dirty="0"/>
              <a:t>Dependency Injection</a:t>
            </a:r>
          </a:p>
          <a:p>
            <a:pPr lvl="1"/>
            <a:r>
              <a:rPr lang="en-US" dirty="0"/>
              <a:t>Allow the application to be “stitched” together from parts</a:t>
            </a:r>
          </a:p>
          <a:p>
            <a:pPr lvl="1"/>
            <a:r>
              <a:rPr lang="en-US" dirty="0"/>
              <a:t>Greatly increases testability</a:t>
            </a:r>
          </a:p>
          <a:p>
            <a:r>
              <a:rPr lang="en-US" dirty="0"/>
              <a:t>Services</a:t>
            </a:r>
          </a:p>
          <a:p>
            <a:pPr lvl="1"/>
            <a:r>
              <a:rPr lang="en-US" dirty="0"/>
              <a:t>Abstract away business type logic</a:t>
            </a:r>
          </a:p>
          <a:p>
            <a:pPr marL="0" indent="0">
              <a:buNone/>
            </a:pPr>
            <a:endParaRPr lang="en-US" dirty="0"/>
          </a:p>
        </p:txBody>
      </p:sp>
    </p:spTree>
    <p:extLst>
      <p:ext uri="{BB962C8B-B14F-4D97-AF65-F5344CB8AC3E}">
        <p14:creationId xmlns:p14="http://schemas.microsoft.com/office/powerpoint/2010/main" val="806140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0358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5248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153</TotalTime>
  <Words>277</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Angularjs </vt:lpstr>
      <vt:lpstr>History</vt:lpstr>
      <vt:lpstr>What is Anglurjs?</vt:lpstr>
      <vt:lpstr>What’s inside?</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John Barrow</dc:creator>
  <cp:lastModifiedBy>John Barrow</cp:lastModifiedBy>
  <cp:revision>6</cp:revision>
  <dcterms:created xsi:type="dcterms:W3CDTF">2016-05-22T20:30:20Z</dcterms:created>
  <dcterms:modified xsi:type="dcterms:W3CDTF">2016-05-22T23:03:33Z</dcterms:modified>
</cp:coreProperties>
</file>