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Jeba</a:t>
            </a:r>
            <a:r>
              <a:rPr lang="en-US" dirty="0" smtClean="0"/>
              <a:t> </a:t>
            </a:r>
            <a:r>
              <a:rPr lang="en-US" dirty="0" err="1" smtClean="0"/>
              <a:t>Shruthi</a:t>
            </a:r>
            <a:r>
              <a:rPr lang="en-US" dirty="0" smtClean="0"/>
              <a:t> S </a:t>
            </a:r>
          </a:p>
          <a:p>
            <a:pPr algn="ctr"/>
            <a:r>
              <a:rPr lang="en-US" dirty="0" smtClean="0"/>
              <a:t>B. Tech IT (III yr) </a:t>
            </a:r>
            <a:r>
              <a:rPr lang="en-US" smtClean="0"/>
              <a:t>– 950521205015</a:t>
            </a:r>
            <a:endParaRPr lang="en-US" dirty="0" smtClean="0"/>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a:t>
            </a:r>
            <a:r>
              <a:rPr lang="en-IN" sz="2000" dirty="0" smtClean="0">
                <a:solidFill>
                  <a:srgbClr val="0F0F0F"/>
                </a:solidFill>
                <a:latin typeface="Arial" pitchFamily="34" charset="0"/>
                <a:ea typeface="+mn-lt"/>
                <a:cs typeface="Arial" pitchFamily="34" charset="0"/>
              </a:rPr>
              <a:t>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a:t>
            </a:r>
            <a:r>
              <a:rPr lang="en-IN" sz="2000" dirty="0" smtClean="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a:t>
            </a:r>
            <a:r>
              <a:rPr lang="en-US" sz="2000" dirty="0" smtClean="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t>
            </a:r>
            <a:r>
              <a:rPr lang="en-IN" sz="2000" dirty="0" smtClean="0">
                <a:solidFill>
                  <a:srgbClr val="0F0F0F"/>
                </a:solidFill>
                <a:latin typeface="Arial" pitchFamily="34" charset="0"/>
                <a:ea typeface="+mn-lt"/>
                <a:cs typeface="Arial" pitchFamily="34" charset="0"/>
              </a:rPr>
              <a:t>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r>
              <a:rPr lang="en-IN" sz="5000" b="1" dirty="0" smtClean="0">
                <a:latin typeface="Arial" pitchFamily="34" charset="0"/>
                <a:ea typeface="+mn-lt"/>
                <a:cs typeface="Arial" pitchFamily="34" charset="0"/>
              </a:rPr>
              <a:t>:</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r>
              <a:rPr lang="en-IN" sz="5000" dirty="0" smtClean="0">
                <a:solidFill>
                  <a:schemeClr val="tx1"/>
                </a:solidFill>
                <a:latin typeface="Arial" pitchFamily="34" charset="0"/>
                <a:ea typeface="+mn-lt"/>
                <a:cs typeface="Arial" pitchFamily="34" charset="0"/>
              </a:rPr>
              <a:t>.</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a:t>
            </a:r>
            <a:r>
              <a:rPr lang="en-IN" sz="2000" dirty="0" smtClean="0">
                <a:solidFill>
                  <a:srgbClr val="0F0F0F"/>
                </a:solidFill>
                <a:latin typeface="Arial" pitchFamily="34" charset="0"/>
                <a:ea typeface="+mn-lt"/>
                <a:cs typeface="Arial" pitchFamily="34" charset="0"/>
              </a:rPr>
              <a:t>"System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28</TotalTime>
  <Words>773</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9</cp:revision>
  <dcterms:created xsi:type="dcterms:W3CDTF">2024-04-02T06:55:26Z</dcterms:created>
  <dcterms:modified xsi:type="dcterms:W3CDTF">2024-04-02T07:23:47Z</dcterms:modified>
</cp:coreProperties>
</file>