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E0B2A4-33EB-4C76-8631-685416C367BB}" v="52" dt="2024-03-06T18:03:40.2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129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ine Jebasta" userId="121f007e35bd0d78" providerId="LiveId" clId="{18E0B2A4-33EB-4C76-8631-685416C367BB}"/>
    <pc:docChg chg="undo custSel addSld modSld sldOrd">
      <pc:chgData name="Josephine Jebasta" userId="121f007e35bd0d78" providerId="LiveId" clId="{18E0B2A4-33EB-4C76-8631-685416C367BB}" dt="2024-03-06T18:03:40.272" v="1735"/>
      <pc:docMkLst>
        <pc:docMk/>
      </pc:docMkLst>
      <pc:sldChg chg="modSp">
        <pc:chgData name="Josephine Jebasta" userId="121f007e35bd0d78" providerId="LiveId" clId="{18E0B2A4-33EB-4C76-8631-685416C367BB}" dt="2024-03-06T16:12:41.310" v="118"/>
        <pc:sldMkLst>
          <pc:docMk/>
          <pc:sldMk cId="3721632908" sldId="256"/>
        </pc:sldMkLst>
        <pc:spChg chg="mod">
          <ac:chgData name="Josephine Jebasta" userId="121f007e35bd0d78" providerId="LiveId" clId="{18E0B2A4-33EB-4C76-8631-685416C367BB}" dt="2024-03-06T16:12:41.310" v="118"/>
          <ac:spMkLst>
            <pc:docMk/>
            <pc:sldMk cId="3721632908" sldId="256"/>
            <ac:spMk id="2" creationId="{278F224C-04E6-FA27-DE15-BEAAE3103254}"/>
          </ac:spMkLst>
        </pc:spChg>
        <pc:spChg chg="mod">
          <ac:chgData name="Josephine Jebasta" userId="121f007e35bd0d78" providerId="LiveId" clId="{18E0B2A4-33EB-4C76-8631-685416C367BB}" dt="2024-03-06T16:12:41.310" v="118"/>
          <ac:spMkLst>
            <pc:docMk/>
            <pc:sldMk cId="3721632908" sldId="256"/>
            <ac:spMk id="4" creationId="{4007E688-63B4-8F8A-E702-4074C1ED3A3D}"/>
          </ac:spMkLst>
        </pc:spChg>
      </pc:sldChg>
      <pc:sldChg chg="modSp mod ord">
        <pc:chgData name="Josephine Jebasta" userId="121f007e35bd0d78" providerId="LiveId" clId="{18E0B2A4-33EB-4C76-8631-685416C367BB}" dt="2024-03-06T16:13:06.952" v="144"/>
        <pc:sldMkLst>
          <pc:docMk/>
          <pc:sldMk cId="2438308137" sldId="257"/>
        </pc:sldMkLst>
        <pc:spChg chg="mod">
          <ac:chgData name="Josephine Jebasta" userId="121f007e35bd0d78" providerId="LiveId" clId="{18E0B2A4-33EB-4C76-8631-685416C367BB}" dt="2024-03-06T16:12:41.310" v="118"/>
          <ac:spMkLst>
            <pc:docMk/>
            <pc:sldMk cId="2438308137" sldId="257"/>
            <ac:spMk id="2" creationId="{83D24779-9687-54F8-22CA-B9E1F0EA083E}"/>
          </ac:spMkLst>
        </pc:spChg>
        <pc:spChg chg="mod">
          <ac:chgData name="Josephine Jebasta" userId="121f007e35bd0d78" providerId="LiveId" clId="{18E0B2A4-33EB-4C76-8631-685416C367BB}" dt="2024-03-06T16:12:41.310" v="118"/>
          <ac:spMkLst>
            <pc:docMk/>
            <pc:sldMk cId="2438308137" sldId="257"/>
            <ac:spMk id="3" creationId="{A68D3F49-7781-811E-D5AC-49D63F46F2DD}"/>
          </ac:spMkLst>
        </pc:spChg>
      </pc:sldChg>
      <pc:sldChg chg="modSp new mod">
        <pc:chgData name="Josephine Jebasta" userId="121f007e35bd0d78" providerId="LiveId" clId="{18E0B2A4-33EB-4C76-8631-685416C367BB}" dt="2024-03-06T16:55:12.900" v="357" actId="404"/>
        <pc:sldMkLst>
          <pc:docMk/>
          <pc:sldMk cId="1286746283" sldId="258"/>
        </pc:sldMkLst>
        <pc:spChg chg="mod">
          <ac:chgData name="Josephine Jebasta" userId="121f007e35bd0d78" providerId="LiveId" clId="{18E0B2A4-33EB-4C76-8631-685416C367BB}" dt="2024-03-06T16:55:12.900" v="357" actId="404"/>
          <ac:spMkLst>
            <pc:docMk/>
            <pc:sldMk cId="1286746283" sldId="258"/>
            <ac:spMk id="2" creationId="{531FC660-AFCC-EE79-254A-02D7846ED8A8}"/>
          </ac:spMkLst>
        </pc:spChg>
        <pc:spChg chg="mod">
          <ac:chgData name="Josephine Jebasta" userId="121f007e35bd0d78" providerId="LiveId" clId="{18E0B2A4-33EB-4C76-8631-685416C367BB}" dt="2024-03-06T16:15:49.757" v="152" actId="2710"/>
          <ac:spMkLst>
            <pc:docMk/>
            <pc:sldMk cId="1286746283" sldId="258"/>
            <ac:spMk id="3" creationId="{0A9A313D-0E6C-095B-42C7-2793E08E47F5}"/>
          </ac:spMkLst>
        </pc:spChg>
      </pc:sldChg>
      <pc:sldChg chg="modSp new mod">
        <pc:chgData name="Josephine Jebasta" userId="121f007e35bd0d78" providerId="LiveId" clId="{18E0B2A4-33EB-4C76-8631-685416C367BB}" dt="2024-03-06T16:55:19.163" v="358" actId="404"/>
        <pc:sldMkLst>
          <pc:docMk/>
          <pc:sldMk cId="525616173" sldId="259"/>
        </pc:sldMkLst>
        <pc:spChg chg="mod">
          <ac:chgData name="Josephine Jebasta" userId="121f007e35bd0d78" providerId="LiveId" clId="{18E0B2A4-33EB-4C76-8631-685416C367BB}" dt="2024-03-06T16:55:19.163" v="358" actId="404"/>
          <ac:spMkLst>
            <pc:docMk/>
            <pc:sldMk cId="525616173" sldId="259"/>
            <ac:spMk id="2" creationId="{77C07975-524C-DC27-599E-9FF5716C5083}"/>
          </ac:spMkLst>
        </pc:spChg>
        <pc:spChg chg="mod">
          <ac:chgData name="Josephine Jebasta" userId="121f007e35bd0d78" providerId="LiveId" clId="{18E0B2A4-33EB-4C76-8631-685416C367BB}" dt="2024-03-06T16:17:40.069" v="175" actId="2710"/>
          <ac:spMkLst>
            <pc:docMk/>
            <pc:sldMk cId="525616173" sldId="259"/>
            <ac:spMk id="3" creationId="{EF5ED6B3-2AF0-98E0-8706-AC43F5687AC3}"/>
          </ac:spMkLst>
        </pc:spChg>
      </pc:sldChg>
      <pc:sldChg chg="modSp new mod">
        <pc:chgData name="Josephine Jebasta" userId="121f007e35bd0d78" providerId="LiveId" clId="{18E0B2A4-33EB-4C76-8631-685416C367BB}" dt="2024-03-06T16:54:55.475" v="356" actId="404"/>
        <pc:sldMkLst>
          <pc:docMk/>
          <pc:sldMk cId="4289318793" sldId="260"/>
        </pc:sldMkLst>
        <pc:spChg chg="mod">
          <ac:chgData name="Josephine Jebasta" userId="121f007e35bd0d78" providerId="LiveId" clId="{18E0B2A4-33EB-4C76-8631-685416C367BB}" dt="2024-03-06T16:54:55.475" v="356" actId="404"/>
          <ac:spMkLst>
            <pc:docMk/>
            <pc:sldMk cId="4289318793" sldId="260"/>
            <ac:spMk id="2" creationId="{E21D7C42-38FB-639D-475E-4147A51DDA8C}"/>
          </ac:spMkLst>
        </pc:spChg>
        <pc:spChg chg="mod">
          <ac:chgData name="Josephine Jebasta" userId="121f007e35bd0d78" providerId="LiveId" clId="{18E0B2A4-33EB-4C76-8631-685416C367BB}" dt="2024-03-06T16:35:42.024" v="203" actId="2710"/>
          <ac:spMkLst>
            <pc:docMk/>
            <pc:sldMk cId="4289318793" sldId="260"/>
            <ac:spMk id="3" creationId="{AF8AADEC-E4FD-81CB-4BB4-F95039B5DAD9}"/>
          </ac:spMkLst>
        </pc:spChg>
      </pc:sldChg>
      <pc:sldChg chg="delSp modSp new mod">
        <pc:chgData name="Josephine Jebasta" userId="121f007e35bd0d78" providerId="LiveId" clId="{18E0B2A4-33EB-4C76-8631-685416C367BB}" dt="2024-03-06T16:37:39.357" v="231" actId="2710"/>
        <pc:sldMkLst>
          <pc:docMk/>
          <pc:sldMk cId="4251413959" sldId="261"/>
        </pc:sldMkLst>
        <pc:spChg chg="del">
          <ac:chgData name="Josephine Jebasta" userId="121f007e35bd0d78" providerId="LiveId" clId="{18E0B2A4-33EB-4C76-8631-685416C367BB}" dt="2024-03-06T16:35:56.478" v="205" actId="21"/>
          <ac:spMkLst>
            <pc:docMk/>
            <pc:sldMk cId="4251413959" sldId="261"/>
            <ac:spMk id="2" creationId="{0C693888-882B-B6D0-F87D-ED55489BADF2}"/>
          </ac:spMkLst>
        </pc:spChg>
        <pc:spChg chg="mod">
          <ac:chgData name="Josephine Jebasta" userId="121f007e35bd0d78" providerId="LiveId" clId="{18E0B2A4-33EB-4C76-8631-685416C367BB}" dt="2024-03-06T16:37:39.357" v="231" actId="2710"/>
          <ac:spMkLst>
            <pc:docMk/>
            <pc:sldMk cId="4251413959" sldId="261"/>
            <ac:spMk id="3" creationId="{4F2EAE9B-798E-E6E6-3F19-53487571CCFF}"/>
          </ac:spMkLst>
        </pc:spChg>
      </pc:sldChg>
      <pc:sldChg chg="delSp modSp new mod">
        <pc:chgData name="Josephine Jebasta" userId="121f007e35bd0d78" providerId="LiveId" clId="{18E0B2A4-33EB-4C76-8631-685416C367BB}" dt="2024-03-06T16:40:28.675" v="328" actId="12"/>
        <pc:sldMkLst>
          <pc:docMk/>
          <pc:sldMk cId="629030602" sldId="262"/>
        </pc:sldMkLst>
        <pc:spChg chg="del">
          <ac:chgData name="Josephine Jebasta" userId="121f007e35bd0d78" providerId="LiveId" clId="{18E0B2A4-33EB-4C76-8631-685416C367BB}" dt="2024-03-06T16:37:53.102" v="233" actId="21"/>
          <ac:spMkLst>
            <pc:docMk/>
            <pc:sldMk cId="629030602" sldId="262"/>
            <ac:spMk id="2" creationId="{13CD9BCC-F94D-8CB5-1EFA-2031756F1D2C}"/>
          </ac:spMkLst>
        </pc:spChg>
        <pc:spChg chg="mod">
          <ac:chgData name="Josephine Jebasta" userId="121f007e35bd0d78" providerId="LiveId" clId="{18E0B2A4-33EB-4C76-8631-685416C367BB}" dt="2024-03-06T16:40:28.675" v="328" actId="12"/>
          <ac:spMkLst>
            <pc:docMk/>
            <pc:sldMk cId="629030602" sldId="262"/>
            <ac:spMk id="3" creationId="{7A99326A-1541-FB6F-C9C8-0EE2F69D62CA}"/>
          </ac:spMkLst>
        </pc:spChg>
      </pc:sldChg>
      <pc:sldChg chg="modSp new mod">
        <pc:chgData name="Josephine Jebasta" userId="121f007e35bd0d78" providerId="LiveId" clId="{18E0B2A4-33EB-4C76-8631-685416C367BB}" dt="2024-03-06T16:56:37.395" v="372" actId="12"/>
        <pc:sldMkLst>
          <pc:docMk/>
          <pc:sldMk cId="3318632338" sldId="263"/>
        </pc:sldMkLst>
        <pc:spChg chg="mod">
          <ac:chgData name="Josephine Jebasta" userId="121f007e35bd0d78" providerId="LiveId" clId="{18E0B2A4-33EB-4C76-8631-685416C367BB}" dt="2024-03-06T16:54:46.717" v="355" actId="404"/>
          <ac:spMkLst>
            <pc:docMk/>
            <pc:sldMk cId="3318632338" sldId="263"/>
            <ac:spMk id="2" creationId="{DE90EBAE-360B-2102-2D48-1621C7B567F8}"/>
          </ac:spMkLst>
        </pc:spChg>
        <pc:spChg chg="mod">
          <ac:chgData name="Josephine Jebasta" userId="121f007e35bd0d78" providerId="LiveId" clId="{18E0B2A4-33EB-4C76-8631-685416C367BB}" dt="2024-03-06T16:56:37.395" v="372" actId="12"/>
          <ac:spMkLst>
            <pc:docMk/>
            <pc:sldMk cId="3318632338" sldId="263"/>
            <ac:spMk id="3" creationId="{AA8D6956-B6F8-88E1-F3CF-B4BE25B861BC}"/>
          </ac:spMkLst>
        </pc:spChg>
      </pc:sldChg>
      <pc:sldChg chg="delSp modSp new mod">
        <pc:chgData name="Josephine Jebasta" userId="121f007e35bd0d78" providerId="LiveId" clId="{18E0B2A4-33EB-4C76-8631-685416C367BB}" dt="2024-03-06T16:56:52.711" v="374" actId="5793"/>
        <pc:sldMkLst>
          <pc:docMk/>
          <pc:sldMk cId="588471182" sldId="264"/>
        </pc:sldMkLst>
        <pc:spChg chg="del">
          <ac:chgData name="Josephine Jebasta" userId="121f007e35bd0d78" providerId="LiveId" clId="{18E0B2A4-33EB-4C76-8631-685416C367BB}" dt="2024-03-06T16:55:30.983" v="360" actId="21"/>
          <ac:spMkLst>
            <pc:docMk/>
            <pc:sldMk cId="588471182" sldId="264"/>
            <ac:spMk id="2" creationId="{3B910B7B-0F7B-32B7-CE82-F7881931944D}"/>
          </ac:spMkLst>
        </pc:spChg>
        <pc:spChg chg="mod">
          <ac:chgData name="Josephine Jebasta" userId="121f007e35bd0d78" providerId="LiveId" clId="{18E0B2A4-33EB-4C76-8631-685416C367BB}" dt="2024-03-06T16:56:52.711" v="374" actId="5793"/>
          <ac:spMkLst>
            <pc:docMk/>
            <pc:sldMk cId="588471182" sldId="264"/>
            <ac:spMk id="3" creationId="{1658DD4C-4B51-EBF8-7059-E398B416A521}"/>
          </ac:spMkLst>
        </pc:spChg>
      </pc:sldChg>
      <pc:sldChg chg="delSp modSp new mod">
        <pc:chgData name="Josephine Jebasta" userId="121f007e35bd0d78" providerId="LiveId" clId="{18E0B2A4-33EB-4C76-8631-685416C367BB}" dt="2024-03-06T16:57:55.445" v="387" actId="12"/>
        <pc:sldMkLst>
          <pc:docMk/>
          <pc:sldMk cId="2056467683" sldId="265"/>
        </pc:sldMkLst>
        <pc:spChg chg="del">
          <ac:chgData name="Josephine Jebasta" userId="121f007e35bd0d78" providerId="LiveId" clId="{18E0B2A4-33EB-4C76-8631-685416C367BB}" dt="2024-03-06T16:56:59.904" v="376" actId="21"/>
          <ac:spMkLst>
            <pc:docMk/>
            <pc:sldMk cId="2056467683" sldId="265"/>
            <ac:spMk id="2" creationId="{D41E06B1-3CD7-5184-9903-F62FD626E4C1}"/>
          </ac:spMkLst>
        </pc:spChg>
        <pc:spChg chg="mod">
          <ac:chgData name="Josephine Jebasta" userId="121f007e35bd0d78" providerId="LiveId" clId="{18E0B2A4-33EB-4C76-8631-685416C367BB}" dt="2024-03-06T16:57:55.445" v="387" actId="12"/>
          <ac:spMkLst>
            <pc:docMk/>
            <pc:sldMk cId="2056467683" sldId="265"/>
            <ac:spMk id="3" creationId="{F1F7E1DC-5DEA-619D-44BE-9E918B8DA756}"/>
          </ac:spMkLst>
        </pc:spChg>
      </pc:sldChg>
      <pc:sldChg chg="delSp modSp new mod">
        <pc:chgData name="Josephine Jebasta" userId="121f007e35bd0d78" providerId="LiveId" clId="{18E0B2A4-33EB-4C76-8631-685416C367BB}" dt="2024-03-06T16:59:03.267" v="403" actId="20577"/>
        <pc:sldMkLst>
          <pc:docMk/>
          <pc:sldMk cId="2839595080" sldId="266"/>
        </pc:sldMkLst>
        <pc:spChg chg="del">
          <ac:chgData name="Josephine Jebasta" userId="121f007e35bd0d78" providerId="LiveId" clId="{18E0B2A4-33EB-4C76-8631-685416C367BB}" dt="2024-03-06T16:58:10.314" v="389" actId="21"/>
          <ac:spMkLst>
            <pc:docMk/>
            <pc:sldMk cId="2839595080" sldId="266"/>
            <ac:spMk id="2" creationId="{D7D1CD03-789C-610D-E93A-8DD63B665D88}"/>
          </ac:spMkLst>
        </pc:spChg>
        <pc:spChg chg="mod">
          <ac:chgData name="Josephine Jebasta" userId="121f007e35bd0d78" providerId="LiveId" clId="{18E0B2A4-33EB-4C76-8631-685416C367BB}" dt="2024-03-06T16:59:03.267" v="403" actId="20577"/>
          <ac:spMkLst>
            <pc:docMk/>
            <pc:sldMk cId="2839595080" sldId="266"/>
            <ac:spMk id="3" creationId="{A7C9D8C0-D1B7-789C-B143-7C5C7C44BFA3}"/>
          </ac:spMkLst>
        </pc:spChg>
      </pc:sldChg>
      <pc:sldChg chg="delSp modSp new mod">
        <pc:chgData name="Josephine Jebasta" userId="121f007e35bd0d78" providerId="LiveId" clId="{18E0B2A4-33EB-4C76-8631-685416C367BB}" dt="2024-03-06T17:14:21.097" v="478" actId="5793"/>
        <pc:sldMkLst>
          <pc:docMk/>
          <pc:sldMk cId="2593707192" sldId="267"/>
        </pc:sldMkLst>
        <pc:spChg chg="del">
          <ac:chgData name="Josephine Jebasta" userId="121f007e35bd0d78" providerId="LiveId" clId="{18E0B2A4-33EB-4C76-8631-685416C367BB}" dt="2024-03-06T16:59:12.989" v="405" actId="21"/>
          <ac:spMkLst>
            <pc:docMk/>
            <pc:sldMk cId="2593707192" sldId="267"/>
            <ac:spMk id="2" creationId="{75592600-B048-AF18-0427-8E3D0E49C5B5}"/>
          </ac:spMkLst>
        </pc:spChg>
        <pc:spChg chg="mod">
          <ac:chgData name="Josephine Jebasta" userId="121f007e35bd0d78" providerId="LiveId" clId="{18E0B2A4-33EB-4C76-8631-685416C367BB}" dt="2024-03-06T17:14:21.097" v="478" actId="5793"/>
          <ac:spMkLst>
            <pc:docMk/>
            <pc:sldMk cId="2593707192" sldId="267"/>
            <ac:spMk id="3" creationId="{E5E124FC-00DA-0E90-2AC1-E35542F3F1CD}"/>
          </ac:spMkLst>
        </pc:spChg>
      </pc:sldChg>
      <pc:sldChg chg="addSp modSp new mod">
        <pc:chgData name="Josephine Jebasta" userId="121f007e35bd0d78" providerId="LiveId" clId="{18E0B2A4-33EB-4C76-8631-685416C367BB}" dt="2024-03-06T17:29:36.109" v="897" actId="2710"/>
        <pc:sldMkLst>
          <pc:docMk/>
          <pc:sldMk cId="3647338599" sldId="268"/>
        </pc:sldMkLst>
        <pc:spChg chg="mod">
          <ac:chgData name="Josephine Jebasta" userId="121f007e35bd0d78" providerId="LiveId" clId="{18E0B2A4-33EB-4C76-8631-685416C367BB}" dt="2024-03-06T17:03:19.455" v="473" actId="20577"/>
          <ac:spMkLst>
            <pc:docMk/>
            <pc:sldMk cId="3647338599" sldId="268"/>
            <ac:spMk id="2" creationId="{0BF6B4A7-877B-F83D-6D41-BAEEF9AE015F}"/>
          </ac:spMkLst>
        </pc:spChg>
        <pc:spChg chg="mod">
          <ac:chgData name="Josephine Jebasta" userId="121f007e35bd0d78" providerId="LiveId" clId="{18E0B2A4-33EB-4C76-8631-685416C367BB}" dt="2024-03-06T17:29:36.109" v="897" actId="2710"/>
          <ac:spMkLst>
            <pc:docMk/>
            <pc:sldMk cId="3647338599" sldId="268"/>
            <ac:spMk id="3" creationId="{50F6555A-CF92-3106-81A1-8FED217B49FF}"/>
          </ac:spMkLst>
        </pc:spChg>
        <pc:spChg chg="add">
          <ac:chgData name="Josephine Jebasta" userId="121f007e35bd0d78" providerId="LiveId" clId="{18E0B2A4-33EB-4C76-8631-685416C367BB}" dt="2024-03-06T17:15:47.603" v="524"/>
          <ac:spMkLst>
            <pc:docMk/>
            <pc:sldMk cId="3647338599" sldId="268"/>
            <ac:spMk id="4" creationId="{484EC9FC-2D38-5863-AB70-B2550E0722B6}"/>
          </ac:spMkLst>
        </pc:spChg>
        <pc:spChg chg="add">
          <ac:chgData name="Josephine Jebasta" userId="121f007e35bd0d78" providerId="LiveId" clId="{18E0B2A4-33EB-4C76-8631-685416C367BB}" dt="2024-03-06T17:16:13.166" v="526"/>
          <ac:spMkLst>
            <pc:docMk/>
            <pc:sldMk cId="3647338599" sldId="268"/>
            <ac:spMk id="5" creationId="{F0714667-3C4D-B8C7-C7BC-8190F36A4E9D}"/>
          </ac:spMkLst>
        </pc:spChg>
        <pc:spChg chg="add mod">
          <ac:chgData name="Josephine Jebasta" userId="121f007e35bd0d78" providerId="LiveId" clId="{18E0B2A4-33EB-4C76-8631-685416C367BB}" dt="2024-03-06T17:23:08.273" v="653" actId="1076"/>
          <ac:spMkLst>
            <pc:docMk/>
            <pc:sldMk cId="3647338599" sldId="268"/>
            <ac:spMk id="6" creationId="{D3004D85-541B-47F6-737C-419036F0FFBD}"/>
          </ac:spMkLst>
        </pc:spChg>
      </pc:sldChg>
      <pc:sldChg chg="addSp delSp modSp new mod">
        <pc:chgData name="Josephine Jebasta" userId="121f007e35bd0d78" providerId="LiveId" clId="{18E0B2A4-33EB-4C76-8631-685416C367BB}" dt="2024-03-06T17:38:28.779" v="1172" actId="20577"/>
        <pc:sldMkLst>
          <pc:docMk/>
          <pc:sldMk cId="2799597937" sldId="269"/>
        </pc:sldMkLst>
        <pc:spChg chg="del">
          <ac:chgData name="Josephine Jebasta" userId="121f007e35bd0d78" providerId="LiveId" clId="{18E0B2A4-33EB-4C76-8631-685416C367BB}" dt="2024-03-06T17:29:58.130" v="899" actId="21"/>
          <ac:spMkLst>
            <pc:docMk/>
            <pc:sldMk cId="2799597937" sldId="269"/>
            <ac:spMk id="2" creationId="{59689036-4FCF-065B-EA60-8E868E72E93C}"/>
          </ac:spMkLst>
        </pc:spChg>
        <pc:spChg chg="add del mod">
          <ac:chgData name="Josephine Jebasta" userId="121f007e35bd0d78" providerId="LiveId" clId="{18E0B2A4-33EB-4C76-8631-685416C367BB}" dt="2024-03-06T17:35:14.976" v="1071" actId="21"/>
          <ac:spMkLst>
            <pc:docMk/>
            <pc:sldMk cId="2799597937" sldId="269"/>
            <ac:spMk id="3" creationId="{33601031-C1E2-917B-45D8-05EB7FC759E1}"/>
          </ac:spMkLst>
        </pc:spChg>
        <pc:spChg chg="add mod">
          <ac:chgData name="Josephine Jebasta" userId="121f007e35bd0d78" providerId="LiveId" clId="{18E0B2A4-33EB-4C76-8631-685416C367BB}" dt="2024-03-06T17:35:01.538" v="1067" actId="21"/>
          <ac:spMkLst>
            <pc:docMk/>
            <pc:sldMk cId="2799597937" sldId="269"/>
            <ac:spMk id="4" creationId="{D5DDF1F5-9C87-8C61-045E-E0F1C362297E}"/>
          </ac:spMkLst>
        </pc:spChg>
        <pc:spChg chg="add mod">
          <ac:chgData name="Josephine Jebasta" userId="121f007e35bd0d78" providerId="LiveId" clId="{18E0B2A4-33EB-4C76-8631-685416C367BB}" dt="2024-03-06T17:38:28.779" v="1172" actId="20577"/>
          <ac:spMkLst>
            <pc:docMk/>
            <pc:sldMk cId="2799597937" sldId="269"/>
            <ac:spMk id="5" creationId="{D2CD47B0-D82F-6F17-A77C-D0FE497EC918}"/>
          </ac:spMkLst>
        </pc:spChg>
        <pc:picChg chg="add mod">
          <ac:chgData name="Josephine Jebasta" userId="121f007e35bd0d78" providerId="LiveId" clId="{18E0B2A4-33EB-4C76-8631-685416C367BB}" dt="2024-03-06T17:37:48.141" v="1118" actId="1076"/>
          <ac:picMkLst>
            <pc:docMk/>
            <pc:sldMk cId="2799597937" sldId="269"/>
            <ac:picMk id="7" creationId="{276A2F6C-DF05-BEF4-E6F3-82E21BD0850E}"/>
          </ac:picMkLst>
        </pc:picChg>
        <pc:picChg chg="add del mod">
          <ac:chgData name="Josephine Jebasta" userId="121f007e35bd0d78" providerId="LiveId" clId="{18E0B2A4-33EB-4C76-8631-685416C367BB}" dt="2024-03-06T17:35:14.976" v="1071" actId="21"/>
          <ac:picMkLst>
            <pc:docMk/>
            <pc:sldMk cId="2799597937" sldId="269"/>
            <ac:picMk id="2050" creationId="{5C914A6F-DE4B-B509-B45B-F9434DD331B2}"/>
          </ac:picMkLst>
        </pc:picChg>
        <pc:picChg chg="add mod">
          <ac:chgData name="Josephine Jebasta" userId="121f007e35bd0d78" providerId="LiveId" clId="{18E0B2A4-33EB-4C76-8631-685416C367BB}" dt="2024-03-06T17:36:26.763" v="1113" actId="14100"/>
          <ac:picMkLst>
            <pc:docMk/>
            <pc:sldMk cId="2799597937" sldId="269"/>
            <ac:picMk id="2052" creationId="{5154F289-5E85-42AF-FA33-A3BEBF44428B}"/>
          </ac:picMkLst>
        </pc:picChg>
      </pc:sldChg>
      <pc:sldChg chg="addSp delSp modSp new mod">
        <pc:chgData name="Josephine Jebasta" userId="121f007e35bd0d78" providerId="LiveId" clId="{18E0B2A4-33EB-4C76-8631-685416C367BB}" dt="2024-03-06T17:40:52.549" v="1210" actId="14100"/>
        <pc:sldMkLst>
          <pc:docMk/>
          <pc:sldMk cId="1192155680" sldId="270"/>
        </pc:sldMkLst>
        <pc:spChg chg="del">
          <ac:chgData name="Josephine Jebasta" userId="121f007e35bd0d78" providerId="LiveId" clId="{18E0B2A4-33EB-4C76-8631-685416C367BB}" dt="2024-03-06T17:38:41.366" v="1174" actId="21"/>
          <ac:spMkLst>
            <pc:docMk/>
            <pc:sldMk cId="1192155680" sldId="270"/>
            <ac:spMk id="2" creationId="{F4CC3A3A-2A78-A8BA-9C94-E3DAA9A1CAB9}"/>
          </ac:spMkLst>
        </pc:spChg>
        <pc:spChg chg="mod">
          <ac:chgData name="Josephine Jebasta" userId="121f007e35bd0d78" providerId="LiveId" clId="{18E0B2A4-33EB-4C76-8631-685416C367BB}" dt="2024-03-06T17:40:36.389" v="1206" actId="20577"/>
          <ac:spMkLst>
            <pc:docMk/>
            <pc:sldMk cId="1192155680" sldId="270"/>
            <ac:spMk id="3" creationId="{1518B1A6-A571-3011-85EA-DB5B64FD1C89}"/>
          </ac:spMkLst>
        </pc:spChg>
        <pc:picChg chg="add mod">
          <ac:chgData name="Josephine Jebasta" userId="121f007e35bd0d78" providerId="LiveId" clId="{18E0B2A4-33EB-4C76-8631-685416C367BB}" dt="2024-03-06T17:40:52.549" v="1210" actId="14100"/>
          <ac:picMkLst>
            <pc:docMk/>
            <pc:sldMk cId="1192155680" sldId="270"/>
            <ac:picMk id="5" creationId="{90307320-FB13-7F11-D18B-497963D0A913}"/>
          </ac:picMkLst>
        </pc:picChg>
      </pc:sldChg>
      <pc:sldChg chg="addSp delSp modSp new mod">
        <pc:chgData name="Josephine Jebasta" userId="121f007e35bd0d78" providerId="LiveId" clId="{18E0B2A4-33EB-4C76-8631-685416C367BB}" dt="2024-03-06T17:41:17.972" v="1218" actId="14100"/>
        <pc:sldMkLst>
          <pc:docMk/>
          <pc:sldMk cId="1356776497" sldId="271"/>
        </pc:sldMkLst>
        <pc:spChg chg="del">
          <ac:chgData name="Josephine Jebasta" userId="121f007e35bd0d78" providerId="LiveId" clId="{18E0B2A4-33EB-4C76-8631-685416C367BB}" dt="2024-03-06T17:40:06.869" v="1196" actId="21"/>
          <ac:spMkLst>
            <pc:docMk/>
            <pc:sldMk cId="1356776497" sldId="271"/>
            <ac:spMk id="2" creationId="{59213AC9-FDCC-684E-5B03-0572DF4FBA9D}"/>
          </ac:spMkLst>
        </pc:spChg>
        <pc:spChg chg="mod">
          <ac:chgData name="Josephine Jebasta" userId="121f007e35bd0d78" providerId="LiveId" clId="{18E0B2A4-33EB-4C76-8631-685416C367BB}" dt="2024-03-06T17:40:59.511" v="1212" actId="20577"/>
          <ac:spMkLst>
            <pc:docMk/>
            <pc:sldMk cId="1356776497" sldId="271"/>
            <ac:spMk id="3" creationId="{27A8DEF3-B432-2E3F-B4A4-79FF2ABDE3A4}"/>
          </ac:spMkLst>
        </pc:spChg>
        <pc:picChg chg="add mod">
          <ac:chgData name="Josephine Jebasta" userId="121f007e35bd0d78" providerId="LiveId" clId="{18E0B2A4-33EB-4C76-8631-685416C367BB}" dt="2024-03-06T17:41:17.972" v="1218" actId="14100"/>
          <ac:picMkLst>
            <pc:docMk/>
            <pc:sldMk cId="1356776497" sldId="271"/>
            <ac:picMk id="5" creationId="{B21818DC-0A99-7683-0E30-866055567FC5}"/>
          </ac:picMkLst>
        </pc:picChg>
      </pc:sldChg>
      <pc:sldChg chg="addSp delSp modSp new mod">
        <pc:chgData name="Josephine Jebasta" userId="121f007e35bd0d78" providerId="LiveId" clId="{18E0B2A4-33EB-4C76-8631-685416C367BB}" dt="2024-03-06T17:43:58.612" v="1268" actId="14100"/>
        <pc:sldMkLst>
          <pc:docMk/>
          <pc:sldMk cId="1960911561" sldId="272"/>
        </pc:sldMkLst>
        <pc:spChg chg="del">
          <ac:chgData name="Josephine Jebasta" userId="121f007e35bd0d78" providerId="LiveId" clId="{18E0B2A4-33EB-4C76-8631-685416C367BB}" dt="2024-03-06T17:41:33.809" v="1220" actId="21"/>
          <ac:spMkLst>
            <pc:docMk/>
            <pc:sldMk cId="1960911561" sldId="272"/>
            <ac:spMk id="2" creationId="{366608A1-3738-A1F1-3C73-6B26C68572F1}"/>
          </ac:spMkLst>
        </pc:spChg>
        <pc:spChg chg="mod">
          <ac:chgData name="Josephine Jebasta" userId="121f007e35bd0d78" providerId="LiveId" clId="{18E0B2A4-33EB-4C76-8631-685416C367BB}" dt="2024-03-06T17:43:36.396" v="1263" actId="20577"/>
          <ac:spMkLst>
            <pc:docMk/>
            <pc:sldMk cId="1960911561" sldId="272"/>
            <ac:spMk id="3" creationId="{E56EC0CF-447E-611D-1003-8576E957B630}"/>
          </ac:spMkLst>
        </pc:spChg>
        <pc:picChg chg="add mod">
          <ac:chgData name="Josephine Jebasta" userId="121f007e35bd0d78" providerId="LiveId" clId="{18E0B2A4-33EB-4C76-8631-685416C367BB}" dt="2024-03-06T17:43:58.612" v="1268" actId="14100"/>
          <ac:picMkLst>
            <pc:docMk/>
            <pc:sldMk cId="1960911561" sldId="272"/>
            <ac:picMk id="5" creationId="{8558C703-72CF-E52D-43F0-27703C54F80F}"/>
          </ac:picMkLst>
        </pc:picChg>
      </pc:sldChg>
      <pc:sldChg chg="addSp delSp modSp new mod">
        <pc:chgData name="Josephine Jebasta" userId="121f007e35bd0d78" providerId="LiveId" clId="{18E0B2A4-33EB-4C76-8631-685416C367BB}" dt="2024-03-06T17:46:03.064" v="1305" actId="14100"/>
        <pc:sldMkLst>
          <pc:docMk/>
          <pc:sldMk cId="4212384255" sldId="273"/>
        </pc:sldMkLst>
        <pc:spChg chg="del">
          <ac:chgData name="Josephine Jebasta" userId="121f007e35bd0d78" providerId="LiveId" clId="{18E0B2A4-33EB-4C76-8631-685416C367BB}" dt="2024-03-06T17:44:07.337" v="1270" actId="21"/>
          <ac:spMkLst>
            <pc:docMk/>
            <pc:sldMk cId="4212384255" sldId="273"/>
            <ac:spMk id="2" creationId="{90196FE6-9155-FB20-D6EA-D854A4EB233B}"/>
          </ac:spMkLst>
        </pc:spChg>
        <pc:spChg chg="mod">
          <ac:chgData name="Josephine Jebasta" userId="121f007e35bd0d78" providerId="LiveId" clId="{18E0B2A4-33EB-4C76-8631-685416C367BB}" dt="2024-03-06T17:44:43.298" v="1284" actId="20577"/>
          <ac:spMkLst>
            <pc:docMk/>
            <pc:sldMk cId="4212384255" sldId="273"/>
            <ac:spMk id="3" creationId="{0187FA84-C3D5-4295-72CA-EC93CD2396D5}"/>
          </ac:spMkLst>
        </pc:spChg>
        <pc:picChg chg="add mod">
          <ac:chgData name="Josephine Jebasta" userId="121f007e35bd0d78" providerId="LiveId" clId="{18E0B2A4-33EB-4C76-8631-685416C367BB}" dt="2024-03-06T17:46:03.064" v="1305" actId="14100"/>
          <ac:picMkLst>
            <pc:docMk/>
            <pc:sldMk cId="4212384255" sldId="273"/>
            <ac:picMk id="5" creationId="{4E65083D-3DEA-7485-C0EC-B03589C125E4}"/>
          </ac:picMkLst>
        </pc:picChg>
      </pc:sldChg>
      <pc:sldChg chg="addSp delSp modSp new mod">
        <pc:chgData name="Josephine Jebasta" userId="121f007e35bd0d78" providerId="LiveId" clId="{18E0B2A4-33EB-4C76-8631-685416C367BB}" dt="2024-03-06T17:46:32.603" v="1307" actId="14100"/>
        <pc:sldMkLst>
          <pc:docMk/>
          <pc:sldMk cId="2999039654" sldId="274"/>
        </pc:sldMkLst>
        <pc:spChg chg="del">
          <ac:chgData name="Josephine Jebasta" userId="121f007e35bd0d78" providerId="LiveId" clId="{18E0B2A4-33EB-4C76-8631-685416C367BB}" dt="2024-03-06T17:45:14.542" v="1292" actId="21"/>
          <ac:spMkLst>
            <pc:docMk/>
            <pc:sldMk cId="2999039654" sldId="274"/>
            <ac:spMk id="2" creationId="{544D65D2-BAEE-90A6-6A59-4DF2130F9CC2}"/>
          </ac:spMkLst>
        </pc:spChg>
        <pc:spChg chg="mod">
          <ac:chgData name="Josephine Jebasta" userId="121f007e35bd0d78" providerId="LiveId" clId="{18E0B2A4-33EB-4C76-8631-685416C367BB}" dt="2024-03-06T17:45:32.292" v="1301" actId="20577"/>
          <ac:spMkLst>
            <pc:docMk/>
            <pc:sldMk cId="2999039654" sldId="274"/>
            <ac:spMk id="3" creationId="{7148E708-AC4E-7FF8-B7BB-B8C04CCEB431}"/>
          </ac:spMkLst>
        </pc:spChg>
        <pc:picChg chg="add mod">
          <ac:chgData name="Josephine Jebasta" userId="121f007e35bd0d78" providerId="LiveId" clId="{18E0B2A4-33EB-4C76-8631-685416C367BB}" dt="2024-03-06T17:46:32.603" v="1307" actId="14100"/>
          <ac:picMkLst>
            <pc:docMk/>
            <pc:sldMk cId="2999039654" sldId="274"/>
            <ac:picMk id="5" creationId="{96C6C8DB-D3D3-AEC5-4B2F-0CAE0224A7F6}"/>
          </ac:picMkLst>
        </pc:picChg>
      </pc:sldChg>
      <pc:sldChg chg="addSp delSp modSp new mod">
        <pc:chgData name="Josephine Jebasta" userId="121f007e35bd0d78" providerId="LiveId" clId="{18E0B2A4-33EB-4C76-8631-685416C367BB}" dt="2024-03-06T17:50:37.675" v="1359" actId="14100"/>
        <pc:sldMkLst>
          <pc:docMk/>
          <pc:sldMk cId="3368179562" sldId="275"/>
        </pc:sldMkLst>
        <pc:spChg chg="del">
          <ac:chgData name="Josephine Jebasta" userId="121f007e35bd0d78" providerId="LiveId" clId="{18E0B2A4-33EB-4C76-8631-685416C367BB}" dt="2024-03-06T17:47:28.094" v="1312" actId="21"/>
          <ac:spMkLst>
            <pc:docMk/>
            <pc:sldMk cId="3368179562" sldId="275"/>
            <ac:spMk id="2" creationId="{27F5BB72-0158-3B71-67CA-2D728735314F}"/>
          </ac:spMkLst>
        </pc:spChg>
        <pc:spChg chg="mod">
          <ac:chgData name="Josephine Jebasta" userId="121f007e35bd0d78" providerId="LiveId" clId="{18E0B2A4-33EB-4C76-8631-685416C367BB}" dt="2024-03-06T17:50:05.710" v="1352" actId="20577"/>
          <ac:spMkLst>
            <pc:docMk/>
            <pc:sldMk cId="3368179562" sldId="275"/>
            <ac:spMk id="3" creationId="{A2D4E50F-CFCC-E1AA-1A8E-2B71459E0B64}"/>
          </ac:spMkLst>
        </pc:spChg>
        <pc:picChg chg="add mod">
          <ac:chgData name="Josephine Jebasta" userId="121f007e35bd0d78" providerId="LiveId" clId="{18E0B2A4-33EB-4C76-8631-685416C367BB}" dt="2024-03-06T17:48:39.874" v="1324" actId="1076"/>
          <ac:picMkLst>
            <pc:docMk/>
            <pc:sldMk cId="3368179562" sldId="275"/>
            <ac:picMk id="5" creationId="{CBE61E32-A145-A190-DBDB-642E354E4E09}"/>
          </ac:picMkLst>
        </pc:picChg>
        <pc:picChg chg="add mod">
          <ac:chgData name="Josephine Jebasta" userId="121f007e35bd0d78" providerId="LiveId" clId="{18E0B2A4-33EB-4C76-8631-685416C367BB}" dt="2024-03-06T17:48:39.874" v="1324" actId="1076"/>
          <ac:picMkLst>
            <pc:docMk/>
            <pc:sldMk cId="3368179562" sldId="275"/>
            <ac:picMk id="7" creationId="{87C18B52-5A57-82B9-7F28-FB01B031438E}"/>
          </ac:picMkLst>
        </pc:picChg>
        <pc:picChg chg="add mod">
          <ac:chgData name="Josephine Jebasta" userId="121f007e35bd0d78" providerId="LiveId" clId="{18E0B2A4-33EB-4C76-8631-685416C367BB}" dt="2024-03-06T17:50:37.675" v="1359" actId="14100"/>
          <ac:picMkLst>
            <pc:docMk/>
            <pc:sldMk cId="3368179562" sldId="275"/>
            <ac:picMk id="9" creationId="{E8FFBF30-9878-145F-C49D-04600EE292E7}"/>
          </ac:picMkLst>
        </pc:picChg>
        <pc:picChg chg="add mod">
          <ac:chgData name="Josephine Jebasta" userId="121f007e35bd0d78" providerId="LiveId" clId="{18E0B2A4-33EB-4C76-8631-685416C367BB}" dt="2024-03-06T17:50:32.957" v="1358" actId="14100"/>
          <ac:picMkLst>
            <pc:docMk/>
            <pc:sldMk cId="3368179562" sldId="275"/>
            <ac:picMk id="11" creationId="{755A012A-68A2-7710-15D5-611DEAFB0AD8}"/>
          </ac:picMkLst>
        </pc:picChg>
      </pc:sldChg>
      <pc:sldChg chg="modSp new mod">
        <pc:chgData name="Josephine Jebasta" userId="121f007e35bd0d78" providerId="LiveId" clId="{18E0B2A4-33EB-4C76-8631-685416C367BB}" dt="2024-03-06T17:59:05.932" v="1504" actId="20577"/>
        <pc:sldMkLst>
          <pc:docMk/>
          <pc:sldMk cId="3852338385" sldId="276"/>
        </pc:sldMkLst>
        <pc:spChg chg="mod">
          <ac:chgData name="Josephine Jebasta" userId="121f007e35bd0d78" providerId="LiveId" clId="{18E0B2A4-33EB-4C76-8631-685416C367BB}" dt="2024-03-06T17:52:11.209" v="1390" actId="404"/>
          <ac:spMkLst>
            <pc:docMk/>
            <pc:sldMk cId="3852338385" sldId="276"/>
            <ac:spMk id="2" creationId="{EBAD01E3-254C-7ADE-E07B-EFC69E20D3C8}"/>
          </ac:spMkLst>
        </pc:spChg>
        <pc:spChg chg="mod">
          <ac:chgData name="Josephine Jebasta" userId="121f007e35bd0d78" providerId="LiveId" clId="{18E0B2A4-33EB-4C76-8631-685416C367BB}" dt="2024-03-06T17:59:05.932" v="1504" actId="20577"/>
          <ac:spMkLst>
            <pc:docMk/>
            <pc:sldMk cId="3852338385" sldId="276"/>
            <ac:spMk id="3" creationId="{4D14E05F-E3BA-795B-EDEE-AB684F87FD7D}"/>
          </ac:spMkLst>
        </pc:spChg>
      </pc:sldChg>
      <pc:sldChg chg="modSp new mod">
        <pc:chgData name="Josephine Jebasta" userId="121f007e35bd0d78" providerId="LiveId" clId="{18E0B2A4-33EB-4C76-8631-685416C367BB}" dt="2024-03-06T18:03:04.051" v="1700" actId="2710"/>
        <pc:sldMkLst>
          <pc:docMk/>
          <pc:sldMk cId="2562626716" sldId="277"/>
        </pc:sldMkLst>
        <pc:spChg chg="mod">
          <ac:chgData name="Josephine Jebasta" userId="121f007e35bd0d78" providerId="LiveId" clId="{18E0B2A4-33EB-4C76-8631-685416C367BB}" dt="2024-03-06T17:59:36.299" v="1518" actId="404"/>
          <ac:spMkLst>
            <pc:docMk/>
            <pc:sldMk cId="2562626716" sldId="277"/>
            <ac:spMk id="2" creationId="{54B9B7D5-55BD-FB24-69D5-5C10726D98C9}"/>
          </ac:spMkLst>
        </pc:spChg>
        <pc:spChg chg="mod">
          <ac:chgData name="Josephine Jebasta" userId="121f007e35bd0d78" providerId="LiveId" clId="{18E0B2A4-33EB-4C76-8631-685416C367BB}" dt="2024-03-06T18:03:04.051" v="1700" actId="2710"/>
          <ac:spMkLst>
            <pc:docMk/>
            <pc:sldMk cId="2562626716" sldId="277"/>
            <ac:spMk id="3" creationId="{EB827E76-8316-EE55-7B92-641F19DC6EF8}"/>
          </ac:spMkLst>
        </pc:spChg>
      </pc:sldChg>
      <pc:sldChg chg="delSp modSp new mod">
        <pc:chgData name="Josephine Jebasta" userId="121f007e35bd0d78" providerId="LiveId" clId="{18E0B2A4-33EB-4C76-8631-685416C367BB}" dt="2024-03-06T18:03:40.272" v="1735"/>
        <pc:sldMkLst>
          <pc:docMk/>
          <pc:sldMk cId="1292854417" sldId="278"/>
        </pc:sldMkLst>
        <pc:spChg chg="mod">
          <ac:chgData name="Josephine Jebasta" userId="121f007e35bd0d78" providerId="LiveId" clId="{18E0B2A4-33EB-4C76-8631-685416C367BB}" dt="2024-03-06T18:03:40.272" v="1735"/>
          <ac:spMkLst>
            <pc:docMk/>
            <pc:sldMk cId="1292854417" sldId="278"/>
            <ac:spMk id="2" creationId="{8744B0F0-B466-5578-61CC-582B364E50D7}"/>
          </ac:spMkLst>
        </pc:spChg>
        <pc:spChg chg="del">
          <ac:chgData name="Josephine Jebasta" userId="121f007e35bd0d78" providerId="LiveId" clId="{18E0B2A4-33EB-4C76-8631-685416C367BB}" dt="2024-03-06T18:03:14.775" v="1702" actId="21"/>
          <ac:spMkLst>
            <pc:docMk/>
            <pc:sldMk cId="1292854417" sldId="278"/>
            <ac:spMk id="3" creationId="{71C7EC6E-1149-A191-D7EF-3DB008292502}"/>
          </ac:spMkLst>
        </pc:spChg>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D45D76-9783-4421-B11D-19586FA8F078}" type="datetimeFigureOut">
              <a:rPr lang="en-IN" smtClean="0"/>
              <a:t>06-03-2024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C9D2E0AF-6EE2-456B-8076-395DA3EEB620}" type="slidenum">
              <a:rPr lang="en-IN" smtClean="0"/>
              <a:t>‹#›</a:t>
            </a:fld>
            <a:endParaRPr lang="en-IN"/>
          </a:p>
        </p:txBody>
      </p:sp>
    </p:spTree>
    <p:extLst>
      <p:ext uri="{BB962C8B-B14F-4D97-AF65-F5344CB8AC3E}">
        <p14:creationId xmlns:p14="http://schemas.microsoft.com/office/powerpoint/2010/main" val="2250285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D45D76-9783-4421-B11D-19586FA8F078}" type="datetimeFigureOut">
              <a:rPr lang="en-IN" smtClean="0"/>
              <a:t>06-03-2024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D2E0AF-6EE2-456B-8076-395DA3EEB620}" type="slidenum">
              <a:rPr lang="en-IN" smtClean="0"/>
              <a:t>‹#›</a:t>
            </a:fld>
            <a:endParaRPr lang="en-IN"/>
          </a:p>
        </p:txBody>
      </p:sp>
    </p:spTree>
    <p:extLst>
      <p:ext uri="{BB962C8B-B14F-4D97-AF65-F5344CB8AC3E}">
        <p14:creationId xmlns:p14="http://schemas.microsoft.com/office/powerpoint/2010/main" val="3598400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D45D76-9783-4421-B11D-19586FA8F078}" type="datetimeFigureOut">
              <a:rPr lang="en-IN" smtClean="0"/>
              <a:t>06-03-2024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D2E0AF-6EE2-456B-8076-395DA3EEB620}" type="slidenum">
              <a:rPr lang="en-IN" smtClean="0"/>
              <a:t>‹#›</a:t>
            </a:fld>
            <a:endParaRPr lang="en-IN"/>
          </a:p>
        </p:txBody>
      </p:sp>
    </p:spTree>
    <p:extLst>
      <p:ext uri="{BB962C8B-B14F-4D97-AF65-F5344CB8AC3E}">
        <p14:creationId xmlns:p14="http://schemas.microsoft.com/office/powerpoint/2010/main" val="2726486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D45D76-9783-4421-B11D-19586FA8F078}" type="datetimeFigureOut">
              <a:rPr lang="en-IN" smtClean="0"/>
              <a:t>06-03-2024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D2E0AF-6EE2-456B-8076-395DA3EEB620}" type="slidenum">
              <a:rPr lang="en-IN" smtClean="0"/>
              <a:t>‹#›</a:t>
            </a:fld>
            <a:endParaRPr lang="en-IN"/>
          </a:p>
        </p:txBody>
      </p:sp>
    </p:spTree>
    <p:extLst>
      <p:ext uri="{BB962C8B-B14F-4D97-AF65-F5344CB8AC3E}">
        <p14:creationId xmlns:p14="http://schemas.microsoft.com/office/powerpoint/2010/main" val="24799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60D45D76-9783-4421-B11D-19586FA8F078}" type="datetimeFigureOut">
              <a:rPr lang="en-IN" smtClean="0"/>
              <a:t>06-03-2024</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9D2E0AF-6EE2-456B-8076-395DA3EEB620}" type="slidenum">
              <a:rPr lang="en-IN" smtClean="0"/>
              <a:t>‹#›</a:t>
            </a:fld>
            <a:endParaRPr lang="en-IN"/>
          </a:p>
        </p:txBody>
      </p:sp>
    </p:spTree>
    <p:extLst>
      <p:ext uri="{BB962C8B-B14F-4D97-AF65-F5344CB8AC3E}">
        <p14:creationId xmlns:p14="http://schemas.microsoft.com/office/powerpoint/2010/main" val="1571649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D45D76-9783-4421-B11D-19586FA8F078}" type="datetimeFigureOut">
              <a:rPr lang="en-IN" smtClean="0"/>
              <a:t>06-03-2024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D2E0AF-6EE2-456B-8076-395DA3EEB620}" type="slidenum">
              <a:rPr lang="en-IN" smtClean="0"/>
              <a:t>‹#›</a:t>
            </a:fld>
            <a:endParaRPr lang="en-IN"/>
          </a:p>
        </p:txBody>
      </p:sp>
    </p:spTree>
    <p:extLst>
      <p:ext uri="{BB962C8B-B14F-4D97-AF65-F5344CB8AC3E}">
        <p14:creationId xmlns:p14="http://schemas.microsoft.com/office/powerpoint/2010/main" val="3845235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D45D76-9783-4421-B11D-19586FA8F078}" type="datetimeFigureOut">
              <a:rPr lang="en-IN" smtClean="0"/>
              <a:t>06-03-2024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D2E0AF-6EE2-456B-8076-395DA3EEB620}" type="slidenum">
              <a:rPr lang="en-IN" smtClean="0"/>
              <a:t>‹#›</a:t>
            </a:fld>
            <a:endParaRPr lang="en-IN"/>
          </a:p>
        </p:txBody>
      </p:sp>
    </p:spTree>
    <p:extLst>
      <p:ext uri="{BB962C8B-B14F-4D97-AF65-F5344CB8AC3E}">
        <p14:creationId xmlns:p14="http://schemas.microsoft.com/office/powerpoint/2010/main" val="1413229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D45D76-9783-4421-B11D-19586FA8F078}" type="datetimeFigureOut">
              <a:rPr lang="en-IN" smtClean="0"/>
              <a:t>06-03-2024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D2E0AF-6EE2-456B-8076-395DA3EEB620}" type="slidenum">
              <a:rPr lang="en-IN" smtClean="0"/>
              <a:t>‹#›</a:t>
            </a:fld>
            <a:endParaRPr lang="en-IN"/>
          </a:p>
        </p:txBody>
      </p:sp>
    </p:spTree>
    <p:extLst>
      <p:ext uri="{BB962C8B-B14F-4D97-AF65-F5344CB8AC3E}">
        <p14:creationId xmlns:p14="http://schemas.microsoft.com/office/powerpoint/2010/main" val="2764981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D45D76-9783-4421-B11D-19586FA8F078}" type="datetimeFigureOut">
              <a:rPr lang="en-IN" smtClean="0"/>
              <a:t>06-03-2024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D2E0AF-6EE2-456B-8076-395DA3EEB620}" type="slidenum">
              <a:rPr lang="en-IN" smtClean="0"/>
              <a:t>‹#›</a:t>
            </a:fld>
            <a:endParaRPr lang="en-IN"/>
          </a:p>
        </p:txBody>
      </p:sp>
    </p:spTree>
    <p:extLst>
      <p:ext uri="{BB962C8B-B14F-4D97-AF65-F5344CB8AC3E}">
        <p14:creationId xmlns:p14="http://schemas.microsoft.com/office/powerpoint/2010/main" val="869940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D45D76-9783-4421-B11D-19586FA8F078}" type="datetimeFigureOut">
              <a:rPr lang="en-IN" smtClean="0"/>
              <a:t>06-03-2024</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9D2E0AF-6EE2-456B-8076-395DA3EEB620}" type="slidenum">
              <a:rPr lang="en-IN" smtClean="0"/>
              <a:t>‹#›</a:t>
            </a:fld>
            <a:endParaRPr lang="en-IN"/>
          </a:p>
        </p:txBody>
      </p:sp>
    </p:spTree>
    <p:extLst>
      <p:ext uri="{BB962C8B-B14F-4D97-AF65-F5344CB8AC3E}">
        <p14:creationId xmlns:p14="http://schemas.microsoft.com/office/powerpoint/2010/main" val="740799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D45D76-9783-4421-B11D-19586FA8F078}" type="datetimeFigureOut">
              <a:rPr lang="en-IN" smtClean="0"/>
              <a:t>06-03-2024</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9D2E0AF-6EE2-456B-8076-395DA3EEB620}" type="slidenum">
              <a:rPr lang="en-IN" smtClean="0"/>
              <a:t>‹#›</a:t>
            </a:fld>
            <a:endParaRPr lang="en-IN"/>
          </a:p>
        </p:txBody>
      </p:sp>
    </p:spTree>
    <p:extLst>
      <p:ext uri="{BB962C8B-B14F-4D97-AF65-F5344CB8AC3E}">
        <p14:creationId xmlns:p14="http://schemas.microsoft.com/office/powerpoint/2010/main" val="1657318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0D45D76-9783-4421-B11D-19586FA8F078}" type="datetimeFigureOut">
              <a:rPr lang="en-IN" smtClean="0"/>
              <a:t>06-03-2024</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C9D2E0AF-6EE2-456B-8076-395DA3EEB620}" type="slidenum">
              <a:rPr lang="en-IN" smtClean="0"/>
              <a:t>‹#›</a:t>
            </a:fld>
            <a:endParaRPr lang="en-IN"/>
          </a:p>
        </p:txBody>
      </p:sp>
    </p:spTree>
    <p:extLst>
      <p:ext uri="{BB962C8B-B14F-4D97-AF65-F5344CB8AC3E}">
        <p14:creationId xmlns:p14="http://schemas.microsoft.com/office/powerpoint/2010/main" val="115775743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F224C-04E6-FA27-DE15-BEAAE3103254}"/>
              </a:ext>
            </a:extLst>
          </p:cNvPr>
          <p:cNvSpPr>
            <a:spLocks noGrp="1"/>
          </p:cNvSpPr>
          <p:nvPr>
            <p:ph type="ctrTitle"/>
          </p:nvPr>
        </p:nvSpPr>
        <p:spPr/>
        <p:txBody>
          <a:bodyPr/>
          <a:lstStyle/>
          <a:p>
            <a:r>
              <a:rPr lang="en-IN" sz="4800" b="1" dirty="0">
                <a:latin typeface="Times New Roman" panose="02020603050405020304" pitchFamily="18" charset="0"/>
                <a:cs typeface="Times New Roman" panose="02020603050405020304" pitchFamily="18" charset="0"/>
              </a:rPr>
              <a:t>Financial risk Detection</a:t>
            </a:r>
          </a:p>
        </p:txBody>
      </p:sp>
      <p:sp>
        <p:nvSpPr>
          <p:cNvPr id="4" name="Subtitle 3">
            <a:extLst>
              <a:ext uri="{FF2B5EF4-FFF2-40B4-BE49-F238E27FC236}">
                <a16:creationId xmlns:a16="http://schemas.microsoft.com/office/drawing/2014/main" id="{4007E688-63B4-8F8A-E702-4074C1ED3A3D}"/>
              </a:ext>
            </a:extLst>
          </p:cNvPr>
          <p:cNvSpPr>
            <a:spLocks noGrp="1"/>
          </p:cNvSpPr>
          <p:nvPr>
            <p:ph type="subTitle" idx="1"/>
          </p:nvPr>
        </p:nvSpPr>
        <p:spPr/>
        <p:txBody>
          <a:bodyPr>
            <a:normAutofit/>
          </a:bodyPr>
          <a:lstStyle/>
          <a:p>
            <a:r>
              <a:rPr lang="en-IN" sz="2400" b="1" i="0" dirty="0">
                <a:solidFill>
                  <a:srgbClr val="0D0D0D"/>
                </a:solidFill>
                <a:effectLst/>
                <a:latin typeface="Times New Roman" panose="02020603050405020304" pitchFamily="18" charset="0"/>
                <a:cs typeface="Times New Roman" panose="02020603050405020304" pitchFamily="18" charset="0"/>
              </a:rPr>
              <a:t>Unlocking Insights, Patterns and Anomalies </a:t>
            </a:r>
          </a:p>
          <a:p>
            <a:r>
              <a:rPr lang="en-IN" sz="2400" b="1" i="0" dirty="0">
                <a:solidFill>
                  <a:srgbClr val="0D0D0D"/>
                </a:solidFill>
                <a:effectLst/>
                <a:latin typeface="Times New Roman" panose="02020603050405020304" pitchFamily="18" charset="0"/>
                <a:cs typeface="Times New Roman" panose="02020603050405020304" pitchFamily="18" charset="0"/>
              </a:rPr>
              <a:t>Within Financial Data</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1632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F7E1DC-5DEA-619D-44BE-9E918B8DA756}"/>
              </a:ext>
            </a:extLst>
          </p:cNvPr>
          <p:cNvSpPr>
            <a:spLocks noGrp="1"/>
          </p:cNvSpPr>
          <p:nvPr>
            <p:ph idx="1"/>
          </p:nvPr>
        </p:nvSpPr>
        <p:spPr>
          <a:xfrm>
            <a:off x="1069848" y="1165860"/>
            <a:ext cx="10058400" cy="5006340"/>
          </a:xfrm>
        </p:spPr>
        <p:txBody>
          <a:bodyPr>
            <a:normAutofit lnSpcReduction="10000"/>
          </a:bodyPr>
          <a:lstStyle/>
          <a:p>
            <a:pPr algn="just">
              <a:lnSpc>
                <a:spcPct val="150000"/>
              </a:lnSpc>
              <a:buFont typeface="Wingdings" panose="05000000000000000000" pitchFamily="2" charset="2"/>
              <a:buChar char="q"/>
            </a:pPr>
            <a:r>
              <a:rPr lang="en-US" sz="2400" b="1" i="0" dirty="0">
                <a:solidFill>
                  <a:srgbClr val="0D0D0D"/>
                </a:solidFill>
                <a:effectLst/>
                <a:latin typeface="Times New Roman" panose="02020603050405020304" pitchFamily="18" charset="0"/>
                <a:cs typeface="Times New Roman" panose="02020603050405020304" pitchFamily="18" charset="0"/>
              </a:rPr>
              <a:t>Exploratory Data Analysis (EDA)</a:t>
            </a:r>
          </a:p>
          <a:p>
            <a:pPr algn="just">
              <a:lnSpc>
                <a:spcPct val="150000"/>
              </a:lnSpc>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Utilized exploratory data analysis techniques to gain insights into the data.</a:t>
            </a:r>
          </a:p>
          <a:p>
            <a:pPr algn="just">
              <a:lnSpc>
                <a:spcPct val="150000"/>
              </a:lnSpc>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Conducted statistical analysis, visualization, and summarization of key features.</a:t>
            </a:r>
          </a:p>
          <a:p>
            <a:pPr algn="just">
              <a:lnSpc>
                <a:spcPct val="150000"/>
              </a:lnSpc>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Explored relationships between variables and identified potential patterns or trends.</a:t>
            </a:r>
          </a:p>
          <a:p>
            <a:pPr algn="just">
              <a:lnSpc>
                <a:spcPct val="150000"/>
              </a:lnSpc>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Visualized distributions, correlations, and anomalies in the data to inform subsequent modeling steps.</a:t>
            </a:r>
          </a:p>
          <a:p>
            <a:endParaRPr lang="en-IN" dirty="0"/>
          </a:p>
        </p:txBody>
      </p:sp>
    </p:spTree>
    <p:extLst>
      <p:ext uri="{BB962C8B-B14F-4D97-AF65-F5344CB8AC3E}">
        <p14:creationId xmlns:p14="http://schemas.microsoft.com/office/powerpoint/2010/main" val="2056467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C9D8C0-D1B7-789C-B143-7C5C7C44BFA3}"/>
              </a:ext>
            </a:extLst>
          </p:cNvPr>
          <p:cNvSpPr>
            <a:spLocks noGrp="1"/>
          </p:cNvSpPr>
          <p:nvPr>
            <p:ph idx="1"/>
          </p:nvPr>
        </p:nvSpPr>
        <p:spPr>
          <a:xfrm>
            <a:off x="1069848" y="1120140"/>
            <a:ext cx="10058400" cy="5052060"/>
          </a:xfrm>
        </p:spPr>
        <p:txBody>
          <a:bodyPr>
            <a:normAutofit lnSpcReduction="10000"/>
          </a:bodyPr>
          <a:lstStyle/>
          <a:p>
            <a:pPr algn="just">
              <a:lnSpc>
                <a:spcPct val="150000"/>
              </a:lnSpc>
              <a:buFont typeface="Wingdings" panose="05000000000000000000" pitchFamily="2" charset="2"/>
              <a:buChar char="q"/>
            </a:pPr>
            <a:r>
              <a:rPr lang="en-US" sz="2400" b="1" i="0" dirty="0">
                <a:solidFill>
                  <a:srgbClr val="0D0D0D"/>
                </a:solidFill>
                <a:effectLst/>
                <a:latin typeface="Times New Roman" panose="02020603050405020304" pitchFamily="18" charset="0"/>
                <a:cs typeface="Times New Roman" panose="02020603050405020304" pitchFamily="18" charset="0"/>
              </a:rPr>
              <a:t> Insights and Interpretation</a:t>
            </a:r>
          </a:p>
          <a:p>
            <a:pPr algn="just">
              <a:lnSpc>
                <a:spcPct val="150000"/>
              </a:lnSpc>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Extracted meaningful insights from the EDA process to inform decision-making.</a:t>
            </a:r>
          </a:p>
          <a:p>
            <a:pPr algn="just">
              <a:lnSpc>
                <a:spcPct val="150000"/>
              </a:lnSpc>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Identified important features and factors influencing loan default risk.</a:t>
            </a:r>
          </a:p>
          <a:p>
            <a:pPr algn="just">
              <a:lnSpc>
                <a:spcPct val="150000"/>
              </a:lnSpc>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Analyzed the impact of demographic, financial, and credit-related variables on loan repayment behavior.</a:t>
            </a:r>
          </a:p>
          <a:p>
            <a:pPr algn="just">
              <a:lnSpc>
                <a:spcPct val="150000"/>
              </a:lnSpc>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Interpreted visualization findings to understand the underlying patterns and relationships in the data.</a:t>
            </a:r>
          </a:p>
          <a:p>
            <a:endParaRPr lang="en-IN" dirty="0"/>
          </a:p>
        </p:txBody>
      </p:sp>
    </p:spTree>
    <p:extLst>
      <p:ext uri="{BB962C8B-B14F-4D97-AF65-F5344CB8AC3E}">
        <p14:creationId xmlns:p14="http://schemas.microsoft.com/office/powerpoint/2010/main" val="2839595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E124FC-00DA-0E90-2AC1-E35542F3F1CD}"/>
              </a:ext>
            </a:extLst>
          </p:cNvPr>
          <p:cNvSpPr>
            <a:spLocks noGrp="1"/>
          </p:cNvSpPr>
          <p:nvPr>
            <p:ph idx="1"/>
          </p:nvPr>
        </p:nvSpPr>
        <p:spPr>
          <a:xfrm>
            <a:off x="1069848" y="1188720"/>
            <a:ext cx="10058400" cy="4983480"/>
          </a:xfrm>
        </p:spPr>
        <p:txBody>
          <a:bodyPr>
            <a:normAutofit/>
          </a:bodyPr>
          <a:lstStyle/>
          <a:p>
            <a:pPr algn="just">
              <a:lnSpc>
                <a:spcPct val="150000"/>
              </a:lnSpc>
              <a:buFont typeface="Wingdings" panose="05000000000000000000" pitchFamily="2" charset="2"/>
              <a:buChar char="q"/>
            </a:pPr>
            <a:r>
              <a:rPr lang="en-US" sz="2400" b="1" i="0" dirty="0">
                <a:solidFill>
                  <a:srgbClr val="0D0D0D"/>
                </a:solidFill>
                <a:effectLst/>
                <a:latin typeface="Times New Roman" panose="02020603050405020304" pitchFamily="18" charset="0"/>
                <a:cs typeface="Times New Roman" panose="02020603050405020304" pitchFamily="18" charset="0"/>
              </a:rPr>
              <a:t> Machine Learning Model - Random Forest Classifier</a:t>
            </a:r>
          </a:p>
          <a:p>
            <a:pPr algn="just">
              <a:lnSpc>
                <a:spcPct val="150000"/>
              </a:lnSpc>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Developed a predictive model using the Random Forest Classifier algorithm.</a:t>
            </a:r>
          </a:p>
          <a:p>
            <a:pPr algn="just">
              <a:lnSpc>
                <a:spcPct val="150000"/>
              </a:lnSpc>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Random Forest is chosen for its ability to handle complex datasets and provide accurate predictions.</a:t>
            </a:r>
          </a:p>
          <a:p>
            <a:pPr algn="just">
              <a:lnSpc>
                <a:spcPct val="150000"/>
              </a:lnSpc>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Trained the model using the preprocessed dataset to learn patterns associated with loan default.</a:t>
            </a:r>
          </a:p>
          <a:p>
            <a:pPr marL="0" indent="0">
              <a:buNone/>
            </a:pPr>
            <a:endParaRPr lang="en-IN" dirty="0"/>
          </a:p>
        </p:txBody>
      </p:sp>
    </p:spTree>
    <p:extLst>
      <p:ext uri="{BB962C8B-B14F-4D97-AF65-F5344CB8AC3E}">
        <p14:creationId xmlns:p14="http://schemas.microsoft.com/office/powerpoint/2010/main" val="2593707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6B4A7-877B-F83D-6D41-BAEEF9AE015F}"/>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EDA INSIGHTS</a:t>
            </a:r>
          </a:p>
        </p:txBody>
      </p:sp>
      <p:sp>
        <p:nvSpPr>
          <p:cNvPr id="3" name="Content Placeholder 2">
            <a:extLst>
              <a:ext uri="{FF2B5EF4-FFF2-40B4-BE49-F238E27FC236}">
                <a16:creationId xmlns:a16="http://schemas.microsoft.com/office/drawing/2014/main" id="{50F6555A-CF92-3106-81A1-8FED217B49FF}"/>
              </a:ext>
            </a:extLst>
          </p:cNvPr>
          <p:cNvSpPr>
            <a:spLocks noGrp="1"/>
          </p:cNvSpPr>
          <p:nvPr>
            <p:ph idx="1"/>
          </p:nvPr>
        </p:nvSpPr>
        <p:spPr>
          <a:xfrm>
            <a:off x="1069848" y="1680210"/>
            <a:ext cx="10058400" cy="4834890"/>
          </a:xfrm>
        </p:spPr>
        <p:txBody>
          <a:bodyPr>
            <a:normAutofit/>
          </a:bodyPr>
          <a:lstStyle/>
          <a:p>
            <a:pPr>
              <a:buFont typeface="Wingdings" panose="05000000000000000000" pitchFamily="2" charset="2"/>
              <a:buChar char="ü"/>
            </a:pPr>
            <a:r>
              <a:rPr lang="en-IN" sz="2400" b="1" dirty="0">
                <a:latin typeface="Times New Roman" panose="02020603050405020304" pitchFamily="18" charset="0"/>
                <a:cs typeface="Times New Roman" panose="02020603050405020304" pitchFamily="18" charset="0"/>
              </a:rPr>
              <a:t> Client Profile Analysis</a:t>
            </a:r>
          </a:p>
          <a:p>
            <a:pPr marL="0" indent="0" algn="just">
              <a:lnSpc>
                <a:spcPct val="150000"/>
              </a:lnSpc>
              <a:buNone/>
            </a:pP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1. Demographic Analysis Code Gender</a:t>
            </a:r>
            <a:r>
              <a:rPr lang="en-IN" sz="2400" b="1" dirty="0">
                <a:latin typeface="Times New Roman" panose="02020603050405020304" pitchFamily="18" charset="0"/>
                <a:cs typeface="Times New Roman" panose="02020603050405020304" pitchFamily="18" charset="0"/>
              </a:rPr>
              <a:t>– F</a:t>
            </a:r>
            <a:r>
              <a:rPr lang="en-IN" sz="2400" dirty="0">
                <a:latin typeface="Times New Roman" panose="02020603050405020304" pitchFamily="18" charset="0"/>
                <a:cs typeface="Times New Roman" panose="02020603050405020304" pitchFamily="18" charset="0"/>
              </a:rPr>
              <a:t>(0.053068), </a:t>
            </a:r>
            <a:r>
              <a:rPr lang="en-IN" sz="2400" b="1" dirty="0">
                <a:latin typeface="Times New Roman" panose="02020603050405020304" pitchFamily="18" charset="0"/>
                <a:cs typeface="Times New Roman" panose="02020603050405020304" pitchFamily="18" charset="0"/>
              </a:rPr>
              <a:t>M</a:t>
            </a:r>
            <a:r>
              <a:rPr lang="en-IN" sz="2400" dirty="0">
                <a:latin typeface="Times New Roman" panose="02020603050405020304" pitchFamily="18" charset="0"/>
                <a:cs typeface="Times New Roman" panose="02020603050405020304" pitchFamily="18" charset="0"/>
              </a:rPr>
              <a:t>(0.068934)</a:t>
            </a:r>
          </a:p>
          <a:p>
            <a:pPr marL="0" indent="0" algn="just">
              <a:lnSpc>
                <a:spcPct val="150000"/>
              </a:lnSpc>
              <a:buNone/>
            </a:pPr>
            <a:r>
              <a:rPr lang="en-IN" sz="2400" dirty="0">
                <a:latin typeface="Times New Roman" panose="02020603050405020304" pitchFamily="18" charset="0"/>
                <a:cs typeface="Times New Roman" panose="02020603050405020304" pitchFamily="18" charset="0"/>
              </a:rPr>
              <a:t> 2. Default rates based on Educational level – Lowest Secondary has the highest rate with 0.087514</a:t>
            </a:r>
          </a:p>
          <a:p>
            <a:pPr marL="0" indent="0" algn="just">
              <a:lnSpc>
                <a:spcPct val="150000"/>
              </a:lnSpc>
              <a:buNone/>
            </a:pPr>
            <a:r>
              <a:rPr lang="en-IN" sz="2400" dirty="0">
                <a:latin typeface="Times New Roman" panose="02020603050405020304" pitchFamily="18" charset="0"/>
                <a:cs typeface="Times New Roman" panose="02020603050405020304" pitchFamily="18" charset="0"/>
              </a:rPr>
              <a:t> 3. Default rates based on Employment level – waiters/ barmen staff has the highest rate when compared to others.</a:t>
            </a:r>
          </a:p>
          <a:p>
            <a:pPr marL="0" indent="0" algn="just">
              <a:lnSpc>
                <a:spcPct val="150000"/>
              </a:lnSpc>
              <a:buNone/>
            </a:pPr>
            <a:r>
              <a:rPr lang="en-IN" sz="2400" dirty="0">
                <a:latin typeface="Times New Roman" panose="02020603050405020304" pitchFamily="18" charset="0"/>
                <a:cs typeface="Times New Roman" panose="02020603050405020304" pitchFamily="18" charset="0"/>
              </a:rPr>
              <a:t> 4. </a:t>
            </a:r>
            <a:r>
              <a:rPr lang="en-US" sz="2400" dirty="0">
                <a:latin typeface="Times New Roman" panose="02020603050405020304" pitchFamily="18" charset="0"/>
                <a:cs typeface="Times New Roman" panose="02020603050405020304" pitchFamily="18" charset="0"/>
              </a:rPr>
              <a:t>Income Distribution of Default vs. Non-Default Clients – Non-Default has the highest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7338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2CD47B0-D82F-6F17-A77C-D0FE497EC918}"/>
              </a:ext>
            </a:extLst>
          </p:cNvPr>
          <p:cNvSpPr>
            <a:spLocks noGrp="1"/>
          </p:cNvSpPr>
          <p:nvPr>
            <p:ph idx="1"/>
          </p:nvPr>
        </p:nvSpPr>
        <p:spPr>
          <a:xfrm>
            <a:off x="1069848" y="1062990"/>
            <a:ext cx="10058400" cy="5109210"/>
          </a:xfrm>
        </p:spPr>
        <p:txBody>
          <a:bodyPr/>
          <a:lstStyle/>
          <a:p>
            <a:pPr>
              <a:buFont typeface="Wingdings" panose="05000000000000000000" pitchFamily="2" charset="2"/>
              <a:buChar char="ü"/>
            </a:pPr>
            <a:r>
              <a:rPr lang="en-IN" dirty="0"/>
              <a:t> </a:t>
            </a:r>
            <a:r>
              <a:rPr lang="en-IN" sz="2400" b="1" dirty="0">
                <a:latin typeface="Times New Roman" panose="02020603050405020304" pitchFamily="18" charset="0"/>
                <a:cs typeface="Times New Roman" panose="02020603050405020304" pitchFamily="18" charset="0"/>
              </a:rPr>
              <a:t>Financial Analysis</a:t>
            </a:r>
          </a:p>
          <a:p>
            <a:pPr marL="0" indent="0">
              <a:buNone/>
            </a:pP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1. Default Rates Vs. Approval Rates</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76A2F6C-DF05-BEF4-E6F3-82E21BD085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5790" y="2377434"/>
            <a:ext cx="7958339" cy="3949050"/>
          </a:xfrm>
          <a:prstGeom prst="rect">
            <a:avLst/>
          </a:prstGeom>
        </p:spPr>
      </p:pic>
    </p:spTree>
    <p:extLst>
      <p:ext uri="{BB962C8B-B14F-4D97-AF65-F5344CB8AC3E}">
        <p14:creationId xmlns:p14="http://schemas.microsoft.com/office/powerpoint/2010/main" val="2799597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18B1A6-A571-3011-85EA-DB5B64FD1C89}"/>
              </a:ext>
            </a:extLst>
          </p:cNvPr>
          <p:cNvSpPr>
            <a:spLocks noGrp="1"/>
          </p:cNvSpPr>
          <p:nvPr>
            <p:ph idx="1"/>
          </p:nvPr>
        </p:nvSpPr>
        <p:spPr>
          <a:xfrm>
            <a:off x="1069848" y="811530"/>
            <a:ext cx="10058400" cy="5360670"/>
          </a:xfrm>
        </p:spPr>
        <p:txBody>
          <a:bodyPr/>
          <a:lstStyle/>
          <a:p>
            <a:pPr marL="0" indent="0">
              <a:buNone/>
            </a:pPr>
            <a:r>
              <a:rPr lang="en-IN" dirty="0"/>
              <a:t> </a:t>
            </a:r>
            <a:r>
              <a:rPr lang="en-IN" sz="2400" dirty="0">
                <a:latin typeface="Times New Roman" panose="02020603050405020304" pitchFamily="18" charset="0"/>
                <a:cs typeface="Times New Roman" panose="02020603050405020304" pitchFamily="18" charset="0"/>
              </a:rPr>
              <a:t>2. </a:t>
            </a:r>
            <a:r>
              <a:rPr lang="en-US" sz="2400" dirty="0">
                <a:latin typeface="Times New Roman" panose="02020603050405020304" pitchFamily="18" charset="0"/>
                <a:cs typeface="Times New Roman" panose="02020603050405020304" pitchFamily="18" charset="0"/>
              </a:rPr>
              <a:t>Income distribution among loan applicants</a:t>
            </a: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0307320-FB13-7F11-D18B-497963D0A9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0114" y="1543045"/>
            <a:ext cx="7318256" cy="4643131"/>
          </a:xfrm>
          <a:prstGeom prst="rect">
            <a:avLst/>
          </a:prstGeom>
        </p:spPr>
      </p:pic>
    </p:spTree>
    <p:extLst>
      <p:ext uri="{BB962C8B-B14F-4D97-AF65-F5344CB8AC3E}">
        <p14:creationId xmlns:p14="http://schemas.microsoft.com/office/powerpoint/2010/main" val="1192155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A8DEF3-B432-2E3F-B4A4-79FF2ABDE3A4}"/>
              </a:ext>
            </a:extLst>
          </p:cNvPr>
          <p:cNvSpPr>
            <a:spLocks noGrp="1"/>
          </p:cNvSpPr>
          <p:nvPr>
            <p:ph idx="1"/>
          </p:nvPr>
        </p:nvSpPr>
        <p:spPr>
          <a:xfrm>
            <a:off x="1066800" y="1104138"/>
            <a:ext cx="10058400" cy="5056632"/>
          </a:xfrm>
        </p:spPr>
        <p:txBody>
          <a:bodyPr/>
          <a:lstStyle/>
          <a:p>
            <a:pPr marL="0" indent="0">
              <a:buNone/>
            </a:pPr>
            <a:r>
              <a:rPr lang="en-US" dirty="0"/>
              <a:t> </a:t>
            </a:r>
            <a:r>
              <a:rPr lang="en-US" sz="2400" dirty="0">
                <a:latin typeface="Times New Roman" panose="02020603050405020304" pitchFamily="18" charset="0"/>
                <a:cs typeface="Times New Roman" panose="02020603050405020304" pitchFamily="18" charset="0"/>
              </a:rPr>
              <a:t>3. Relationship between loan amount and income</a:t>
            </a:r>
          </a:p>
          <a:p>
            <a:pPr marL="0" indent="0">
              <a:buNone/>
            </a:pPr>
            <a:r>
              <a:rPr lang="en-US" sz="2400"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21818DC-0A99-7683-0E30-866055567F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5260" y="1750883"/>
            <a:ext cx="7738880" cy="4227008"/>
          </a:xfrm>
          <a:prstGeom prst="rect">
            <a:avLst/>
          </a:prstGeom>
        </p:spPr>
      </p:pic>
    </p:spTree>
    <p:extLst>
      <p:ext uri="{BB962C8B-B14F-4D97-AF65-F5344CB8AC3E}">
        <p14:creationId xmlns:p14="http://schemas.microsoft.com/office/powerpoint/2010/main" val="1356776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6EC0CF-447E-611D-1003-8576E957B630}"/>
              </a:ext>
            </a:extLst>
          </p:cNvPr>
          <p:cNvSpPr>
            <a:spLocks noGrp="1"/>
          </p:cNvSpPr>
          <p:nvPr>
            <p:ph idx="1"/>
          </p:nvPr>
        </p:nvSpPr>
        <p:spPr>
          <a:xfrm>
            <a:off x="1069848" y="902970"/>
            <a:ext cx="10058400" cy="5269230"/>
          </a:xfrm>
        </p:spPr>
        <p:txBody>
          <a:bodyPr/>
          <a:lstStyle/>
          <a:p>
            <a:pPr>
              <a:buFont typeface="Wingdings" panose="05000000000000000000" pitchFamily="2" charset="2"/>
              <a:buChar char="ü"/>
            </a:pPr>
            <a:r>
              <a:rPr lang="en-IN" dirty="0"/>
              <a:t> </a:t>
            </a:r>
            <a:r>
              <a:rPr lang="en-IN" sz="2400" b="1" dirty="0">
                <a:latin typeface="Times New Roman" panose="02020603050405020304" pitchFamily="18" charset="0"/>
                <a:cs typeface="Times New Roman" panose="02020603050405020304" pitchFamily="18" charset="0"/>
              </a:rPr>
              <a:t>Credit History Analysis</a:t>
            </a:r>
          </a:p>
          <a:p>
            <a:pPr marL="0" indent="0">
              <a:buNone/>
            </a:pP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1. </a:t>
            </a:r>
            <a:r>
              <a:rPr lang="en-US" sz="2400" dirty="0">
                <a:latin typeface="Times New Roman" panose="02020603050405020304" pitchFamily="18" charset="0"/>
                <a:cs typeface="Times New Roman" panose="02020603050405020304" pitchFamily="18" charset="0"/>
              </a:rPr>
              <a:t>Relationship between number of inquiries and past defaults</a:t>
            </a:r>
          </a:p>
          <a:p>
            <a:pPr marL="0" indent="0">
              <a:buNone/>
            </a:pPr>
            <a:r>
              <a:rPr lang="en-US" sz="2400"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558C703-72CF-E52D-43F0-27703C54F8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13" y="1851655"/>
            <a:ext cx="9736707" cy="4281344"/>
          </a:xfrm>
          <a:prstGeom prst="rect">
            <a:avLst/>
          </a:prstGeom>
        </p:spPr>
      </p:pic>
    </p:spTree>
    <p:extLst>
      <p:ext uri="{BB962C8B-B14F-4D97-AF65-F5344CB8AC3E}">
        <p14:creationId xmlns:p14="http://schemas.microsoft.com/office/powerpoint/2010/main" val="1960911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87FA84-C3D5-4295-72CA-EC93CD2396D5}"/>
              </a:ext>
            </a:extLst>
          </p:cNvPr>
          <p:cNvSpPr>
            <a:spLocks noGrp="1"/>
          </p:cNvSpPr>
          <p:nvPr>
            <p:ph idx="1"/>
          </p:nvPr>
        </p:nvSpPr>
        <p:spPr>
          <a:xfrm>
            <a:off x="1069848" y="742950"/>
            <a:ext cx="10058400" cy="5429250"/>
          </a:xfrm>
        </p:spPr>
        <p:txBody>
          <a:bodyPr/>
          <a:lstStyle/>
          <a:p>
            <a:pPr marL="0" indent="0">
              <a:buNone/>
            </a:pPr>
            <a:r>
              <a:rPr lang="en-IN" dirty="0"/>
              <a:t> </a:t>
            </a:r>
            <a:r>
              <a:rPr lang="en-IN" dirty="0">
                <a:latin typeface="Times New Roman" panose="02020603050405020304" pitchFamily="18" charset="0"/>
                <a:cs typeface="Times New Roman" panose="02020603050405020304" pitchFamily="18" charset="0"/>
              </a:rPr>
              <a:t>2. </a:t>
            </a:r>
            <a:r>
              <a:rPr lang="en-US" sz="2400" dirty="0">
                <a:latin typeface="Times New Roman" panose="02020603050405020304" pitchFamily="18" charset="0"/>
                <a:cs typeface="Times New Roman" panose="02020603050405020304" pitchFamily="18" charset="0"/>
              </a:rPr>
              <a:t>Relationships between credit risk and reasons for rejection</a:t>
            </a:r>
          </a:p>
          <a:p>
            <a:pPr marL="0" indent="0">
              <a:buNone/>
            </a:pPr>
            <a:r>
              <a:rPr lang="en-IN"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E65083D-3DEA-7485-C0EC-B03589C125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8760" y="1313118"/>
            <a:ext cx="9246870" cy="4692209"/>
          </a:xfrm>
          <a:prstGeom prst="rect">
            <a:avLst/>
          </a:prstGeom>
        </p:spPr>
      </p:pic>
    </p:spTree>
    <p:extLst>
      <p:ext uri="{BB962C8B-B14F-4D97-AF65-F5344CB8AC3E}">
        <p14:creationId xmlns:p14="http://schemas.microsoft.com/office/powerpoint/2010/main" val="4212384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48E708-AC4E-7FF8-B7BB-B8C04CCEB431}"/>
              </a:ext>
            </a:extLst>
          </p:cNvPr>
          <p:cNvSpPr>
            <a:spLocks noGrp="1"/>
          </p:cNvSpPr>
          <p:nvPr>
            <p:ph idx="1"/>
          </p:nvPr>
        </p:nvSpPr>
        <p:spPr>
          <a:xfrm>
            <a:off x="1069848" y="902970"/>
            <a:ext cx="10058400" cy="5269230"/>
          </a:xfrm>
        </p:spPr>
        <p:txBody>
          <a:bodyPr/>
          <a:lstStyle/>
          <a:p>
            <a:pPr marL="0" indent="0">
              <a:buNone/>
            </a:pPr>
            <a:r>
              <a:rPr lang="en-IN" dirty="0"/>
              <a:t> </a:t>
            </a:r>
            <a:r>
              <a:rPr lang="en-IN" sz="2400" dirty="0">
                <a:latin typeface="Times New Roman" panose="02020603050405020304" pitchFamily="18" charset="0"/>
                <a:cs typeface="Times New Roman" panose="02020603050405020304" pitchFamily="18" charset="0"/>
              </a:rPr>
              <a:t>3. </a:t>
            </a:r>
            <a:r>
              <a:rPr lang="en-US" sz="2400" dirty="0">
                <a:latin typeface="Times New Roman" panose="02020603050405020304" pitchFamily="18" charset="0"/>
                <a:cs typeface="Times New Roman" panose="02020603050405020304" pitchFamily="18" charset="0"/>
              </a:rPr>
              <a:t>Relationship between type and length of credit history and default risk</a:t>
            </a:r>
          </a:p>
          <a:p>
            <a:pPr marL="0" indent="0">
              <a:buNone/>
            </a:pPr>
            <a:r>
              <a:rPr lang="en-IN"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6C6C8DB-D3D3-AEC5-4B2F-0CAE0224A7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4656" y="1714499"/>
            <a:ext cx="7662687" cy="4206245"/>
          </a:xfrm>
          <a:prstGeom prst="rect">
            <a:avLst/>
          </a:prstGeom>
        </p:spPr>
      </p:pic>
    </p:spTree>
    <p:extLst>
      <p:ext uri="{BB962C8B-B14F-4D97-AF65-F5344CB8AC3E}">
        <p14:creationId xmlns:p14="http://schemas.microsoft.com/office/powerpoint/2010/main" val="2999039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24779-9687-54F8-22CA-B9E1F0EA083E}"/>
              </a:ext>
            </a:extLst>
          </p:cNvPr>
          <p:cNvSpPr>
            <a:spLocks noGrp="1"/>
          </p:cNvSpPr>
          <p:nvPr>
            <p:ph type="title"/>
          </p:nvPr>
        </p:nvSpPr>
        <p:spPr/>
        <p:txBody>
          <a:bodyPr>
            <a:normAutofit/>
          </a:bodyPr>
          <a:lstStyle/>
          <a:p>
            <a:r>
              <a:rPr lang="en-IN" sz="4400" b="1" dirty="0">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A68D3F49-7781-811E-D5AC-49D63F46F2DD}"/>
              </a:ext>
            </a:extLst>
          </p:cNvPr>
          <p:cNvSpPr>
            <a:spLocks noGrp="1"/>
          </p:cNvSpPr>
          <p:nvPr>
            <p:ph idx="1"/>
          </p:nvPr>
        </p:nvSpPr>
        <p:spPr/>
        <p:txBody>
          <a:bodyPr/>
          <a:lstStyle/>
          <a:p>
            <a:r>
              <a:rPr lang="en-IN" sz="2400" dirty="0">
                <a:latin typeface="Times New Roman" panose="02020603050405020304" pitchFamily="18" charset="0"/>
                <a:cs typeface="Times New Roman" panose="02020603050405020304" pitchFamily="18" charset="0"/>
              </a:rPr>
              <a:t>Problem Statement</a:t>
            </a:r>
          </a:p>
          <a:p>
            <a:r>
              <a:rPr lang="en-IN" sz="2400" dirty="0">
                <a:latin typeface="Times New Roman" panose="02020603050405020304" pitchFamily="18" charset="0"/>
                <a:cs typeface="Times New Roman" panose="02020603050405020304" pitchFamily="18" charset="0"/>
              </a:rPr>
              <a:t>Objective</a:t>
            </a:r>
          </a:p>
          <a:p>
            <a:r>
              <a:rPr lang="en-IN" sz="2400" dirty="0">
                <a:latin typeface="Times New Roman" panose="02020603050405020304" pitchFamily="18" charset="0"/>
                <a:cs typeface="Times New Roman" panose="02020603050405020304" pitchFamily="18" charset="0"/>
              </a:rPr>
              <a:t>Tools Used</a:t>
            </a:r>
          </a:p>
          <a:p>
            <a:r>
              <a:rPr lang="en-IN" sz="2400" dirty="0">
                <a:latin typeface="Times New Roman" panose="02020603050405020304" pitchFamily="18" charset="0"/>
                <a:cs typeface="Times New Roman" panose="02020603050405020304" pitchFamily="18" charset="0"/>
              </a:rPr>
              <a:t>Approaches</a:t>
            </a:r>
          </a:p>
          <a:p>
            <a:r>
              <a:rPr lang="en-IN" sz="2400" dirty="0">
                <a:latin typeface="Times New Roman" panose="02020603050405020304" pitchFamily="18" charset="0"/>
                <a:cs typeface="Times New Roman" panose="02020603050405020304" pitchFamily="18" charset="0"/>
              </a:rPr>
              <a:t>Insights</a:t>
            </a:r>
          </a:p>
          <a:p>
            <a:r>
              <a:rPr lang="en-IN" sz="2400" dirty="0">
                <a:latin typeface="Times New Roman" panose="02020603050405020304" pitchFamily="18" charset="0"/>
                <a:cs typeface="Times New Roman" panose="02020603050405020304" pitchFamily="18" charset="0"/>
              </a:rPr>
              <a:t>Model Building &amp; Evaluation</a:t>
            </a:r>
          </a:p>
          <a:p>
            <a:r>
              <a:rPr lang="en-IN" sz="2400" dirty="0">
                <a:latin typeface="Times New Roman" panose="02020603050405020304" pitchFamily="18" charset="0"/>
                <a:cs typeface="Times New Roman" panose="02020603050405020304" pitchFamily="18" charset="0"/>
              </a:rPr>
              <a:t>Conclusion</a:t>
            </a:r>
          </a:p>
          <a:p>
            <a:endParaRPr lang="en-IN" dirty="0"/>
          </a:p>
        </p:txBody>
      </p:sp>
    </p:spTree>
    <p:extLst>
      <p:ext uri="{BB962C8B-B14F-4D97-AF65-F5344CB8AC3E}">
        <p14:creationId xmlns:p14="http://schemas.microsoft.com/office/powerpoint/2010/main" val="2438308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D4E50F-CFCC-E1AA-1A8E-2B71459E0B64}"/>
              </a:ext>
            </a:extLst>
          </p:cNvPr>
          <p:cNvSpPr>
            <a:spLocks noGrp="1"/>
          </p:cNvSpPr>
          <p:nvPr>
            <p:ph idx="1"/>
          </p:nvPr>
        </p:nvSpPr>
        <p:spPr>
          <a:xfrm>
            <a:off x="1069848" y="834390"/>
            <a:ext cx="10058400" cy="5337810"/>
          </a:xfrm>
        </p:spPr>
        <p:txBody>
          <a:bodyPr>
            <a:normAutofit/>
          </a:bodyPr>
          <a:lstStyle/>
          <a:p>
            <a:pPr>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 </a:t>
            </a:r>
            <a:r>
              <a:rPr lang="en-IN" sz="2400" b="0" i="0" dirty="0">
                <a:solidFill>
                  <a:srgbClr val="000000"/>
                </a:solidFill>
                <a:effectLst/>
                <a:latin typeface="Times New Roman" panose="02020603050405020304" pitchFamily="18" charset="0"/>
                <a:cs typeface="Times New Roman" panose="02020603050405020304" pitchFamily="18" charset="0"/>
              </a:rPr>
              <a:t>Loan Application Decisions Analysis</a:t>
            </a:r>
          </a:p>
          <a:p>
            <a:pPr marL="0" indent="0">
              <a:buNone/>
            </a:pPr>
            <a:r>
              <a:rPr lang="en-IN" sz="2400" dirty="0">
                <a:solidFill>
                  <a:srgbClr val="000000"/>
                </a:solidFill>
                <a:latin typeface="Times New Roman" panose="02020603050405020304" pitchFamily="18" charset="0"/>
                <a:cs typeface="Times New Roman" panose="02020603050405020304" pitchFamily="18" charset="0"/>
              </a:rPr>
              <a:t>  1. </a:t>
            </a:r>
            <a:r>
              <a:rPr lang="en-US" sz="2400" dirty="0">
                <a:solidFill>
                  <a:srgbClr val="000000"/>
                </a:solidFill>
                <a:latin typeface="Times New Roman" panose="02020603050405020304" pitchFamily="18" charset="0"/>
                <a:cs typeface="Times New Roman" panose="02020603050405020304" pitchFamily="18" charset="0"/>
              </a:rPr>
              <a:t>Approval Rates by Loan Type</a:t>
            </a:r>
          </a:p>
          <a:p>
            <a:pPr marL="0" indent="0">
              <a:buNone/>
            </a:pPr>
            <a:endParaRPr lang="en-US" sz="24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4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4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400" dirty="0">
              <a:solidFill>
                <a:srgbClr val="000000"/>
              </a:solidFill>
              <a:latin typeface="Times New Roman" panose="02020603050405020304" pitchFamily="18" charset="0"/>
              <a:cs typeface="Times New Roman" panose="02020603050405020304" pitchFamily="18" charset="0"/>
            </a:endParaRPr>
          </a:p>
          <a:p>
            <a:pPr marL="0" indent="0">
              <a:buNone/>
            </a:pPr>
            <a:r>
              <a:rPr lang="en-US" sz="2400" dirty="0">
                <a:solidFill>
                  <a:srgbClr val="000000"/>
                </a:solidFill>
                <a:latin typeface="Times New Roman" panose="02020603050405020304" pitchFamily="18" charset="0"/>
                <a:cs typeface="Times New Roman" panose="02020603050405020304" pitchFamily="18" charset="0"/>
              </a:rPr>
              <a:t>  2. Weekday of Application vs. Default Rate</a:t>
            </a:r>
            <a:endParaRPr lang="en-IN" sz="2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8FFBF30-9878-145F-C49D-04600EE292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6550" y="1367025"/>
            <a:ext cx="4913380" cy="2176275"/>
          </a:xfrm>
          <a:prstGeom prst="rect">
            <a:avLst/>
          </a:prstGeom>
        </p:spPr>
      </p:pic>
      <p:pic>
        <p:nvPicPr>
          <p:cNvPr id="11" name="Picture 10">
            <a:extLst>
              <a:ext uri="{FF2B5EF4-FFF2-40B4-BE49-F238E27FC236}">
                <a16:creationId xmlns:a16="http://schemas.microsoft.com/office/drawing/2014/main" id="{755A012A-68A2-7710-15D5-611DEAFB0A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7980" y="3760470"/>
            <a:ext cx="4251960" cy="2263140"/>
          </a:xfrm>
          <a:prstGeom prst="rect">
            <a:avLst/>
          </a:prstGeom>
        </p:spPr>
      </p:pic>
    </p:spTree>
    <p:extLst>
      <p:ext uri="{BB962C8B-B14F-4D97-AF65-F5344CB8AC3E}">
        <p14:creationId xmlns:p14="http://schemas.microsoft.com/office/powerpoint/2010/main" val="3368179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D01E3-254C-7ADE-E07B-EFC69E20D3C8}"/>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MODEL BUILDING &amp; EVALUATION</a:t>
            </a:r>
          </a:p>
        </p:txBody>
      </p:sp>
      <p:sp>
        <p:nvSpPr>
          <p:cNvPr id="3" name="Content Placeholder 2">
            <a:extLst>
              <a:ext uri="{FF2B5EF4-FFF2-40B4-BE49-F238E27FC236}">
                <a16:creationId xmlns:a16="http://schemas.microsoft.com/office/drawing/2014/main" id="{4D14E05F-E3BA-795B-EDEE-AB684F87FD7D}"/>
              </a:ext>
            </a:extLst>
          </p:cNvPr>
          <p:cNvSpPr>
            <a:spLocks noGrp="1"/>
          </p:cNvSpPr>
          <p:nvPr>
            <p:ph idx="1"/>
          </p:nvPr>
        </p:nvSpPr>
        <p:spPr>
          <a:xfrm>
            <a:off x="1069848" y="1668780"/>
            <a:ext cx="10058400" cy="4503420"/>
          </a:xfrm>
        </p:spPr>
        <p:txBody>
          <a:bodyPr/>
          <a:lstStyle/>
          <a:p>
            <a:endParaRPr lang="en-IN" dirty="0"/>
          </a:p>
          <a:p>
            <a:pPr marL="0" indent="0" algn="just">
              <a:lnSpc>
                <a:spcPct val="150000"/>
              </a:lnSpc>
              <a:buNone/>
            </a:pPr>
            <a:r>
              <a:rPr lang="en-US" sz="2400" b="0" i="0" dirty="0">
                <a:solidFill>
                  <a:srgbClr val="0D0D0D"/>
                </a:solidFill>
                <a:effectLst/>
                <a:latin typeface="Times New Roman" panose="02020603050405020304" pitchFamily="18" charset="0"/>
                <a:cs typeface="Times New Roman" panose="02020603050405020304" pitchFamily="18" charset="0"/>
              </a:rPr>
              <a:t>          In this project, I implemented a Random Forest Classifier as machine learning approach to detect financial risk in loan applications. Random Forest is a powerful ensemble learning algorithm known for its effectiveness in classification tasks, making it well-suited for risk prediction in consumer finance and larger dataset. </a:t>
            </a:r>
            <a:r>
              <a:rPr lang="en-US" sz="2400" dirty="0">
                <a:solidFill>
                  <a:srgbClr val="0D0D0D"/>
                </a:solidFill>
                <a:latin typeface="Times New Roman" panose="02020603050405020304" pitchFamily="18" charset="0"/>
                <a:cs typeface="Times New Roman" panose="02020603050405020304" pitchFamily="18" charset="0"/>
              </a:rPr>
              <a:t>It gives the accuracy of 0.94%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2338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9B7D5-55BD-FB24-69D5-5C10726D98C9}"/>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EB827E76-8316-EE55-7B92-641F19DC6EF8}"/>
              </a:ext>
            </a:extLst>
          </p:cNvPr>
          <p:cNvSpPr>
            <a:spLocks noGrp="1"/>
          </p:cNvSpPr>
          <p:nvPr>
            <p:ph idx="1"/>
          </p:nvPr>
        </p:nvSpPr>
        <p:spPr/>
        <p:txBody>
          <a:bodyPr>
            <a:normAutofit/>
          </a:bodyPr>
          <a:lstStyle/>
          <a:p>
            <a:pPr marL="0" indent="0" algn="just">
              <a:lnSpc>
                <a:spcPct val="150000"/>
              </a:lnSpc>
              <a:buNone/>
            </a:pPr>
            <a:r>
              <a:rPr lang="en-US" sz="2400" b="0" i="0" dirty="0">
                <a:solidFill>
                  <a:srgbClr val="0D0D0D"/>
                </a:solidFill>
                <a:effectLst/>
                <a:latin typeface="Times New Roman" panose="02020603050405020304" pitchFamily="18" charset="0"/>
                <a:cs typeface="Times New Roman" panose="02020603050405020304" pitchFamily="18" charset="0"/>
              </a:rPr>
              <a:t>                        In conclusion, the financial risk detection project utilizing machine learning techniques, specifically the Random Forest Classifier, has demonstrated significant potential in improving risk assessment processes for lending institutions. Through meticulous data preprocessing, model implementation, and comprehensive evaluation, we have achieved notable insights and outcomes like Enhanced Risk assessment, Insights &amp; Understandings and Operational Efficiency.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2626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4B0F0-B466-5578-61CC-582B364E50D7}"/>
              </a:ext>
            </a:extLst>
          </p:cNvPr>
          <p:cNvSpPr>
            <a:spLocks noGrp="1"/>
          </p:cNvSpPr>
          <p:nvPr>
            <p:ph type="title"/>
          </p:nvPr>
        </p:nvSpPr>
        <p:spPr>
          <a:xfrm>
            <a:off x="1275588" y="2462022"/>
            <a:ext cx="10058400" cy="1609344"/>
          </a:xfrm>
        </p:spPr>
        <p:txBody>
          <a:bodyPr/>
          <a:lstStyle/>
          <a:p>
            <a:r>
              <a:rPr lang="en-IN" dirty="0"/>
              <a:t>                 </a:t>
            </a:r>
            <a:r>
              <a:rPr lang="en-IN"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292854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FC660-AFCC-EE79-254A-02D7846ED8A8}"/>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0A9A313D-0E6C-095B-42C7-2793E08E47F5}"/>
              </a:ext>
            </a:extLst>
          </p:cNvPr>
          <p:cNvSpPr>
            <a:spLocks noGrp="1"/>
          </p:cNvSpPr>
          <p:nvPr>
            <p:ph idx="1"/>
          </p:nvPr>
        </p:nvSpPr>
        <p:spPr/>
        <p:txBody>
          <a:bodyPr>
            <a:normAutofit/>
          </a:bodyPr>
          <a:lstStyle/>
          <a:p>
            <a:pPr marL="0" indent="0" algn="just">
              <a:lnSpc>
                <a:spcPct val="150000"/>
              </a:lnSpc>
              <a:buNone/>
            </a:pPr>
            <a:r>
              <a:rPr lang="en-US" sz="2400" b="0" i="0" dirty="0">
                <a:solidFill>
                  <a:srgbClr val="0D0D0D"/>
                </a:solidFill>
                <a:effectLst/>
                <a:latin typeface="Times New Roman" panose="02020603050405020304" pitchFamily="18" charset="0"/>
                <a:cs typeface="Times New Roman" panose="02020603050405020304" pitchFamily="18" charset="0"/>
              </a:rPr>
              <a:t>The consumer finance industry faces the challenge of accurately assessing creditworthiness, especially for applicants with limited or no credit history. Loan defaults present significant financial risks to lending institutions, highlighting the need for precise risk assessment methods. The objective of this project is to leverage Exploratory Data Analysis (EDA) and machine learning techniques to predict loan defaults effectively.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6746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07975-524C-DC27-599E-9FF5716C5083}"/>
              </a:ext>
            </a:extLst>
          </p:cNvPr>
          <p:cNvSpPr>
            <a:spLocks noGrp="1"/>
          </p:cNvSpPr>
          <p:nvPr>
            <p:ph type="title"/>
          </p:nvPr>
        </p:nvSpPr>
        <p:spPr>
          <a:xfrm>
            <a:off x="1063752" y="605790"/>
            <a:ext cx="10058400" cy="1131570"/>
          </a:xfrm>
        </p:spPr>
        <p:txBody>
          <a:bodyPr>
            <a:normAutofit/>
          </a:bodyPr>
          <a:lstStyle/>
          <a:p>
            <a:r>
              <a:rPr lang="en-IN" sz="4000"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EF5ED6B3-2AF0-98E0-8706-AC43F5687AC3}"/>
              </a:ext>
            </a:extLst>
          </p:cNvPr>
          <p:cNvSpPr>
            <a:spLocks noGrp="1"/>
          </p:cNvSpPr>
          <p:nvPr>
            <p:ph idx="1"/>
          </p:nvPr>
        </p:nvSpPr>
        <p:spPr>
          <a:xfrm>
            <a:off x="1069848" y="1554480"/>
            <a:ext cx="10058400" cy="4983480"/>
          </a:xfrm>
        </p:spPr>
        <p:txBody>
          <a:bodyPr/>
          <a:lstStyle/>
          <a:p>
            <a:pPr algn="just">
              <a:lnSpc>
                <a:spcPct val="150000"/>
              </a:lnSpc>
              <a:buFont typeface="Wingdings" panose="05000000000000000000" pitchFamily="2" charset="2"/>
              <a:buChar char="v"/>
            </a:pPr>
            <a:r>
              <a:rPr lang="en-US" sz="2400" b="0" i="0" dirty="0">
                <a:solidFill>
                  <a:srgbClr val="0D0D0D"/>
                </a:solidFill>
                <a:effectLst/>
                <a:latin typeface="Times New Roman" panose="02020603050405020304" pitchFamily="18" charset="0"/>
                <a:cs typeface="Times New Roman" panose="02020603050405020304" pitchFamily="18" charset="0"/>
              </a:rPr>
              <a:t>Identify patterns and factors within historical loan application data that indicate a client's likelihood of defaulting on their loan payments.</a:t>
            </a:r>
          </a:p>
          <a:p>
            <a:pPr algn="just">
              <a:lnSpc>
                <a:spcPct val="150000"/>
              </a:lnSpc>
              <a:buFont typeface="Wingdings" panose="05000000000000000000" pitchFamily="2" charset="2"/>
              <a:buChar char="v"/>
            </a:pPr>
            <a:r>
              <a:rPr lang="en-US" sz="2400" b="0" i="0" dirty="0">
                <a:solidFill>
                  <a:srgbClr val="0D0D0D"/>
                </a:solidFill>
                <a:effectLst/>
                <a:latin typeface="Times New Roman" panose="02020603050405020304" pitchFamily="18" charset="0"/>
                <a:cs typeface="Times New Roman" panose="02020603050405020304" pitchFamily="18" charset="0"/>
              </a:rPr>
              <a:t>Develop machine learning models to analyze demographic, financial, and credit-related factors influencing loan default.</a:t>
            </a:r>
          </a:p>
          <a:p>
            <a:pPr algn="just">
              <a:lnSpc>
                <a:spcPct val="150000"/>
              </a:lnSpc>
              <a:buFont typeface="Wingdings" panose="05000000000000000000" pitchFamily="2" charset="2"/>
              <a:buChar char="v"/>
            </a:pPr>
            <a:r>
              <a:rPr lang="en-US" sz="2400" b="0" i="0" dirty="0">
                <a:solidFill>
                  <a:srgbClr val="0D0D0D"/>
                </a:solidFill>
                <a:effectLst/>
                <a:latin typeface="Times New Roman" panose="02020603050405020304" pitchFamily="18" charset="0"/>
                <a:cs typeface="Times New Roman" panose="02020603050405020304" pitchFamily="18" charset="0"/>
              </a:rPr>
              <a:t>Utilize insights from the analysis to inform portfolio management, risk assessment, and lending practices.</a:t>
            </a:r>
          </a:p>
          <a:p>
            <a:pPr algn="just">
              <a:lnSpc>
                <a:spcPct val="150000"/>
              </a:lnSpc>
              <a:buFont typeface="Wingdings" panose="05000000000000000000" pitchFamily="2" charset="2"/>
              <a:buChar char="v"/>
            </a:pPr>
            <a:r>
              <a:rPr lang="en-US" sz="2400" b="0" i="0" dirty="0">
                <a:solidFill>
                  <a:srgbClr val="0D0D0D"/>
                </a:solidFill>
                <a:effectLst/>
                <a:latin typeface="Times New Roman" panose="02020603050405020304" pitchFamily="18" charset="0"/>
                <a:cs typeface="Times New Roman" panose="02020603050405020304" pitchFamily="18" charset="0"/>
              </a:rPr>
              <a:t>Implement strategies to minimize financial losses due to loan defaults and optimize lending decisions.</a:t>
            </a:r>
          </a:p>
          <a:p>
            <a:endParaRPr lang="en-IN" dirty="0"/>
          </a:p>
        </p:txBody>
      </p:sp>
    </p:spTree>
    <p:extLst>
      <p:ext uri="{BB962C8B-B14F-4D97-AF65-F5344CB8AC3E}">
        <p14:creationId xmlns:p14="http://schemas.microsoft.com/office/powerpoint/2010/main" val="525616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D7C42-38FB-639D-475E-4147A51DDA8C}"/>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TOOLS USED</a:t>
            </a:r>
          </a:p>
        </p:txBody>
      </p:sp>
      <p:sp>
        <p:nvSpPr>
          <p:cNvPr id="3" name="Content Placeholder 2">
            <a:extLst>
              <a:ext uri="{FF2B5EF4-FFF2-40B4-BE49-F238E27FC236}">
                <a16:creationId xmlns:a16="http://schemas.microsoft.com/office/drawing/2014/main" id="{AF8AADEC-E4FD-81CB-4BB4-F95039B5DAD9}"/>
              </a:ext>
            </a:extLst>
          </p:cNvPr>
          <p:cNvSpPr>
            <a:spLocks noGrp="1"/>
          </p:cNvSpPr>
          <p:nvPr>
            <p:ph idx="1"/>
          </p:nvPr>
        </p:nvSpPr>
        <p:spPr/>
        <p:txBody>
          <a:bodyPr/>
          <a:lstStyle/>
          <a:p>
            <a:pPr marL="0" indent="0" algn="l">
              <a:buNone/>
            </a:pPr>
            <a:r>
              <a:rPr lang="en-US" sz="2400" b="1" i="0" dirty="0">
                <a:solidFill>
                  <a:srgbClr val="0D0D0D"/>
                </a:solidFill>
                <a:effectLst/>
                <a:latin typeface="Times New Roman" panose="02020603050405020304" pitchFamily="18" charset="0"/>
                <a:cs typeface="Times New Roman" panose="02020603050405020304" pitchFamily="18" charset="0"/>
              </a:rPr>
              <a:t>Data Analysis and Preprocessing</a:t>
            </a:r>
            <a:endParaRPr lang="en-US" b="1" i="0" dirty="0">
              <a:solidFill>
                <a:srgbClr val="0D0D0D"/>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Pandas</a:t>
            </a:r>
            <a:r>
              <a:rPr lang="en-US" sz="2400" b="0" i="0" dirty="0">
                <a:solidFill>
                  <a:srgbClr val="0D0D0D"/>
                </a:solidFill>
                <a:effectLst/>
                <a:latin typeface="Times New Roman" panose="02020603050405020304" pitchFamily="18" charset="0"/>
                <a:cs typeface="Times New Roman" panose="02020603050405020304" pitchFamily="18" charset="0"/>
              </a:rPr>
              <a:t>: For data manipulation, cleaning, and preprocessing.</a:t>
            </a:r>
          </a:p>
          <a:p>
            <a:pPr algn="just">
              <a:lnSpc>
                <a:spcPct val="150000"/>
              </a:lnSpc>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NumPy</a:t>
            </a:r>
            <a:r>
              <a:rPr lang="en-US" sz="2400" b="0" i="0" dirty="0">
                <a:solidFill>
                  <a:srgbClr val="0D0D0D"/>
                </a:solidFill>
                <a:effectLst/>
                <a:latin typeface="Times New Roman" panose="02020603050405020304" pitchFamily="18" charset="0"/>
                <a:cs typeface="Times New Roman" panose="02020603050405020304" pitchFamily="18" charset="0"/>
              </a:rPr>
              <a:t>: For numerical operations and array manipulations.</a:t>
            </a:r>
          </a:p>
          <a:p>
            <a:pPr algn="just">
              <a:lnSpc>
                <a:spcPct val="150000"/>
              </a:lnSpc>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SciPy</a:t>
            </a:r>
            <a:r>
              <a:rPr lang="en-US" sz="2400" b="0" i="0" dirty="0">
                <a:solidFill>
                  <a:srgbClr val="0D0D0D"/>
                </a:solidFill>
                <a:effectLst/>
                <a:latin typeface="Times New Roman" panose="02020603050405020304" pitchFamily="18" charset="0"/>
                <a:cs typeface="Times New Roman" panose="02020603050405020304" pitchFamily="18" charset="0"/>
              </a:rPr>
              <a:t>: For scientific computing and statistical analysis.</a:t>
            </a:r>
          </a:p>
          <a:p>
            <a:pPr algn="just">
              <a:lnSpc>
                <a:spcPct val="150000"/>
              </a:lnSpc>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scikit-learn</a:t>
            </a:r>
            <a:r>
              <a:rPr lang="en-US" sz="2400" b="0" i="0" dirty="0">
                <a:solidFill>
                  <a:srgbClr val="0D0D0D"/>
                </a:solidFill>
                <a:effectLst/>
                <a:latin typeface="Times New Roman" panose="02020603050405020304" pitchFamily="18" charset="0"/>
                <a:cs typeface="Times New Roman" panose="02020603050405020304" pitchFamily="18" charset="0"/>
              </a:rPr>
              <a:t>: For machine learning algorithms and tools for data mining and data analysis.</a:t>
            </a:r>
          </a:p>
          <a:p>
            <a:endParaRPr lang="en-IN" dirty="0"/>
          </a:p>
        </p:txBody>
      </p:sp>
    </p:spTree>
    <p:extLst>
      <p:ext uri="{BB962C8B-B14F-4D97-AF65-F5344CB8AC3E}">
        <p14:creationId xmlns:p14="http://schemas.microsoft.com/office/powerpoint/2010/main" val="4289318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2EAE9B-798E-E6E6-3F19-53487571CCFF}"/>
              </a:ext>
            </a:extLst>
          </p:cNvPr>
          <p:cNvSpPr>
            <a:spLocks noGrp="1"/>
          </p:cNvSpPr>
          <p:nvPr>
            <p:ph idx="1"/>
          </p:nvPr>
        </p:nvSpPr>
        <p:spPr>
          <a:xfrm>
            <a:off x="1069848" y="1017270"/>
            <a:ext cx="10058400" cy="5154930"/>
          </a:xfrm>
        </p:spPr>
        <p:txBody>
          <a:bodyPr/>
          <a:lstStyle/>
          <a:p>
            <a:pPr marL="0" indent="0" algn="l">
              <a:buNone/>
            </a:pPr>
            <a:r>
              <a:rPr lang="en-IN" sz="2400" b="1" i="0" dirty="0">
                <a:solidFill>
                  <a:srgbClr val="0D0D0D"/>
                </a:solidFill>
                <a:effectLst/>
                <a:latin typeface="Times New Roman" panose="02020603050405020304" pitchFamily="18" charset="0"/>
                <a:cs typeface="Times New Roman" panose="02020603050405020304" pitchFamily="18" charset="0"/>
              </a:rPr>
              <a:t>Data Visualization</a:t>
            </a:r>
          </a:p>
          <a:p>
            <a:pPr algn="just">
              <a:lnSpc>
                <a:spcPct val="150000"/>
              </a:lnSpc>
              <a:buFont typeface="Arial" panose="020B0604020202020204" pitchFamily="34" charset="0"/>
              <a:buChar char="•"/>
            </a:pPr>
            <a:r>
              <a:rPr lang="en-IN" sz="2400" b="1" i="0" dirty="0">
                <a:solidFill>
                  <a:srgbClr val="0D0D0D"/>
                </a:solidFill>
                <a:effectLst/>
                <a:latin typeface="Times New Roman" panose="02020603050405020304" pitchFamily="18" charset="0"/>
                <a:cs typeface="Times New Roman" panose="02020603050405020304" pitchFamily="18" charset="0"/>
              </a:rPr>
              <a:t>Matplotlib</a:t>
            </a:r>
            <a:r>
              <a:rPr lang="en-IN" sz="2400" b="0" i="0" dirty="0">
                <a:solidFill>
                  <a:srgbClr val="0D0D0D"/>
                </a:solidFill>
                <a:effectLst/>
                <a:latin typeface="Times New Roman" panose="02020603050405020304" pitchFamily="18" charset="0"/>
                <a:cs typeface="Times New Roman" panose="02020603050405020304" pitchFamily="18" charset="0"/>
              </a:rPr>
              <a:t>: For creating static, interactive, and animated visualizations.</a:t>
            </a:r>
          </a:p>
          <a:p>
            <a:pPr algn="just">
              <a:lnSpc>
                <a:spcPct val="150000"/>
              </a:lnSpc>
              <a:buFont typeface="Arial" panose="020B0604020202020204" pitchFamily="34" charset="0"/>
              <a:buChar char="•"/>
            </a:pPr>
            <a:r>
              <a:rPr lang="en-IN" sz="2400" b="1" i="0" dirty="0">
                <a:solidFill>
                  <a:srgbClr val="0D0D0D"/>
                </a:solidFill>
                <a:effectLst/>
                <a:latin typeface="Times New Roman" panose="02020603050405020304" pitchFamily="18" charset="0"/>
                <a:cs typeface="Times New Roman" panose="02020603050405020304" pitchFamily="18" charset="0"/>
              </a:rPr>
              <a:t>Seaborn</a:t>
            </a:r>
            <a:r>
              <a:rPr lang="en-IN" sz="2400" b="0" i="0" dirty="0">
                <a:solidFill>
                  <a:srgbClr val="0D0D0D"/>
                </a:solidFill>
                <a:effectLst/>
                <a:latin typeface="Times New Roman" panose="02020603050405020304" pitchFamily="18" charset="0"/>
                <a:cs typeface="Times New Roman" panose="02020603050405020304" pitchFamily="18" charset="0"/>
              </a:rPr>
              <a:t>: For statistical data visualization based on Matplotlib.</a:t>
            </a:r>
          </a:p>
          <a:p>
            <a:pPr algn="just">
              <a:lnSpc>
                <a:spcPct val="150000"/>
              </a:lnSpc>
              <a:buFont typeface="Arial" panose="020B0604020202020204" pitchFamily="34" charset="0"/>
              <a:buChar char="•"/>
            </a:pPr>
            <a:r>
              <a:rPr lang="en-IN" sz="2400" b="1" i="0" dirty="0" err="1">
                <a:solidFill>
                  <a:srgbClr val="0D0D0D"/>
                </a:solidFill>
                <a:effectLst/>
                <a:latin typeface="Times New Roman" panose="02020603050405020304" pitchFamily="18" charset="0"/>
                <a:cs typeface="Times New Roman" panose="02020603050405020304" pitchFamily="18" charset="0"/>
              </a:rPr>
              <a:t>Plotly</a:t>
            </a:r>
            <a:r>
              <a:rPr lang="en-IN" sz="2400" b="0" i="0" dirty="0">
                <a:solidFill>
                  <a:srgbClr val="0D0D0D"/>
                </a:solidFill>
                <a:effectLst/>
                <a:latin typeface="Times New Roman" panose="02020603050405020304" pitchFamily="18" charset="0"/>
                <a:cs typeface="Times New Roman" panose="02020603050405020304" pitchFamily="18" charset="0"/>
              </a:rPr>
              <a:t>: For interactive and web-based visualization.</a:t>
            </a:r>
          </a:p>
          <a:p>
            <a:pPr marL="0" indent="0" algn="l">
              <a:lnSpc>
                <a:spcPct val="150000"/>
              </a:lnSpc>
              <a:buNone/>
            </a:pPr>
            <a:r>
              <a:rPr lang="en-US" sz="2400" b="1" dirty="0">
                <a:solidFill>
                  <a:srgbClr val="0D0D0D"/>
                </a:solidFill>
                <a:effectLst/>
                <a:latin typeface="Times New Roman" panose="02020603050405020304" pitchFamily="18" charset="0"/>
                <a:cs typeface="Times New Roman" panose="02020603050405020304" pitchFamily="18" charset="0"/>
              </a:rPr>
              <a:t>Presentation</a:t>
            </a:r>
          </a:p>
          <a:p>
            <a:pPr algn="just">
              <a:lnSpc>
                <a:spcPct val="150000"/>
              </a:lnSpc>
              <a:buFont typeface="Arial" panose="020B0604020202020204" pitchFamily="34" charset="0"/>
              <a:buChar char="•"/>
            </a:pPr>
            <a:r>
              <a:rPr lang="en-US" sz="2400" b="1" i="0" dirty="0" err="1">
                <a:solidFill>
                  <a:srgbClr val="0D0D0D"/>
                </a:solidFill>
                <a:effectLst/>
                <a:latin typeface="Times New Roman" panose="02020603050405020304" pitchFamily="18" charset="0"/>
                <a:cs typeface="Times New Roman" panose="02020603050405020304" pitchFamily="18" charset="0"/>
              </a:rPr>
              <a:t>Jupyter</a:t>
            </a:r>
            <a:r>
              <a:rPr lang="en-US" sz="2400" b="1" i="0" dirty="0">
                <a:solidFill>
                  <a:srgbClr val="0D0D0D"/>
                </a:solidFill>
                <a:effectLst/>
                <a:latin typeface="Times New Roman" panose="02020603050405020304" pitchFamily="18" charset="0"/>
                <a:cs typeface="Times New Roman" panose="02020603050405020304" pitchFamily="18" charset="0"/>
              </a:rPr>
              <a:t> Notebooks</a:t>
            </a:r>
            <a:r>
              <a:rPr lang="en-US" sz="2400" b="0" i="0" dirty="0">
                <a:solidFill>
                  <a:srgbClr val="0D0D0D"/>
                </a:solidFill>
                <a:effectLst/>
                <a:latin typeface="Times New Roman" panose="02020603050405020304" pitchFamily="18" charset="0"/>
                <a:cs typeface="Times New Roman" panose="02020603050405020304" pitchFamily="18" charset="0"/>
              </a:rPr>
              <a:t>: For creating and sharing documents containing live code, equations, visualizations, and narrative text.</a:t>
            </a:r>
          </a:p>
          <a:p>
            <a:pPr marL="0" indent="0">
              <a:buNone/>
            </a:pPr>
            <a:endParaRPr lang="en-IN" dirty="0"/>
          </a:p>
        </p:txBody>
      </p:sp>
    </p:spTree>
    <p:extLst>
      <p:ext uri="{BB962C8B-B14F-4D97-AF65-F5344CB8AC3E}">
        <p14:creationId xmlns:p14="http://schemas.microsoft.com/office/powerpoint/2010/main" val="4251413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99326A-1541-FB6F-C9C8-0EE2F69D62CA}"/>
              </a:ext>
            </a:extLst>
          </p:cNvPr>
          <p:cNvSpPr>
            <a:spLocks noGrp="1"/>
          </p:cNvSpPr>
          <p:nvPr>
            <p:ph idx="1"/>
          </p:nvPr>
        </p:nvSpPr>
        <p:spPr>
          <a:xfrm>
            <a:off x="1069848" y="1360170"/>
            <a:ext cx="10058400" cy="4812030"/>
          </a:xfrm>
        </p:spPr>
        <p:txBody>
          <a:bodyPr/>
          <a:lstStyle/>
          <a:p>
            <a:pPr marL="0" indent="0" algn="just">
              <a:lnSpc>
                <a:spcPct val="150000"/>
              </a:lnSpc>
              <a:buNone/>
            </a:pPr>
            <a:r>
              <a:rPr lang="en-US" sz="2400" b="1" i="0" dirty="0">
                <a:solidFill>
                  <a:srgbClr val="0D0D0D"/>
                </a:solidFill>
                <a:effectLst/>
                <a:latin typeface="Times New Roman" panose="02020603050405020304" pitchFamily="18" charset="0"/>
                <a:cs typeface="Times New Roman" panose="02020603050405020304" pitchFamily="18" charset="0"/>
              </a:rPr>
              <a:t>Model Building and Evaluation</a:t>
            </a:r>
          </a:p>
          <a:p>
            <a:pPr algn="just">
              <a:lnSpc>
                <a:spcPct val="150000"/>
              </a:lnSpc>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scikit-learn</a:t>
            </a:r>
            <a:r>
              <a:rPr lang="en-US" sz="2400" b="0" i="0" dirty="0">
                <a:solidFill>
                  <a:srgbClr val="0D0D0D"/>
                </a:solidFill>
                <a:effectLst/>
                <a:latin typeface="Times New Roman" panose="02020603050405020304" pitchFamily="18" charset="0"/>
                <a:cs typeface="Times New Roman" panose="02020603050405020304" pitchFamily="18" charset="0"/>
              </a:rPr>
              <a:t>: For implementing machine learning algorithms, model selection, and evaluation metrics.</a:t>
            </a:r>
          </a:p>
          <a:p>
            <a:pPr algn="just">
              <a:lnSpc>
                <a:spcPct val="150000"/>
              </a:lnSpc>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Random Forest Classifier</a:t>
            </a:r>
            <a:r>
              <a:rPr lang="en-US" sz="2400" b="0" i="0" dirty="0">
                <a:solidFill>
                  <a:srgbClr val="0D0D0D"/>
                </a:solidFill>
                <a:effectLst/>
                <a:latin typeface="Times New Roman" panose="02020603050405020304" pitchFamily="18" charset="0"/>
                <a:cs typeface="Times New Roman" panose="02020603050405020304" pitchFamily="18" charset="0"/>
              </a:rPr>
              <a:t>: For random forest algorithms that often perform well in financial risk prediction tasks.</a:t>
            </a:r>
          </a:p>
          <a:p>
            <a:endParaRPr lang="en-IN" dirty="0"/>
          </a:p>
        </p:txBody>
      </p:sp>
    </p:spTree>
    <p:extLst>
      <p:ext uri="{BB962C8B-B14F-4D97-AF65-F5344CB8AC3E}">
        <p14:creationId xmlns:p14="http://schemas.microsoft.com/office/powerpoint/2010/main" val="629030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0EBAE-360B-2102-2D48-1621C7B567F8}"/>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APPROACHES</a:t>
            </a:r>
          </a:p>
        </p:txBody>
      </p:sp>
      <p:sp>
        <p:nvSpPr>
          <p:cNvPr id="3" name="Content Placeholder 2">
            <a:extLst>
              <a:ext uri="{FF2B5EF4-FFF2-40B4-BE49-F238E27FC236}">
                <a16:creationId xmlns:a16="http://schemas.microsoft.com/office/drawing/2014/main" id="{AA8D6956-B6F8-88E1-F3CF-B4BE25B861BC}"/>
              </a:ext>
            </a:extLst>
          </p:cNvPr>
          <p:cNvSpPr>
            <a:spLocks noGrp="1"/>
          </p:cNvSpPr>
          <p:nvPr>
            <p:ph idx="1"/>
          </p:nvPr>
        </p:nvSpPr>
        <p:spPr>
          <a:xfrm>
            <a:off x="1069848" y="1691640"/>
            <a:ext cx="10058400" cy="4480560"/>
          </a:xfrm>
        </p:spPr>
        <p:txBody>
          <a:bodyPr>
            <a:normAutofit/>
          </a:bodyPr>
          <a:lstStyle/>
          <a:p>
            <a:pPr algn="just">
              <a:lnSpc>
                <a:spcPct val="150000"/>
              </a:lnSpc>
              <a:buFont typeface="Wingdings" panose="05000000000000000000" pitchFamily="2" charset="2"/>
              <a:buChar char="q"/>
            </a:pPr>
            <a:r>
              <a:rPr lang="en-US" sz="2400" b="1" i="0" dirty="0">
                <a:solidFill>
                  <a:srgbClr val="0D0D0D"/>
                </a:solidFill>
                <a:effectLst/>
                <a:latin typeface="Times New Roman" panose="02020603050405020304" pitchFamily="18" charset="0"/>
                <a:cs typeface="Times New Roman" panose="02020603050405020304" pitchFamily="18" charset="0"/>
              </a:rPr>
              <a:t>Data Collection</a:t>
            </a:r>
          </a:p>
          <a:p>
            <a:pPr algn="just">
              <a:lnSpc>
                <a:spcPct val="150000"/>
              </a:lnSpc>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Gathered data from two sources: "application_data.csv" and "previous_application.csv".</a:t>
            </a:r>
          </a:p>
          <a:p>
            <a:pPr algn="just">
              <a:lnSpc>
                <a:spcPct val="150000"/>
              </a:lnSpc>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These datasets contain relevant information about loan applications and previous financial transactions.</a:t>
            </a:r>
          </a:p>
          <a:p>
            <a:pPr algn="just">
              <a:lnSpc>
                <a:spcPct val="150000"/>
              </a:lnSpc>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Collected data includes features such as applicant demographics, financial information, credit history, and loan details.</a:t>
            </a:r>
          </a:p>
          <a:p>
            <a:endParaRPr lang="en-IN" dirty="0"/>
          </a:p>
        </p:txBody>
      </p:sp>
    </p:spTree>
    <p:extLst>
      <p:ext uri="{BB962C8B-B14F-4D97-AF65-F5344CB8AC3E}">
        <p14:creationId xmlns:p14="http://schemas.microsoft.com/office/powerpoint/2010/main" val="3318632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58DD4C-4B51-EBF8-7059-E398B416A521}"/>
              </a:ext>
            </a:extLst>
          </p:cNvPr>
          <p:cNvSpPr>
            <a:spLocks noGrp="1"/>
          </p:cNvSpPr>
          <p:nvPr>
            <p:ph idx="1"/>
          </p:nvPr>
        </p:nvSpPr>
        <p:spPr>
          <a:xfrm>
            <a:off x="1069848" y="982980"/>
            <a:ext cx="10058400" cy="5189220"/>
          </a:xfrm>
        </p:spPr>
        <p:txBody>
          <a:bodyPr/>
          <a:lstStyle/>
          <a:p>
            <a:pPr algn="just">
              <a:lnSpc>
                <a:spcPct val="150000"/>
              </a:lnSpc>
              <a:buFont typeface="Wingdings" panose="05000000000000000000" pitchFamily="2" charset="2"/>
              <a:buChar char="q"/>
            </a:pPr>
            <a:r>
              <a:rPr lang="en-US" sz="2400" b="1" i="0" dirty="0">
                <a:solidFill>
                  <a:srgbClr val="0D0D0D"/>
                </a:solidFill>
                <a:effectLst/>
                <a:latin typeface="Times New Roman" panose="02020603050405020304" pitchFamily="18" charset="0"/>
                <a:cs typeface="Times New Roman" panose="02020603050405020304" pitchFamily="18" charset="0"/>
              </a:rPr>
              <a:t>Preprocessing</a:t>
            </a:r>
          </a:p>
          <a:p>
            <a:pPr algn="just">
              <a:lnSpc>
                <a:spcPct val="150000"/>
              </a:lnSpc>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Performed data preprocessing to clean and prepare the datasets for analysis.</a:t>
            </a:r>
          </a:p>
          <a:p>
            <a:pPr algn="just">
              <a:lnSpc>
                <a:spcPct val="150000"/>
              </a:lnSpc>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Handled missing values, outliers, and inconsistencies in the data.</a:t>
            </a:r>
          </a:p>
          <a:p>
            <a:pPr algn="just">
              <a:lnSpc>
                <a:spcPct val="150000"/>
              </a:lnSpc>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Conducted data normalization and scaling to ensure uniformity across features.</a:t>
            </a:r>
          </a:p>
          <a:p>
            <a:pPr algn="just">
              <a:lnSpc>
                <a:spcPct val="150000"/>
              </a:lnSpc>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Encoded categorical variables using techniques like one-hot encoding or label encoding for compatibility with machine learning algorithms.</a:t>
            </a:r>
          </a:p>
          <a:p>
            <a:pPr marL="0" indent="0">
              <a:buNone/>
            </a:pPr>
            <a:endParaRPr lang="en-IN" dirty="0"/>
          </a:p>
        </p:txBody>
      </p:sp>
    </p:spTree>
    <p:extLst>
      <p:ext uri="{BB962C8B-B14F-4D97-AF65-F5344CB8AC3E}">
        <p14:creationId xmlns:p14="http://schemas.microsoft.com/office/powerpoint/2010/main" val="5884711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TM03090434[[fn=Wood Type]]</Template>
  <TotalTime>118</TotalTime>
  <Words>886</Words>
  <Application>Microsoft Office PowerPoint</Application>
  <PresentationFormat>Widescreen</PresentationFormat>
  <Paragraphs>90</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Georgia</vt:lpstr>
      <vt:lpstr>Times New Roman</vt:lpstr>
      <vt:lpstr>Trebuchet MS</vt:lpstr>
      <vt:lpstr>Wingdings</vt:lpstr>
      <vt:lpstr>Wood Type</vt:lpstr>
      <vt:lpstr>Financial risk Detection</vt:lpstr>
      <vt:lpstr>CONTENT</vt:lpstr>
      <vt:lpstr>PROBLEM STATEMENT</vt:lpstr>
      <vt:lpstr>OBJECTIVE</vt:lpstr>
      <vt:lpstr>TOOLS USED</vt:lpstr>
      <vt:lpstr>PowerPoint Presentation</vt:lpstr>
      <vt:lpstr>PowerPoint Presentation</vt:lpstr>
      <vt:lpstr>APPROACHES</vt:lpstr>
      <vt:lpstr>PowerPoint Presentation</vt:lpstr>
      <vt:lpstr>PowerPoint Presentation</vt:lpstr>
      <vt:lpstr>PowerPoint Presentation</vt:lpstr>
      <vt:lpstr>PowerPoint Presentation</vt:lpstr>
      <vt:lpstr>EDA 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BUILDING &amp; EVALUATION</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risk Detection</dc:title>
  <dc:creator>Josephine Jebasta</dc:creator>
  <cp:lastModifiedBy>Josephine Jebasta</cp:lastModifiedBy>
  <cp:revision>1</cp:revision>
  <dcterms:created xsi:type="dcterms:W3CDTF">2024-03-06T16:05:36Z</dcterms:created>
  <dcterms:modified xsi:type="dcterms:W3CDTF">2024-03-06T18:03:42Z</dcterms:modified>
</cp:coreProperties>
</file>