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JEBASTIN DANIEL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312214392/ C471692B54E6827B1F3478B6342D145A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68</cp:revision>
  <dcterms:created xsi:type="dcterms:W3CDTF">2024-03-29T15:07:22Z</dcterms:created>
  <dcterms:modified xsi:type="dcterms:W3CDTF">2024-08-31T09:24:44Z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