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Learning with ELO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Adaptive Learning Works Using the ELO Algorithm:</a:t>
            </a:r>
          </a:p>
          <a:p/>
          <a:p>
            <a:r>
              <a:t>1. Learner requests a question.</a:t>
            </a:r>
          </a:p>
          <a:p>
            <a:r>
              <a:t>2. Question Bank provides a question based on current skill level.</a:t>
            </a:r>
          </a:p>
          <a:p>
            <a:r>
              <a:t>3. ELO Rating System evaluates the answer and updates the learner’s rating.</a:t>
            </a:r>
          </a:p>
          <a:p>
            <a:r>
              <a:t>4. If the answer is correct, the system triggers Difficulty Adjustment.</a:t>
            </a:r>
          </a:p>
          <a:p>
            <a:r>
              <a:t>5. Question Bank increases the difficulty of future questions.</a:t>
            </a:r>
          </a:p>
          <a:p>
            <a:r>
              <a:t>6. Adaptive Learning Path uses the updated rating to guide the learner to the next best topic or question.</a:t>
            </a:r>
          </a:p>
          <a:p/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Learner</a:t>
            </a:r>
          </a:p>
          <a:p>
            <a:r>
              <a:t>↓</a:t>
            </a:r>
          </a:p>
          <a:p>
            <a:r>
              <a:t>Question Bank</a:t>
            </a:r>
          </a:p>
          <a:p>
            <a:r>
              <a:t>↓</a:t>
            </a:r>
          </a:p>
          <a:p>
            <a:r>
              <a:t>ELO Rating System</a:t>
            </a:r>
          </a:p>
          <a:p>
            <a:r>
              <a:t>↓</a:t>
            </a:r>
          </a:p>
          <a:p>
            <a:r>
              <a:t>Adaptive Learning Path</a:t>
            </a:r>
          </a:p>
          <a:p>
            <a:r>
              <a:t>↓</a:t>
            </a:r>
          </a:p>
          <a:p>
            <a:r>
              <a:t>Difficulty Adjustment</a:t>
            </a:r>
          </a:p>
          <a:p>
            <a:r>
              <a:t>↑</a:t>
            </a:r>
          </a:p>
          <a:p>
            <a:r>
              <a:t>Question Bank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