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</p:sldIdLst>
  <p:sldSz cx="32918400" cy="21945600"/>
  <p:notesSz cx="31235650" cy="21126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DDD6-DFE2-4305-AA4F-D9D6E54BEB3E}" v="1" dt="2022-05-13T13:42:33.858"/>
    <p1510:client id="{F6C43509-1A36-4F71-AE20-CD8AC146C54A}" v="8" dt="2022-05-13T12:59:4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816" y="-2227"/>
      </p:cViewPr>
      <p:guideLst>
        <p:guide orient="horz" pos="688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b Cui" userId="ea84b3ee0ba1d725" providerId="LiveId" clId="{95DCDDD6-DFE2-4305-AA4F-D9D6E54BEB3E}"/>
    <pc:docChg chg="undo redo custSel modSld">
      <pc:chgData name="Jeb Cui" userId="ea84b3ee0ba1d725" providerId="LiveId" clId="{95DCDDD6-DFE2-4305-AA4F-D9D6E54BEB3E}" dt="2022-05-13T13:55:52.540" v="262" actId="20577"/>
      <pc:docMkLst>
        <pc:docMk/>
      </pc:docMkLst>
      <pc:sldChg chg="addSp delSp modSp mod">
        <pc:chgData name="Jeb Cui" userId="ea84b3ee0ba1d725" providerId="LiveId" clId="{95DCDDD6-DFE2-4305-AA4F-D9D6E54BEB3E}" dt="2022-05-13T13:55:52.540" v="262" actId="20577"/>
        <pc:sldMkLst>
          <pc:docMk/>
          <pc:sldMk cId="0" sldId="256"/>
        </pc:sldMkLst>
        <pc:spChg chg="mod">
          <ac:chgData name="Jeb Cui" userId="ea84b3ee0ba1d725" providerId="LiveId" clId="{95DCDDD6-DFE2-4305-AA4F-D9D6E54BEB3E}" dt="2022-05-13T13:49:44.023" v="240" actId="20577"/>
          <ac:spMkLst>
            <pc:docMk/>
            <pc:sldMk cId="0" sldId="256"/>
            <ac:spMk id="17" creationId="{EBE707F5-34D3-4955-8CB8-78EC2B7E5AE7}"/>
          </ac:spMkLst>
        </pc:spChg>
        <pc:spChg chg="mod">
          <ac:chgData name="Jeb Cui" userId="ea84b3ee0ba1d725" providerId="LiveId" clId="{95DCDDD6-DFE2-4305-AA4F-D9D6E54BEB3E}" dt="2022-05-13T13:49:46.405" v="242" actId="1076"/>
          <ac:spMkLst>
            <pc:docMk/>
            <pc:sldMk cId="0" sldId="256"/>
            <ac:spMk id="19" creationId="{78EA1E64-F4FA-437B-8940-CF2B1867E546}"/>
          </ac:spMkLst>
        </pc:spChg>
        <pc:spChg chg="mod">
          <ac:chgData name="Jeb Cui" userId="ea84b3ee0ba1d725" providerId="LiveId" clId="{95DCDDD6-DFE2-4305-AA4F-D9D6E54BEB3E}" dt="2022-05-13T13:22:48.902" v="87" actId="1076"/>
          <ac:spMkLst>
            <pc:docMk/>
            <pc:sldMk cId="0" sldId="256"/>
            <ac:spMk id="26" creationId="{9CEC8179-FE67-4AD2-BC92-EDD886A1BF0C}"/>
          </ac:spMkLst>
        </pc:spChg>
        <pc:spChg chg="mod">
          <ac:chgData name="Jeb Cui" userId="ea84b3ee0ba1d725" providerId="LiveId" clId="{95DCDDD6-DFE2-4305-AA4F-D9D6E54BEB3E}" dt="2022-05-13T13:22:56.097" v="88" actId="1076"/>
          <ac:spMkLst>
            <pc:docMk/>
            <pc:sldMk cId="0" sldId="256"/>
            <ac:spMk id="27" creationId="{35E9746A-8DDB-40B1-8E36-87C1515E6E7B}"/>
          </ac:spMkLst>
        </pc:spChg>
        <pc:spChg chg="mod">
          <ac:chgData name="Jeb Cui" userId="ea84b3ee0ba1d725" providerId="LiveId" clId="{95DCDDD6-DFE2-4305-AA4F-D9D6E54BEB3E}" dt="2022-05-13T13:51:35.533" v="245" actId="1076"/>
          <ac:spMkLst>
            <pc:docMk/>
            <pc:sldMk cId="0" sldId="256"/>
            <ac:spMk id="28" creationId="{82F04873-A019-4CC9-8014-E00755ACC983}"/>
          </ac:spMkLst>
        </pc:spChg>
        <pc:spChg chg="mod">
          <ac:chgData name="Jeb Cui" userId="ea84b3ee0ba1d725" providerId="LiveId" clId="{95DCDDD6-DFE2-4305-AA4F-D9D6E54BEB3E}" dt="2022-05-13T13:31:27.469" v="104" actId="20577"/>
          <ac:spMkLst>
            <pc:docMk/>
            <pc:sldMk cId="0" sldId="256"/>
            <ac:spMk id="29" creationId="{0019CEA1-3C8B-1867-33CA-FD262AE6590C}"/>
          </ac:spMkLst>
        </pc:spChg>
        <pc:spChg chg="mod">
          <ac:chgData name="Jeb Cui" userId="ea84b3ee0ba1d725" providerId="LiveId" clId="{95DCDDD6-DFE2-4305-AA4F-D9D6E54BEB3E}" dt="2022-05-13T13:16:14.233" v="54" actId="20577"/>
          <ac:spMkLst>
            <pc:docMk/>
            <pc:sldMk cId="0" sldId="256"/>
            <ac:spMk id="33" creationId="{D467C7DD-8DE3-49EA-91EB-FDA8D48AD5CA}"/>
          </ac:spMkLst>
        </pc:spChg>
        <pc:spChg chg="mod">
          <ac:chgData name="Jeb Cui" userId="ea84b3ee0ba1d725" providerId="LiveId" clId="{95DCDDD6-DFE2-4305-AA4F-D9D6E54BEB3E}" dt="2022-05-13T13:44:56.788" v="177" actId="1076"/>
          <ac:spMkLst>
            <pc:docMk/>
            <pc:sldMk cId="0" sldId="256"/>
            <ac:spMk id="34" creationId="{D7C566FD-3514-4B45-A829-7DFCA7569258}"/>
          </ac:spMkLst>
        </pc:spChg>
        <pc:spChg chg="mod">
          <ac:chgData name="Jeb Cui" userId="ea84b3ee0ba1d725" providerId="LiveId" clId="{95DCDDD6-DFE2-4305-AA4F-D9D6E54BEB3E}" dt="2022-05-13T13:45:11.412" v="179" actId="1076"/>
          <ac:spMkLst>
            <pc:docMk/>
            <pc:sldMk cId="0" sldId="256"/>
            <ac:spMk id="35" creationId="{B8670CC7-499B-45DE-93A6-84372E74BA6E}"/>
          </ac:spMkLst>
        </pc:spChg>
        <pc:spChg chg="mod">
          <ac:chgData name="Jeb Cui" userId="ea84b3ee0ba1d725" providerId="LiveId" clId="{95DCDDD6-DFE2-4305-AA4F-D9D6E54BEB3E}" dt="2022-05-13T13:33:27.884" v="152"/>
          <ac:spMkLst>
            <pc:docMk/>
            <pc:sldMk cId="0" sldId="256"/>
            <ac:spMk id="37" creationId="{814ADC2D-7B0A-485A-9BF3-7FBCAFBD1FF9}"/>
          </ac:spMkLst>
        </pc:spChg>
        <pc:spChg chg="mod">
          <ac:chgData name="Jeb Cui" userId="ea84b3ee0ba1d725" providerId="LiveId" clId="{95DCDDD6-DFE2-4305-AA4F-D9D6E54BEB3E}" dt="2022-05-13T13:55:52.540" v="262" actId="20577"/>
          <ac:spMkLst>
            <pc:docMk/>
            <pc:sldMk cId="0" sldId="256"/>
            <ac:spMk id="38" creationId="{E1BF6F36-B37A-4678-94DF-B86923771D39}"/>
          </ac:spMkLst>
        </pc:spChg>
        <pc:spChg chg="mod">
          <ac:chgData name="Jeb Cui" userId="ea84b3ee0ba1d725" providerId="LiveId" clId="{95DCDDD6-DFE2-4305-AA4F-D9D6E54BEB3E}" dt="2022-05-13T13:55:21.871" v="247" actId="1076"/>
          <ac:spMkLst>
            <pc:docMk/>
            <pc:sldMk cId="0" sldId="256"/>
            <ac:spMk id="39" creationId="{E7E92AA2-882C-450A-8B8B-A6366B4533D3}"/>
          </ac:spMkLst>
        </pc:spChg>
        <pc:spChg chg="mod">
          <ac:chgData name="Jeb Cui" userId="ea84b3ee0ba1d725" providerId="LiveId" clId="{95DCDDD6-DFE2-4305-AA4F-D9D6E54BEB3E}" dt="2022-05-13T13:21:20.567" v="85" actId="20577"/>
          <ac:spMkLst>
            <pc:docMk/>
            <pc:sldMk cId="0" sldId="256"/>
            <ac:spMk id="42" creationId="{5447A9F7-E9A9-4EA5-8060-DCFF655EDB59}"/>
          </ac:spMkLst>
        </pc:spChg>
        <pc:picChg chg="add mod ord">
          <ac:chgData name="Jeb Cui" userId="ea84b3ee0ba1d725" providerId="LiveId" clId="{95DCDDD6-DFE2-4305-AA4F-D9D6E54BEB3E}" dt="2022-05-13T13:43:44.895" v="170" actId="167"/>
          <ac:picMkLst>
            <pc:docMk/>
            <pc:sldMk cId="0" sldId="256"/>
            <ac:picMk id="4" creationId="{2A0C5DCB-9EDD-2AA2-ECA0-0CB723AB235D}"/>
          </ac:picMkLst>
        </pc:picChg>
        <pc:picChg chg="del">
          <ac:chgData name="Jeb Cui" userId="ea84b3ee0ba1d725" providerId="LiveId" clId="{95DCDDD6-DFE2-4305-AA4F-D9D6E54BEB3E}" dt="2022-05-13T13:43:48.064" v="171" actId="478"/>
          <ac:picMkLst>
            <pc:docMk/>
            <pc:sldMk cId="0" sldId="256"/>
            <ac:picMk id="7" creationId="{6D2FE27F-28BA-5179-865D-8EF4DBD2693E}"/>
          </ac:picMkLst>
        </pc:picChg>
      </pc:sldChg>
    </pc:docChg>
  </pc:docChgLst>
  <pc:docChgLst>
    <pc:chgData name="Jeb Cui" userId="ea84b3ee0ba1d725" providerId="LiveId" clId="{F6C43509-1A36-4F71-AE20-CD8AC146C54A}"/>
    <pc:docChg chg="undo redo custSel modSld">
      <pc:chgData name="Jeb Cui" userId="ea84b3ee0ba1d725" providerId="LiveId" clId="{F6C43509-1A36-4F71-AE20-CD8AC146C54A}" dt="2022-05-13T13:00:15.183" v="1727" actId="478"/>
      <pc:docMkLst>
        <pc:docMk/>
      </pc:docMkLst>
      <pc:sldChg chg="addSp delSp modSp mod">
        <pc:chgData name="Jeb Cui" userId="ea84b3ee0ba1d725" providerId="LiveId" clId="{F6C43509-1A36-4F71-AE20-CD8AC146C54A}" dt="2022-05-13T13:00:15.183" v="1727" actId="478"/>
        <pc:sldMkLst>
          <pc:docMk/>
          <pc:sldMk cId="0" sldId="256"/>
        </pc:sldMkLst>
        <pc:spChg chg="add mod ord">
          <ac:chgData name="Jeb Cui" userId="ea84b3ee0ba1d725" providerId="LiveId" clId="{F6C43509-1A36-4F71-AE20-CD8AC146C54A}" dt="2022-05-09T14:19:18.258" v="1596" actId="207"/>
          <ac:spMkLst>
            <pc:docMk/>
            <pc:sldMk cId="0" sldId="256"/>
            <ac:spMk id="2" creationId="{D3A3554B-FFC2-8395-DBEA-A226E4D487D5}"/>
          </ac:spMkLst>
        </pc:spChg>
        <pc:spChg chg="mod">
          <ac:chgData name="Jeb Cui" userId="ea84b3ee0ba1d725" providerId="LiveId" clId="{F6C43509-1A36-4F71-AE20-CD8AC146C54A}" dt="2022-05-09T14:19:52.318" v="1598" actId="113"/>
          <ac:spMkLst>
            <pc:docMk/>
            <pc:sldMk cId="0" sldId="256"/>
            <ac:spMk id="15" creationId="{4873641C-AE08-4B71-B810-7369CA870E9E}"/>
          </ac:spMkLst>
        </pc:spChg>
        <pc:spChg chg="mod">
          <ac:chgData name="Jeb Cui" userId="ea84b3ee0ba1d725" providerId="LiveId" clId="{F6C43509-1A36-4F71-AE20-CD8AC146C54A}" dt="2022-05-09T14:19:52.318" v="1598" actId="113"/>
          <ac:spMkLst>
            <pc:docMk/>
            <pc:sldMk cId="0" sldId="256"/>
            <ac:spMk id="17" creationId="{EBE707F5-34D3-4955-8CB8-78EC2B7E5AE7}"/>
          </ac:spMkLst>
        </pc:spChg>
        <pc:spChg chg="mod">
          <ac:chgData name="Jeb Cui" userId="ea84b3ee0ba1d725" providerId="LiveId" clId="{F6C43509-1A36-4F71-AE20-CD8AC146C54A}" dt="2022-05-09T14:19:57.196" v="1599" actId="1076"/>
          <ac:spMkLst>
            <pc:docMk/>
            <pc:sldMk cId="0" sldId="256"/>
            <ac:spMk id="19" creationId="{78EA1E64-F4FA-437B-8940-CF2B1867E546}"/>
          </ac:spMkLst>
        </pc:spChg>
        <pc:spChg chg="mod">
          <ac:chgData name="Jeb Cui" userId="ea84b3ee0ba1d725" providerId="LiveId" clId="{F6C43509-1A36-4F71-AE20-CD8AC146C54A}" dt="2022-05-09T14:20:54.966" v="1608" actId="207"/>
          <ac:spMkLst>
            <pc:docMk/>
            <pc:sldMk cId="0" sldId="256"/>
            <ac:spMk id="25" creationId="{BF2B88CC-0C8E-431B-83F2-934F4EF0A1D1}"/>
          </ac:spMkLst>
        </pc:spChg>
        <pc:spChg chg="mod">
          <ac:chgData name="Jeb Cui" userId="ea84b3ee0ba1d725" providerId="LiveId" clId="{F6C43509-1A36-4F71-AE20-CD8AC146C54A}" dt="2022-05-03T17:53:36.715" v="1508" actId="1076"/>
          <ac:spMkLst>
            <pc:docMk/>
            <pc:sldMk cId="0" sldId="256"/>
            <ac:spMk id="26" creationId="{9CEC8179-FE67-4AD2-BC92-EDD886A1BF0C}"/>
          </ac:spMkLst>
        </pc:spChg>
        <pc:spChg chg="mod">
          <ac:chgData name="Jeb Cui" userId="ea84b3ee0ba1d725" providerId="LiveId" clId="{F6C43509-1A36-4F71-AE20-CD8AC146C54A}" dt="2022-05-09T14:27:22.993" v="1651" actId="1076"/>
          <ac:spMkLst>
            <pc:docMk/>
            <pc:sldMk cId="0" sldId="256"/>
            <ac:spMk id="27" creationId="{35E9746A-8DDB-40B1-8E36-87C1515E6E7B}"/>
          </ac:spMkLst>
        </pc:spChg>
        <pc:spChg chg="mod">
          <ac:chgData name="Jeb Cui" userId="ea84b3ee0ba1d725" providerId="LiveId" clId="{F6C43509-1A36-4F71-AE20-CD8AC146C54A}" dt="2022-05-03T17:54:56.535" v="1512" actId="1076"/>
          <ac:spMkLst>
            <pc:docMk/>
            <pc:sldMk cId="0" sldId="256"/>
            <ac:spMk id="28" creationId="{82F04873-A019-4CC9-8014-E00755ACC983}"/>
          </ac:spMkLst>
        </pc:spChg>
        <pc:spChg chg="add mod">
          <ac:chgData name="Jeb Cui" userId="ea84b3ee0ba1d725" providerId="LiveId" clId="{F6C43509-1A36-4F71-AE20-CD8AC146C54A}" dt="2022-05-03T17:57:13.861" v="1518" actId="14100"/>
          <ac:spMkLst>
            <pc:docMk/>
            <pc:sldMk cId="0" sldId="256"/>
            <ac:spMk id="29" creationId="{0019CEA1-3C8B-1867-33CA-FD262AE6590C}"/>
          </ac:spMkLst>
        </pc:spChg>
        <pc:spChg chg="mod">
          <ac:chgData name="Jeb Cui" userId="ea84b3ee0ba1d725" providerId="LiveId" clId="{F6C43509-1A36-4F71-AE20-CD8AC146C54A}" dt="2022-05-09T17:40:23.411" v="1708" actId="1076"/>
          <ac:spMkLst>
            <pc:docMk/>
            <pc:sldMk cId="0" sldId="256"/>
            <ac:spMk id="33" creationId="{D467C7DD-8DE3-49EA-91EB-FDA8D48AD5CA}"/>
          </ac:spMkLst>
        </pc:spChg>
        <pc:spChg chg="mod">
          <ac:chgData name="Jeb Cui" userId="ea84b3ee0ba1d725" providerId="LiveId" clId="{F6C43509-1A36-4F71-AE20-CD8AC146C54A}" dt="2022-05-09T17:42:23.538" v="1714" actId="1076"/>
          <ac:spMkLst>
            <pc:docMk/>
            <pc:sldMk cId="0" sldId="256"/>
            <ac:spMk id="34" creationId="{D7C566FD-3514-4B45-A829-7DFCA7569258}"/>
          </ac:spMkLst>
        </pc:spChg>
        <pc:spChg chg="mod">
          <ac:chgData name="Jeb Cui" userId="ea84b3ee0ba1d725" providerId="LiveId" clId="{F6C43509-1A36-4F71-AE20-CD8AC146C54A}" dt="2022-05-09T17:42:44.284" v="1717" actId="1076"/>
          <ac:spMkLst>
            <pc:docMk/>
            <pc:sldMk cId="0" sldId="256"/>
            <ac:spMk id="35" creationId="{B8670CC7-499B-45DE-93A6-84372E74BA6E}"/>
          </ac:spMkLst>
        </pc:spChg>
        <pc:spChg chg="mod">
          <ac:chgData name="Jeb Cui" userId="ea84b3ee0ba1d725" providerId="LiveId" clId="{F6C43509-1A36-4F71-AE20-CD8AC146C54A}" dt="2022-05-09T14:21:26.374" v="1614" actId="207"/>
          <ac:spMkLst>
            <pc:docMk/>
            <pc:sldMk cId="0" sldId="256"/>
            <ac:spMk id="36" creationId="{4469F695-F56F-4FDD-826D-89B6E62A7E76}"/>
          </ac:spMkLst>
        </pc:spChg>
        <pc:spChg chg="mod">
          <ac:chgData name="Jeb Cui" userId="ea84b3ee0ba1d725" providerId="LiveId" clId="{F6C43509-1A36-4F71-AE20-CD8AC146C54A}" dt="2022-05-03T17:56:16.064" v="1515" actId="1076"/>
          <ac:spMkLst>
            <pc:docMk/>
            <pc:sldMk cId="0" sldId="256"/>
            <ac:spMk id="37" creationId="{814ADC2D-7B0A-485A-9BF3-7FBCAFBD1FF9}"/>
          </ac:spMkLst>
        </pc:spChg>
        <pc:spChg chg="mod">
          <ac:chgData name="Jeb Cui" userId="ea84b3ee0ba1d725" providerId="LiveId" clId="{F6C43509-1A36-4F71-AE20-CD8AC146C54A}" dt="2022-05-09T14:27:08.256" v="1650" actId="1076"/>
          <ac:spMkLst>
            <pc:docMk/>
            <pc:sldMk cId="0" sldId="256"/>
            <ac:spMk id="38" creationId="{E1BF6F36-B37A-4678-94DF-B86923771D39}"/>
          </ac:spMkLst>
        </pc:spChg>
        <pc:spChg chg="mod">
          <ac:chgData name="Jeb Cui" userId="ea84b3ee0ba1d725" providerId="LiveId" clId="{F6C43509-1A36-4F71-AE20-CD8AC146C54A}" dt="2022-05-09T14:27:08.256" v="1650" actId="1076"/>
          <ac:spMkLst>
            <pc:docMk/>
            <pc:sldMk cId="0" sldId="256"/>
            <ac:spMk id="39" creationId="{E7E92AA2-882C-450A-8B8B-A6366B4533D3}"/>
          </ac:spMkLst>
        </pc:spChg>
        <pc:spChg chg="add del mod">
          <ac:chgData name="Jeb Cui" userId="ea84b3ee0ba1d725" providerId="LiveId" clId="{F6C43509-1A36-4F71-AE20-CD8AC146C54A}" dt="2022-05-09T14:20:19.282" v="1605" actId="478"/>
          <ac:spMkLst>
            <pc:docMk/>
            <pc:sldMk cId="0" sldId="256"/>
            <ac:spMk id="40" creationId="{2A325AD1-97DA-8343-37DC-96CCF44A48E5}"/>
          </ac:spMkLst>
        </pc:spChg>
        <pc:spChg chg="mod">
          <ac:chgData name="Jeb Cui" userId="ea84b3ee0ba1d725" providerId="LiveId" clId="{F6C43509-1A36-4F71-AE20-CD8AC146C54A}" dt="2022-05-09T14:28:07.325" v="1657" actId="207"/>
          <ac:spMkLst>
            <pc:docMk/>
            <pc:sldMk cId="0" sldId="256"/>
            <ac:spMk id="41" creationId="{4E94CAF3-CFDB-476B-BE6A-4F8BB4FC2BBF}"/>
          </ac:spMkLst>
        </pc:spChg>
        <pc:spChg chg="mod">
          <ac:chgData name="Jeb Cui" userId="ea84b3ee0ba1d725" providerId="LiveId" clId="{F6C43509-1A36-4F71-AE20-CD8AC146C54A}" dt="2022-05-09T14:30:11.776" v="1703"/>
          <ac:spMkLst>
            <pc:docMk/>
            <pc:sldMk cId="0" sldId="256"/>
            <ac:spMk id="42" creationId="{5447A9F7-E9A9-4EA5-8060-DCFF655EDB59}"/>
          </ac:spMkLst>
        </pc:spChg>
        <pc:picChg chg="add del mod">
          <ac:chgData name="Jeb Cui" userId="ea84b3ee0ba1d725" providerId="LiveId" clId="{F6C43509-1A36-4F71-AE20-CD8AC146C54A}" dt="2022-05-05T16:04:22.620" v="1560" actId="478"/>
          <ac:picMkLst>
            <pc:docMk/>
            <pc:sldMk cId="0" sldId="256"/>
            <ac:picMk id="3" creationId="{3903B0B7-F838-BA58-FA9E-54D64BF8FA01}"/>
          </ac:picMkLst>
        </pc:picChg>
        <pc:picChg chg="add del mod ord">
          <ac:chgData name="Jeb Cui" userId="ea84b3ee0ba1d725" providerId="LiveId" clId="{F6C43509-1A36-4F71-AE20-CD8AC146C54A}" dt="2022-05-13T13:00:15.183" v="1727" actId="478"/>
          <ac:picMkLst>
            <pc:docMk/>
            <pc:sldMk cId="0" sldId="256"/>
            <ac:picMk id="4" creationId="{DD0B842E-D367-E5B6-7D9E-98A23CBD4911}"/>
          </ac:picMkLst>
        </pc:picChg>
        <pc:picChg chg="add del mod">
          <ac:chgData name="Jeb Cui" userId="ea84b3ee0ba1d725" providerId="LiveId" clId="{F6C43509-1A36-4F71-AE20-CD8AC146C54A}" dt="2022-05-03T17:46:51.794" v="1280" actId="478"/>
          <ac:picMkLst>
            <pc:docMk/>
            <pc:sldMk cId="0" sldId="256"/>
            <ac:picMk id="5" creationId="{58BD9F56-EA47-3793-9B10-FC24017FD3D3}"/>
          </ac:picMkLst>
        </pc:picChg>
        <pc:picChg chg="add mod ord">
          <ac:chgData name="Jeb Cui" userId="ea84b3ee0ba1d725" providerId="LiveId" clId="{F6C43509-1A36-4F71-AE20-CD8AC146C54A}" dt="2022-05-13T13:00:12.579" v="1726" actId="167"/>
          <ac:picMkLst>
            <pc:docMk/>
            <pc:sldMk cId="0" sldId="256"/>
            <ac:picMk id="5" creationId="{8E0325AC-5F88-655A-3CB5-80019DBE7AE0}"/>
          </ac:picMkLst>
        </pc:picChg>
        <pc:picChg chg="add mod">
          <ac:chgData name="Jeb Cui" userId="ea84b3ee0ba1d725" providerId="LiveId" clId="{F6C43509-1A36-4F71-AE20-CD8AC146C54A}" dt="2022-05-03T17:57:03.400" v="1516" actId="1076"/>
          <ac:picMkLst>
            <pc:docMk/>
            <pc:sldMk cId="0" sldId="256"/>
            <ac:picMk id="7" creationId="{6D2FE27F-28BA-5179-865D-8EF4DBD2693E}"/>
          </ac:picMkLst>
        </pc:picChg>
        <pc:picChg chg="mod">
          <ac:chgData name="Jeb Cui" userId="ea84b3ee0ba1d725" providerId="LiveId" clId="{F6C43509-1A36-4F71-AE20-CD8AC146C54A}" dt="2022-05-09T17:42:40.214" v="1716" actId="1076"/>
          <ac:picMkLst>
            <pc:docMk/>
            <pc:sldMk cId="0" sldId="256"/>
            <ac:picMk id="30" creationId="{6E1F5E64-47ED-4BEC-A9D7-12BD8D44CF2B}"/>
          </ac:picMkLst>
        </pc:picChg>
        <pc:picChg chg="mod">
          <ac:chgData name="Jeb Cui" userId="ea84b3ee0ba1d725" providerId="LiveId" clId="{F6C43509-1A36-4F71-AE20-CD8AC146C54A}" dt="2022-05-09T17:42:23.538" v="1714" actId="1076"/>
          <ac:picMkLst>
            <pc:docMk/>
            <pc:sldMk cId="0" sldId="256"/>
            <ac:picMk id="31" creationId="{C8C1C9D3-69D1-46F2-B493-30EF5FBD0573}"/>
          </ac:picMkLst>
        </pc:picChg>
        <pc:picChg chg="mod">
          <ac:chgData name="Jeb Cui" userId="ea84b3ee0ba1d725" providerId="LiveId" clId="{F6C43509-1A36-4F71-AE20-CD8AC146C54A}" dt="2022-05-09T17:40:08.856" v="1707" actId="1076"/>
          <ac:picMkLst>
            <pc:docMk/>
            <pc:sldMk cId="0" sldId="256"/>
            <ac:picMk id="32" creationId="{F417FE51-D451-49F7-B73D-C6A99E3D4ECF}"/>
          </ac:picMkLst>
        </pc:picChg>
        <pc:picChg chg="del mod modCrop">
          <ac:chgData name="Jeb Cui" userId="ea84b3ee0ba1d725" providerId="LiveId" clId="{F6C43509-1A36-4F71-AE20-CD8AC146C54A}" dt="2022-05-03T17:42:53.647" v="1192" actId="478"/>
          <ac:picMkLst>
            <pc:docMk/>
            <pc:sldMk cId="0" sldId="256"/>
            <ac:picMk id="40" creationId="{2525416C-1B78-43F4-A48D-DA46AE88232E}"/>
          </ac:picMkLst>
        </pc:picChg>
      </pc:sldChg>
    </pc:docChg>
  </pc:docChgLst>
  <pc:docChgLst>
    <pc:chgData name="Jeb Cui" userId="ea84b3ee0ba1d725" providerId="LiveId" clId="{AAFE77DA-455B-4C1F-9DAF-77CFA8999AFA}"/>
    <pc:docChg chg="undo custSel modSld">
      <pc:chgData name="Jeb Cui" userId="ea84b3ee0ba1d725" providerId="LiveId" clId="{AAFE77DA-455B-4C1F-9DAF-77CFA8999AFA}" dt="2022-05-03T23:22:03.934" v="3" actId="20577"/>
      <pc:docMkLst>
        <pc:docMk/>
      </pc:docMkLst>
      <pc:sldChg chg="modSp mod">
        <pc:chgData name="Jeb Cui" userId="ea84b3ee0ba1d725" providerId="LiveId" clId="{AAFE77DA-455B-4C1F-9DAF-77CFA8999AFA}" dt="2022-05-03T23:22:03.934" v="3" actId="20577"/>
        <pc:sldMkLst>
          <pc:docMk/>
          <pc:sldMk cId="0" sldId="256"/>
        </pc:sldMkLst>
        <pc:spChg chg="mod">
          <ac:chgData name="Jeb Cui" userId="ea84b3ee0ba1d725" providerId="LiveId" clId="{AAFE77DA-455B-4C1F-9DAF-77CFA8999AFA}" dt="2022-05-03T23:22:03.934" v="3" actId="20577"/>
          <ac:spMkLst>
            <pc:docMk/>
            <pc:sldMk cId="0" sldId="256"/>
            <ac:spMk id="26" creationId="{9CEC8179-FE67-4AD2-BC92-EDD886A1BF0C}"/>
          </ac:spMkLst>
        </pc:spChg>
        <pc:spChg chg="mod">
          <ac:chgData name="Jeb Cui" userId="ea84b3ee0ba1d725" providerId="LiveId" clId="{AAFE77DA-455B-4C1F-9DAF-77CFA8999AFA}" dt="2022-05-03T23:22:03.310" v="2" actId="20577"/>
          <ac:spMkLst>
            <pc:docMk/>
            <pc:sldMk cId="0" sldId="256"/>
            <ac:spMk id="28" creationId="{82F04873-A019-4CC9-8014-E00755ACC983}"/>
          </ac:spMkLst>
        </pc:spChg>
      </pc:sldChg>
    </pc:docChg>
  </pc:docChgLst>
  <pc:docChgLst>
    <pc:chgData name="Jeb Cui" userId="ea84b3ee0ba1d725" providerId="LiveId" clId="{BEDC8595-C584-45A5-A35D-201B539E40A5}"/>
    <pc:docChg chg="undo redo custSel modSld">
      <pc:chgData name="Jeb Cui" userId="ea84b3ee0ba1d725" providerId="LiveId" clId="{BEDC8595-C584-45A5-A35D-201B539E40A5}" dt="2022-04-15T07:14:34.219" v="490" actId="1076"/>
      <pc:docMkLst>
        <pc:docMk/>
      </pc:docMkLst>
      <pc:sldChg chg="addSp delSp modSp mod">
        <pc:chgData name="Jeb Cui" userId="ea84b3ee0ba1d725" providerId="LiveId" clId="{BEDC8595-C584-45A5-A35D-201B539E40A5}" dt="2022-04-15T07:14:34.219" v="490" actId="1076"/>
        <pc:sldMkLst>
          <pc:docMk/>
          <pc:sldMk cId="0" sldId="256"/>
        </pc:sldMkLst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15" creationId="{4873641C-AE08-4B71-B810-7369CA870E9E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17" creationId="{EBE707F5-34D3-4955-8CB8-78EC2B7E5AE7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19" creationId="{78EA1E64-F4FA-437B-8940-CF2B1867E546}"/>
          </ac:spMkLst>
        </pc:spChg>
        <pc:spChg chg="add del mod">
          <ac:chgData name="Jeb Cui" userId="ea84b3ee0ba1d725" providerId="LiveId" clId="{BEDC8595-C584-45A5-A35D-201B539E40A5}" dt="2022-04-15T06:54:54.782" v="80" actId="478"/>
          <ac:spMkLst>
            <pc:docMk/>
            <pc:sldMk cId="0" sldId="256"/>
            <ac:spMk id="20" creationId="{0E91D130-B499-4546-B58B-CFB6D35FFF3E}"/>
          </ac:spMkLst>
        </pc:spChg>
        <pc:spChg chg="add del mod">
          <ac:chgData name="Jeb Cui" userId="ea84b3ee0ba1d725" providerId="LiveId" clId="{BEDC8595-C584-45A5-A35D-201B539E40A5}" dt="2022-04-15T06:54:52.892" v="78" actId="478"/>
          <ac:spMkLst>
            <pc:docMk/>
            <pc:sldMk cId="0" sldId="256"/>
            <ac:spMk id="21" creationId="{C7C9E57A-A8C4-4495-97BA-544D9E91BBC4}"/>
          </ac:spMkLst>
        </pc:spChg>
        <pc:spChg chg="add del mod">
          <ac:chgData name="Jeb Cui" userId="ea84b3ee0ba1d725" providerId="LiveId" clId="{BEDC8595-C584-45A5-A35D-201B539E40A5}" dt="2022-04-15T06:54:52.892" v="78" actId="478"/>
          <ac:spMkLst>
            <pc:docMk/>
            <pc:sldMk cId="0" sldId="256"/>
            <ac:spMk id="22" creationId="{E98D382B-C360-43F0-8C34-BCFC0EB29A49}"/>
          </ac:spMkLst>
        </pc:spChg>
        <pc:spChg chg="add del mod">
          <ac:chgData name="Jeb Cui" userId="ea84b3ee0ba1d725" providerId="LiveId" clId="{BEDC8595-C584-45A5-A35D-201B539E40A5}" dt="2022-04-15T06:54:56.022" v="81" actId="478"/>
          <ac:spMkLst>
            <pc:docMk/>
            <pc:sldMk cId="0" sldId="256"/>
            <ac:spMk id="23" creationId="{7CD28481-756A-4F36-ABF8-380DEA4D1765}"/>
          </ac:spMkLst>
        </pc:spChg>
        <pc:spChg chg="add del mod">
          <ac:chgData name="Jeb Cui" userId="ea84b3ee0ba1d725" providerId="LiveId" clId="{BEDC8595-C584-45A5-A35D-201B539E40A5}" dt="2022-04-15T06:54:52.892" v="78" actId="478"/>
          <ac:spMkLst>
            <pc:docMk/>
            <pc:sldMk cId="0" sldId="256"/>
            <ac:spMk id="24" creationId="{8998598A-75CD-436B-862A-EEE8BE55D20E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25" creationId="{BF2B88CC-0C8E-431B-83F2-934F4EF0A1D1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26" creationId="{9CEC8179-FE67-4AD2-BC92-EDD886A1BF0C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27" creationId="{35E9746A-8DDB-40B1-8E36-87C1515E6E7B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28" creationId="{82F04873-A019-4CC9-8014-E00755ACC983}"/>
          </ac:spMkLst>
        </pc:spChg>
        <pc:spChg chg="add del mod">
          <ac:chgData name="Jeb Cui" userId="ea84b3ee0ba1d725" providerId="LiveId" clId="{BEDC8595-C584-45A5-A35D-201B539E40A5}" dt="2022-04-15T06:55:29.159" v="89" actId="478"/>
          <ac:spMkLst>
            <pc:docMk/>
            <pc:sldMk cId="0" sldId="256"/>
            <ac:spMk id="29" creationId="{F23107DF-3F53-4AF4-BB7E-AA9C7868A17D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3" creationId="{D467C7DD-8DE3-49EA-91EB-FDA8D48AD5CA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4" creationId="{D7C566FD-3514-4B45-A829-7DFCA7569258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5" creationId="{B8670CC7-499B-45DE-93A6-84372E74BA6E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6" creationId="{4469F695-F56F-4FDD-826D-89B6E62A7E76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7" creationId="{814ADC2D-7B0A-485A-9BF3-7FBCAFBD1FF9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8" creationId="{E1BF6F36-B37A-4678-94DF-B86923771D39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39" creationId="{E7E92AA2-882C-450A-8B8B-A6366B4533D3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41" creationId="{4E94CAF3-CFDB-476B-BE6A-4F8BB4FC2BBF}"/>
          </ac:spMkLst>
        </pc:spChg>
        <pc:spChg chg="add mod">
          <ac:chgData name="Jeb Cui" userId="ea84b3ee0ba1d725" providerId="LiveId" clId="{BEDC8595-C584-45A5-A35D-201B539E40A5}" dt="2022-04-15T07:14:34.219" v="490" actId="1076"/>
          <ac:spMkLst>
            <pc:docMk/>
            <pc:sldMk cId="0" sldId="256"/>
            <ac:spMk id="42" creationId="{5447A9F7-E9A9-4EA5-8060-DCFF655EDB59}"/>
          </ac:spMkLst>
        </pc:spChg>
        <pc:spChg chg="del">
          <ac:chgData name="Jeb Cui" userId="ea84b3ee0ba1d725" providerId="LiveId" clId="{BEDC8595-C584-45A5-A35D-201B539E40A5}" dt="2022-04-15T06:49:56.600" v="1" actId="478"/>
          <ac:spMkLst>
            <pc:docMk/>
            <pc:sldMk cId="0" sldId="256"/>
            <ac:spMk id="68" creationId="{00000000-0000-0000-0000-000000000000}"/>
          </ac:spMkLst>
        </pc:spChg>
        <pc:spChg chg="del">
          <ac:chgData name="Jeb Cui" userId="ea84b3ee0ba1d725" providerId="LiveId" clId="{BEDC8595-C584-45A5-A35D-201B539E40A5}" dt="2022-04-15T06:49:48.688" v="0" actId="478"/>
          <ac:spMkLst>
            <pc:docMk/>
            <pc:sldMk cId="0" sldId="256"/>
            <ac:spMk id="69" creationId="{00000000-0000-0000-0000-000000000000}"/>
          </ac:spMkLst>
        </pc:spChg>
        <pc:spChg chg="del">
          <ac:chgData name="Jeb Cui" userId="ea84b3ee0ba1d725" providerId="LiveId" clId="{BEDC8595-C584-45A5-A35D-201B539E40A5}" dt="2022-04-15T06:49:56.600" v="1" actId="478"/>
          <ac:spMkLst>
            <pc:docMk/>
            <pc:sldMk cId="0" sldId="256"/>
            <ac:spMk id="70" creationId="{00000000-0000-0000-0000-000000000000}"/>
          </ac:spMkLst>
        </pc:spChg>
        <pc:spChg chg="del">
          <ac:chgData name="Jeb Cui" userId="ea84b3ee0ba1d725" providerId="LiveId" clId="{BEDC8595-C584-45A5-A35D-201B539E40A5}" dt="2022-04-15T06:49:56.600" v="1" actId="478"/>
          <ac:spMkLst>
            <pc:docMk/>
            <pc:sldMk cId="0" sldId="256"/>
            <ac:spMk id="72" creationId="{00000000-0000-0000-0000-000000000000}"/>
          </ac:spMkLst>
        </pc:spChg>
        <pc:spChg chg="del">
          <ac:chgData name="Jeb Cui" userId="ea84b3ee0ba1d725" providerId="LiveId" clId="{BEDC8595-C584-45A5-A35D-201B539E40A5}" dt="2022-04-15T06:49:56.600" v="1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Jeb Cui" userId="ea84b3ee0ba1d725" providerId="LiveId" clId="{BEDC8595-C584-45A5-A35D-201B539E40A5}" dt="2022-04-15T06:49:56.600" v="1" actId="478"/>
          <ac:spMkLst>
            <pc:docMk/>
            <pc:sldMk cId="0" sldId="256"/>
            <ac:spMk id="75" creationId="{00000000-0000-0000-0000-000000000000}"/>
          </ac:spMkLst>
        </pc:spChg>
        <pc:spChg chg="del">
          <ac:chgData name="Jeb Cui" userId="ea84b3ee0ba1d725" providerId="LiveId" clId="{BEDC8595-C584-45A5-A35D-201B539E40A5}" dt="2022-04-15T06:49:48.688" v="0" actId="478"/>
          <ac:spMkLst>
            <pc:docMk/>
            <pc:sldMk cId="0" sldId="256"/>
            <ac:spMk id="79" creationId="{00000000-0000-0000-0000-000000000000}"/>
          </ac:spMkLst>
        </pc:spChg>
        <pc:picChg chg="add mod">
          <ac:chgData name="Jeb Cui" userId="ea84b3ee0ba1d725" providerId="LiveId" clId="{BEDC8595-C584-45A5-A35D-201B539E40A5}" dt="2022-04-15T07:14:34.219" v="490" actId="1076"/>
          <ac:picMkLst>
            <pc:docMk/>
            <pc:sldMk cId="0" sldId="256"/>
            <ac:picMk id="30" creationId="{6E1F5E64-47ED-4BEC-A9D7-12BD8D44CF2B}"/>
          </ac:picMkLst>
        </pc:picChg>
        <pc:picChg chg="add mod modCrop">
          <ac:chgData name="Jeb Cui" userId="ea84b3ee0ba1d725" providerId="LiveId" clId="{BEDC8595-C584-45A5-A35D-201B539E40A5}" dt="2022-04-15T07:14:34.219" v="490" actId="1076"/>
          <ac:picMkLst>
            <pc:docMk/>
            <pc:sldMk cId="0" sldId="256"/>
            <ac:picMk id="31" creationId="{C8C1C9D3-69D1-46F2-B493-30EF5FBD0573}"/>
          </ac:picMkLst>
        </pc:picChg>
        <pc:picChg chg="add mod modCrop">
          <ac:chgData name="Jeb Cui" userId="ea84b3ee0ba1d725" providerId="LiveId" clId="{BEDC8595-C584-45A5-A35D-201B539E40A5}" dt="2022-04-15T07:14:34.219" v="490" actId="1076"/>
          <ac:picMkLst>
            <pc:docMk/>
            <pc:sldMk cId="0" sldId="256"/>
            <ac:picMk id="32" creationId="{F417FE51-D451-49F7-B73D-C6A99E3D4ECF}"/>
          </ac:picMkLst>
        </pc:picChg>
        <pc:picChg chg="add mod">
          <ac:chgData name="Jeb Cui" userId="ea84b3ee0ba1d725" providerId="LiveId" clId="{BEDC8595-C584-45A5-A35D-201B539E40A5}" dt="2022-04-15T07:14:34.219" v="490" actId="1076"/>
          <ac:picMkLst>
            <pc:docMk/>
            <pc:sldMk cId="0" sldId="256"/>
            <ac:picMk id="40" creationId="{2525416C-1B78-43F4-A48D-DA46AE88232E}"/>
          </ac:picMkLst>
        </pc:picChg>
        <pc:picChg chg="del">
          <ac:chgData name="Jeb Cui" userId="ea84b3ee0ba1d725" providerId="LiveId" clId="{BEDC8595-C584-45A5-A35D-201B539E40A5}" dt="2022-04-15T06:49:56.600" v="1" actId="478"/>
          <ac:picMkLst>
            <pc:docMk/>
            <pc:sldMk cId="0" sldId="256"/>
            <ac:picMk id="71" creationId="{00000000-0000-0000-0000-000000000000}"/>
          </ac:picMkLst>
        </pc:picChg>
        <pc:picChg chg="del">
          <ac:chgData name="Jeb Cui" userId="ea84b3ee0ba1d725" providerId="LiveId" clId="{BEDC8595-C584-45A5-A35D-201B539E40A5}" dt="2022-04-15T06:49:48.688" v="0" actId="478"/>
          <ac:picMkLst>
            <pc:docMk/>
            <pc:sldMk cId="0" sldId="256"/>
            <ac:picMk id="73" creationId="{00000000-0000-0000-0000-000000000000}"/>
          </ac:picMkLst>
        </pc:picChg>
        <pc:picChg chg="del">
          <ac:chgData name="Jeb Cui" userId="ea84b3ee0ba1d725" providerId="LiveId" clId="{BEDC8595-C584-45A5-A35D-201B539E40A5}" dt="2022-04-15T06:49:48.688" v="0" actId="478"/>
          <ac:picMkLst>
            <pc:docMk/>
            <pc:sldMk cId="0" sldId="256"/>
            <ac:picMk id="76" creationId="{00000000-0000-0000-0000-000000000000}"/>
          </ac:picMkLst>
        </pc:picChg>
        <pc:picChg chg="del">
          <ac:chgData name="Jeb Cui" userId="ea84b3ee0ba1d725" providerId="LiveId" clId="{BEDC8595-C584-45A5-A35D-201B539E40A5}" dt="2022-04-15T06:49:56.600" v="1" actId="478"/>
          <ac:picMkLst>
            <pc:docMk/>
            <pc:sldMk cId="0" sldId="256"/>
            <ac:picMk id="77" creationId="{00000000-0000-0000-0000-000000000000}"/>
          </ac:picMkLst>
        </pc:picChg>
        <pc:picChg chg="del">
          <ac:chgData name="Jeb Cui" userId="ea84b3ee0ba1d725" providerId="LiveId" clId="{BEDC8595-C584-45A5-A35D-201B539E40A5}" dt="2022-04-15T06:49:48.688" v="0" actId="478"/>
          <ac:picMkLst>
            <pc:docMk/>
            <pc:sldMk cId="0" sldId="256"/>
            <ac:picMk id="78" creationId="{00000000-0000-0000-0000-000000000000}"/>
          </ac:picMkLst>
        </pc:picChg>
        <pc:picChg chg="del">
          <ac:chgData name="Jeb Cui" userId="ea84b3ee0ba1d725" providerId="LiveId" clId="{BEDC8595-C584-45A5-A35D-201B539E40A5}" dt="2022-04-15T06:49:48.688" v="0" actId="478"/>
          <ac:picMkLst>
            <pc:docMk/>
            <pc:sldMk cId="0" sldId="256"/>
            <ac:picMk id="80" creationId="{00000000-0000-0000-0000-000000000000}"/>
          </ac:picMkLst>
        </pc:picChg>
      </pc:sldChg>
    </pc:docChg>
  </pc:docChgLst>
  <pc:docChgLst>
    <pc:chgData name="Jeb Cui" userId="ea84b3ee0ba1d725" providerId="LiveId" clId="{90D79BCB-1226-4D9B-BA19-6422C9440328}"/>
    <pc:docChg chg="undo redo custSel modSld">
      <pc:chgData name="Jeb Cui" userId="ea84b3ee0ba1d725" providerId="LiveId" clId="{90D79BCB-1226-4D9B-BA19-6422C9440328}" dt="2022-04-15T16:47:22.247" v="29" actId="1076"/>
      <pc:docMkLst>
        <pc:docMk/>
      </pc:docMkLst>
      <pc:sldChg chg="modSp mod">
        <pc:chgData name="Jeb Cui" userId="ea84b3ee0ba1d725" providerId="LiveId" clId="{90D79BCB-1226-4D9B-BA19-6422C9440328}" dt="2022-04-15T16:47:22.247" v="29" actId="1076"/>
        <pc:sldMkLst>
          <pc:docMk/>
          <pc:sldMk cId="0" sldId="256"/>
        </pc:sldMkLst>
        <pc:spChg chg="mod">
          <ac:chgData name="Jeb Cui" userId="ea84b3ee0ba1d725" providerId="LiveId" clId="{90D79BCB-1226-4D9B-BA19-6422C9440328}" dt="2022-04-15T16:45:05.231" v="13" actId="1076"/>
          <ac:spMkLst>
            <pc:docMk/>
            <pc:sldMk cId="0" sldId="256"/>
            <ac:spMk id="26" creationId="{9CEC8179-FE67-4AD2-BC92-EDD886A1BF0C}"/>
          </ac:spMkLst>
        </pc:spChg>
        <pc:spChg chg="mod">
          <ac:chgData name="Jeb Cui" userId="ea84b3ee0ba1d725" providerId="LiveId" clId="{90D79BCB-1226-4D9B-BA19-6422C9440328}" dt="2022-04-15T16:44:55.969" v="12" actId="1076"/>
          <ac:spMkLst>
            <pc:docMk/>
            <pc:sldMk cId="0" sldId="256"/>
            <ac:spMk id="27" creationId="{35E9746A-8DDB-40B1-8E36-87C1515E6E7B}"/>
          </ac:spMkLst>
        </pc:spChg>
        <pc:spChg chg="mod">
          <ac:chgData name="Jeb Cui" userId="ea84b3ee0ba1d725" providerId="LiveId" clId="{90D79BCB-1226-4D9B-BA19-6422C9440328}" dt="2022-04-15T16:44:49.345" v="11" actId="1076"/>
          <ac:spMkLst>
            <pc:docMk/>
            <pc:sldMk cId="0" sldId="256"/>
            <ac:spMk id="28" creationId="{82F04873-A019-4CC9-8014-E00755ACC983}"/>
          </ac:spMkLst>
        </pc:spChg>
        <pc:spChg chg="mod">
          <ac:chgData name="Jeb Cui" userId="ea84b3ee0ba1d725" providerId="LiveId" clId="{90D79BCB-1226-4D9B-BA19-6422C9440328}" dt="2022-04-15T16:45:53.098" v="20" actId="1076"/>
          <ac:spMkLst>
            <pc:docMk/>
            <pc:sldMk cId="0" sldId="256"/>
            <ac:spMk id="33" creationId="{D467C7DD-8DE3-49EA-91EB-FDA8D48AD5CA}"/>
          </ac:spMkLst>
        </pc:spChg>
        <pc:spChg chg="mod">
          <ac:chgData name="Jeb Cui" userId="ea84b3ee0ba1d725" providerId="LiveId" clId="{90D79BCB-1226-4D9B-BA19-6422C9440328}" dt="2022-04-15T16:46:38.855" v="25" actId="1076"/>
          <ac:spMkLst>
            <pc:docMk/>
            <pc:sldMk cId="0" sldId="256"/>
            <ac:spMk id="34" creationId="{D7C566FD-3514-4B45-A829-7DFCA7569258}"/>
          </ac:spMkLst>
        </pc:spChg>
        <pc:spChg chg="mod">
          <ac:chgData name="Jeb Cui" userId="ea84b3ee0ba1d725" providerId="LiveId" clId="{90D79BCB-1226-4D9B-BA19-6422C9440328}" dt="2022-04-15T16:40:08.299" v="4"/>
          <ac:spMkLst>
            <pc:docMk/>
            <pc:sldMk cId="0" sldId="256"/>
            <ac:spMk id="37" creationId="{814ADC2D-7B0A-485A-9BF3-7FBCAFBD1FF9}"/>
          </ac:spMkLst>
        </pc:spChg>
        <pc:spChg chg="mod">
          <ac:chgData name="Jeb Cui" userId="ea84b3ee0ba1d725" providerId="LiveId" clId="{90D79BCB-1226-4D9B-BA19-6422C9440328}" dt="2022-04-15T16:40:27.177" v="5" actId="1076"/>
          <ac:spMkLst>
            <pc:docMk/>
            <pc:sldMk cId="0" sldId="256"/>
            <ac:spMk id="38" creationId="{E1BF6F36-B37A-4678-94DF-B86923771D39}"/>
          </ac:spMkLst>
        </pc:spChg>
        <pc:spChg chg="mod">
          <ac:chgData name="Jeb Cui" userId="ea84b3ee0ba1d725" providerId="LiveId" clId="{90D79BCB-1226-4D9B-BA19-6422C9440328}" dt="2022-04-15T16:40:27.177" v="5" actId="1076"/>
          <ac:spMkLst>
            <pc:docMk/>
            <pc:sldMk cId="0" sldId="256"/>
            <ac:spMk id="39" creationId="{E7E92AA2-882C-450A-8B8B-A6366B4533D3}"/>
          </ac:spMkLst>
        </pc:spChg>
        <pc:spChg chg="mod">
          <ac:chgData name="Jeb Cui" userId="ea84b3ee0ba1d725" providerId="LiveId" clId="{90D79BCB-1226-4D9B-BA19-6422C9440328}" dt="2022-04-15T16:47:22.247" v="29" actId="1076"/>
          <ac:spMkLst>
            <pc:docMk/>
            <pc:sldMk cId="0" sldId="256"/>
            <ac:spMk id="41" creationId="{4E94CAF3-CFDB-476B-BE6A-4F8BB4FC2BBF}"/>
          </ac:spMkLst>
        </pc:spChg>
        <pc:spChg chg="mod">
          <ac:chgData name="Jeb Cui" userId="ea84b3ee0ba1d725" providerId="LiveId" clId="{90D79BCB-1226-4D9B-BA19-6422C9440328}" dt="2022-04-15T16:41:03.473" v="8" actId="20577"/>
          <ac:spMkLst>
            <pc:docMk/>
            <pc:sldMk cId="0" sldId="256"/>
            <ac:spMk id="42" creationId="{5447A9F7-E9A9-4EA5-8060-DCFF655EDB59}"/>
          </ac:spMkLst>
        </pc:spChg>
        <pc:picChg chg="mod modCrop">
          <ac:chgData name="Jeb Cui" userId="ea84b3ee0ba1d725" providerId="LiveId" clId="{90D79BCB-1226-4D9B-BA19-6422C9440328}" dt="2022-04-15T16:46:42.223" v="26" actId="14100"/>
          <ac:picMkLst>
            <pc:docMk/>
            <pc:sldMk cId="0" sldId="256"/>
            <ac:picMk id="31" creationId="{C8C1C9D3-69D1-46F2-B493-30EF5FBD0573}"/>
          </ac:picMkLst>
        </pc:picChg>
        <pc:picChg chg="mod">
          <ac:chgData name="Jeb Cui" userId="ea84b3ee0ba1d725" providerId="LiveId" clId="{90D79BCB-1226-4D9B-BA19-6422C9440328}" dt="2022-04-15T16:45:53.098" v="20" actId="1076"/>
          <ac:picMkLst>
            <pc:docMk/>
            <pc:sldMk cId="0" sldId="256"/>
            <ac:picMk id="32" creationId="{F417FE51-D451-49F7-B73D-C6A99E3D4ECF}"/>
          </ac:picMkLst>
        </pc:picChg>
        <pc:picChg chg="mod">
          <ac:chgData name="Jeb Cui" userId="ea84b3ee0ba1d725" providerId="LiveId" clId="{90D79BCB-1226-4D9B-BA19-6422C9440328}" dt="2022-04-15T16:43:18.069" v="9" actId="1076"/>
          <ac:picMkLst>
            <pc:docMk/>
            <pc:sldMk cId="0" sldId="256"/>
            <ac:picMk id="40" creationId="{2525416C-1B78-43F4-A48D-DA46AE8823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8966680" cy="12728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68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45920" y="874080"/>
            <a:ext cx="29625120" cy="16989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488360" y="1178316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488360" y="5135040"/>
            <a:ext cx="1413540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8966320" cy="60710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740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874080"/>
            <a:ext cx="29625120" cy="366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8966680" cy="12728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A0C5DCB-9EDD-2AA2-ECA0-0CB723AB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237" y="7533657"/>
            <a:ext cx="11003886" cy="3667962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E0325AC-5F88-655A-3CB5-80019DBE7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186" y="19132053"/>
            <a:ext cx="1838815" cy="18388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A3554B-FFC2-8395-DBEA-A226E4D487D5}"/>
              </a:ext>
            </a:extLst>
          </p:cNvPr>
          <p:cNvSpPr/>
          <p:nvPr/>
        </p:nvSpPr>
        <p:spPr>
          <a:xfrm>
            <a:off x="0" y="0"/>
            <a:ext cx="32918400" cy="3509310"/>
          </a:xfrm>
          <a:prstGeom prst="rect">
            <a:avLst/>
          </a:prstGeom>
          <a:solidFill>
            <a:srgbClr val="00B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3641C-AE08-4B71-B810-7369CA870E9E}"/>
              </a:ext>
            </a:extLst>
          </p:cNvPr>
          <p:cNvSpPr txBox="1"/>
          <p:nvPr/>
        </p:nvSpPr>
        <p:spPr>
          <a:xfrm>
            <a:off x="5030825" y="457200"/>
            <a:ext cx="22856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Capture Analysis of Diabolo Juggling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707F5-34D3-4955-8CB8-78EC2B7E5AE7}"/>
              </a:ext>
            </a:extLst>
          </p:cNvPr>
          <p:cNvSpPr txBox="1"/>
          <p:nvPr/>
        </p:nvSpPr>
        <p:spPr>
          <a:xfrm>
            <a:off x="8234460" y="2550769"/>
            <a:ext cx="1645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TJHSST 2021-22: Computer Systems Research Lab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1E64-F4FA-437B-8940-CF2B1867E546}"/>
              </a:ext>
            </a:extLst>
          </p:cNvPr>
          <p:cNvSpPr txBox="1"/>
          <p:nvPr/>
        </p:nvSpPr>
        <p:spPr>
          <a:xfrm>
            <a:off x="8229600" y="1757294"/>
            <a:ext cx="1645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Jeb Cui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B88CC-0C8E-431B-83F2-934F4EF0A1D1}"/>
              </a:ext>
            </a:extLst>
          </p:cNvPr>
          <p:cNvSpPr txBox="1"/>
          <p:nvPr/>
        </p:nvSpPr>
        <p:spPr>
          <a:xfrm>
            <a:off x="574305" y="3697959"/>
            <a:ext cx="11003887" cy="707886"/>
          </a:xfrm>
          <a:prstGeom prst="rect">
            <a:avLst/>
          </a:prstGeom>
          <a:solidFill>
            <a:srgbClr val="00B2F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EC8179-FE67-4AD2-BC92-EDD886A1BF0C}"/>
              </a:ext>
            </a:extLst>
          </p:cNvPr>
          <p:cNvSpPr txBox="1"/>
          <p:nvPr/>
        </p:nvSpPr>
        <p:spPr>
          <a:xfrm>
            <a:off x="574305" y="4594494"/>
            <a:ext cx="110038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diabolo is an under-researched area of modeling the dynamic systems of juggling. Diabolo, or a Chinese yoyo, is similar to what a hand-size yoyo would be. However, there are several differences: the string is not attached, a pair of sticks control the diabolo, and the diabolo is hourglass shaped.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Von Drigalski et al. developed an analytical diabolo predictor that estimates the next state based on the current state and the stick positions using a constrained Euler's method. Murooka et al. created their algorithm, Diabolo-Manipulation-Net, and it's trained using the diabolo’s pitch and yaw, the robot’s arm height difference, and the robot’s spin speed.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 research develops von Drigalski et al.'s research further by adding an algorithm that predicts the pitch of the diabolo. Using research by Rodriguez Ladron de Guevara et al. and mechanics, I also determined that the change in pitch is directly related to the ratio of offset and rotational speed. The algorithm uses Euler's method to predict pitch angle. I created a residual-physics learning neural network (R-PLNN) to improve the analytical model trained on its difference with real-world data.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9746A-8DDB-40B1-8E36-87C1515E6E7B}"/>
              </a:ext>
            </a:extLst>
          </p:cNvPr>
          <p:cNvSpPr txBox="1"/>
          <p:nvPr/>
        </p:nvSpPr>
        <p:spPr>
          <a:xfrm>
            <a:off x="574305" y="11217598"/>
            <a:ext cx="10988727" cy="707886"/>
          </a:xfrm>
          <a:prstGeom prst="rect">
            <a:avLst/>
          </a:prstGeom>
          <a:solidFill>
            <a:srgbClr val="00B2F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04873-A019-4CC9-8014-E00755ACC983}"/>
              </a:ext>
            </a:extLst>
          </p:cNvPr>
          <p:cNvSpPr txBox="1"/>
          <p:nvPr/>
        </p:nvSpPr>
        <p:spPr>
          <a:xfrm>
            <a:off x="574305" y="12118520"/>
            <a:ext cx="11003887" cy="894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used TJ's Vicon Motion Capture system to gather diabolo performance data. The system has 9 Cameras, consisting of MX T20’s and MX T40’s, and is operated through the Vicon Tracker Software. My diabolo performances included tilting moves for changing pitch data. Each recording ranges from a minute to two minutes long.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diabolo prediction model has two steps: the analytical model and the machine learning model. I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transpiled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Drigalski et al.’s analytical model from C++ to Python. I did this to remove the C++ specific dependencies, make it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-able to a Flask web server, and connect it with Python machine learning libraries.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Figure 3 illustrates the pseudocode for my prediction algorithm. This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rela-tionship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Rodriguez Ladron de Guevara et al.'s work and physics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mechan-ics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used TensorFlow 2’s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the R-PLNN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for creating the training dataset.  I created the training dataset by running von Drigalski et al.'s and my pitch predicting algorithms. The attributes were current diabolo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posi-tion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velocity, and rotational velocity, and the current and next stick positions. The labels were the offset between the diabolo position and pitch (orientation) compared to the real-life values. The neural network was a sequential model with three hidden layers of 100 nodes using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function. I trained the model over 300 epochs using a batch size of 100.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My site has a Flask backend. Additionally, there's also a Gazebo server for operating the graphical display of the model's output. The Flask backend includes my model and Vicon Data streaming using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6E1F5E64-47ED-4BEC-A9D7-12BD8D44C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20" y="14747672"/>
            <a:ext cx="8079905" cy="58277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C1C9D3-69D1-46F2-B493-30EF5FBD05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" r="8121" b="31553"/>
          <a:stretch/>
        </p:blipFill>
        <p:spPr>
          <a:xfrm>
            <a:off x="12428220" y="9712937"/>
            <a:ext cx="8079905" cy="4473992"/>
          </a:xfrm>
          <a:prstGeom prst="rect">
            <a:avLst/>
          </a:prstGeom>
        </p:spPr>
      </p:pic>
      <p:pic>
        <p:nvPicPr>
          <p:cNvPr id="32" name="Picture 31" descr="A picture containing floor, ground, wooden, blue&#10;&#10;Description automatically generated">
            <a:extLst>
              <a:ext uri="{FF2B5EF4-FFF2-40B4-BE49-F238E27FC236}">
                <a16:creationId xmlns:a16="http://schemas.microsoft.com/office/drawing/2014/main" id="{F417FE51-D451-49F7-B73D-C6A99E3D4E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9185" r="3348" b="9768"/>
          <a:stretch/>
        </p:blipFill>
        <p:spPr>
          <a:xfrm>
            <a:off x="12428219" y="3697959"/>
            <a:ext cx="8079906" cy="546427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467C7DD-8DE3-49EA-91EB-FDA8D48AD5CA}"/>
              </a:ext>
            </a:extLst>
          </p:cNvPr>
          <p:cNvSpPr txBox="1"/>
          <p:nvPr/>
        </p:nvSpPr>
        <p:spPr>
          <a:xfrm>
            <a:off x="14754926" y="9152194"/>
            <a:ext cx="3426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Times New Roman" panose="02020603050405020304" pitchFamily="18" charset="0"/>
              </a:rPr>
              <a:t>Figure 1. A blue diabolo.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566FD-3514-4B45-A829-7DFCA7569258}"/>
              </a:ext>
            </a:extLst>
          </p:cNvPr>
          <p:cNvSpPr txBox="1"/>
          <p:nvPr/>
        </p:nvSpPr>
        <p:spPr>
          <a:xfrm>
            <a:off x="13346147" y="14186929"/>
            <a:ext cx="6226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Times New Roman" panose="02020603050405020304" pitchFamily="18" charset="0"/>
              </a:rPr>
              <a:t>Figure 2. Sticks with retroreflective markers.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70CC7-499B-45DE-93A6-84372E74BA6E}"/>
              </a:ext>
            </a:extLst>
          </p:cNvPr>
          <p:cNvSpPr txBox="1"/>
          <p:nvPr/>
        </p:nvSpPr>
        <p:spPr>
          <a:xfrm>
            <a:off x="12641893" y="20581025"/>
            <a:ext cx="765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Times New Roman" panose="02020603050405020304" pitchFamily="18" charset="0"/>
              </a:rPr>
              <a:t>Figure 3. Pitch predicting using the forward Euler method.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69F695-F56F-4FDD-826D-89B6E62A7E76}"/>
              </a:ext>
            </a:extLst>
          </p:cNvPr>
          <p:cNvSpPr txBox="1"/>
          <p:nvPr/>
        </p:nvSpPr>
        <p:spPr>
          <a:xfrm>
            <a:off x="21269367" y="3697959"/>
            <a:ext cx="11003887" cy="707886"/>
          </a:xfrm>
          <a:prstGeom prst="rect">
            <a:avLst/>
          </a:prstGeom>
          <a:solidFill>
            <a:srgbClr val="00B2F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4ADC2D-7B0A-485A-9BF3-7FBCAFBD1FF9}"/>
              </a:ext>
            </a:extLst>
          </p:cNvPr>
          <p:cNvSpPr txBox="1"/>
          <p:nvPr/>
        </p:nvSpPr>
        <p:spPr>
          <a:xfrm>
            <a:off x="21269368" y="4405845"/>
            <a:ext cx="110038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website contains these main functions: displaying data, running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predic-tions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my model, and streaming Vicon motion capture data. Users can upload their data to simply display the movements or to run a prediction on them. My model has two substantial additions to von Drigalski et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al's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diabolo predictor: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diab-olo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pitch prediction and the use of an R-PLNN. The pitch predictor could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inde-pendently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closely predict the actual pitch of the diabolo. The R-PLNN’s predictions has a mean squared error of 0.132 m² for the main section of the recordings I tested. However, the model is slow on the scale of minutes.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BF6F36-B37A-4678-94DF-B86923771D39}"/>
              </a:ext>
            </a:extLst>
          </p:cNvPr>
          <p:cNvSpPr txBox="1"/>
          <p:nvPr/>
        </p:nvSpPr>
        <p:spPr>
          <a:xfrm>
            <a:off x="21237852" y="12245484"/>
            <a:ext cx="10988728" cy="707886"/>
          </a:xfrm>
          <a:prstGeom prst="rect">
            <a:avLst/>
          </a:prstGeom>
          <a:solidFill>
            <a:srgbClr val="00B2F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Conclusion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E92AA2-882C-450A-8B8B-A6366B4533D3}"/>
              </a:ext>
            </a:extLst>
          </p:cNvPr>
          <p:cNvSpPr txBox="1"/>
          <p:nvPr/>
        </p:nvSpPr>
        <p:spPr>
          <a:xfrm>
            <a:off x="21234568" y="12953370"/>
            <a:ext cx="10986975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was able to extend the prediction ability of von Drigalski et al.’s algorithm to include pitch, and the graphs align relatively close together. The analytical model by itself had a MSE of 0.771 m², and the R-PLNN addition reduced the MSE to 0.188 m². However, the analytical algorithm’s shortcoming is its inefficiency. An-other limitation was that the Motion Capture system skip frames when the diabolo spun too fast, but I couldn’t sacrifice too much resolution for FPS. 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the future, the research I did can be improved in these potential ways. Improving the efficiency of the analytical model, such as ways to optimize the size of timesteps automatically. Developing prediction for yaw, since a limitation to my testing was that even with my best efforts, I wasn't able to completely balance the markers and it introduced some yaw not inherently caused by my stick movements. Experimenting on fixed axle diabolos, since I used a triple bearing axle diabolo for my research.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94CAF3-CFDB-476B-BE6A-4F8BB4FC2BBF}"/>
              </a:ext>
            </a:extLst>
          </p:cNvPr>
          <p:cNvSpPr txBox="1"/>
          <p:nvPr/>
        </p:nvSpPr>
        <p:spPr>
          <a:xfrm>
            <a:off x="21261200" y="18335607"/>
            <a:ext cx="10986975" cy="707886"/>
          </a:xfrm>
          <a:prstGeom prst="rect">
            <a:avLst/>
          </a:prstGeom>
          <a:solidFill>
            <a:srgbClr val="00B2FF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7A9F7-E9A9-4EA5-8060-DCFF655EDB59}"/>
              </a:ext>
            </a:extLst>
          </p:cNvPr>
          <p:cNvSpPr txBox="1"/>
          <p:nvPr/>
        </p:nvSpPr>
        <p:spPr>
          <a:xfrm>
            <a:off x="21261200" y="19043493"/>
            <a:ext cx="901164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would like to thank Dr. Gabor, my lab director, for guiding me on the path to finishing my project.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would like to also thank Mr.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Kosek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his help and support with the Vicon Motion Capture System in the Web Application Development Lab.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19CEA1-3C8B-1867-33CA-FD262AE6590C}"/>
              </a:ext>
            </a:extLst>
          </p:cNvPr>
          <p:cNvSpPr txBox="1"/>
          <p:nvPr/>
        </p:nvSpPr>
        <p:spPr>
          <a:xfrm>
            <a:off x="21269368" y="11186821"/>
            <a:ext cx="11023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Times New Roman" panose="02020603050405020304" pitchFamily="18" charset="0"/>
              </a:rPr>
              <a:t>Figure 4. A graph of actual pitch values and predicted pitch values. The prediction diverges at the end, starting at the sharp jump.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939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StarSymbol</vt:lpstr>
      <vt:lpstr>Arial</vt:lpstr>
      <vt:lpstr>Times New Roman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Jeb Cui</cp:lastModifiedBy>
  <cp:revision>7</cp:revision>
  <cp:lastPrinted>2022-05-13T13:53:18Z</cp:lastPrinted>
  <dcterms:modified xsi:type="dcterms:W3CDTF">2022-05-25T14:53:07Z</dcterms:modified>
</cp:coreProperties>
</file>