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sldIdLst>
    <p:sldId id="256" r:id="rId2"/>
    <p:sldId id="266" r:id="rId3"/>
    <p:sldId id="264" r:id="rId4"/>
    <p:sldId id="257" r:id="rId5"/>
    <p:sldId id="258" r:id="rId6"/>
    <p:sldId id="270" r:id="rId7"/>
    <p:sldId id="273" r:id="rId8"/>
    <p:sldId id="274" r:id="rId9"/>
    <p:sldId id="269" r:id="rId10"/>
    <p:sldId id="271" r:id="rId11"/>
    <p:sldId id="275" r:id="rId12"/>
    <p:sldId id="259" r:id="rId13"/>
    <p:sldId id="261" r:id="rId14"/>
    <p:sldId id="262" r:id="rId15"/>
    <p:sldId id="272" r:id="rId16"/>
    <p:sldId id="265" r:id="rId17"/>
    <p:sldId id="26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A0D30-DF6C-1A41-B751-337D0E9336D0}" type="doc">
      <dgm:prSet loTypeId="urn:microsoft.com/office/officeart/2005/8/layout/hierarchy6" loCatId="" qsTypeId="urn:microsoft.com/office/officeart/2005/8/quickstyle/3d6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D1BCDC04-AA7D-4570-A8A2-0D412A45BCD0}">
      <dgm:prSet custT="1"/>
      <dgm:spPr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r>
            <a:rPr lang="es-CR" sz="1600" dirty="0" smtClean="0"/>
            <a:t>help.html</a:t>
          </a:r>
          <a:endParaRPr lang="es-CR" sz="1600" dirty="0"/>
        </a:p>
      </dgm:t>
    </dgm:pt>
    <dgm:pt modelId="{F9F1C5DF-754B-A646-8FCC-A8B36DA85DFD}">
      <dgm:prSet custT="1"/>
      <dgm:spPr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s-ES" sz="1600" dirty="0" err="1"/>
            <a:t>configuracion.php</a:t>
          </a:r>
          <a:endParaRPr lang="es-ES" sz="1600" dirty="0"/>
        </a:p>
      </dgm:t>
    </dgm:pt>
    <dgm:pt modelId="{29B618FA-31E3-4852-ADF8-5FC18E254DB9}">
      <dgm:prSet custT="1"/>
      <dgm:spPr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r>
            <a:rPr lang="es-CR" sz="1600" dirty="0" err="1"/>
            <a:t>virtualmachine.php</a:t>
          </a:r>
          <a:endParaRPr lang="es-CR" sz="1600" dirty="0"/>
        </a:p>
      </dgm:t>
    </dgm:pt>
    <dgm:pt modelId="{47A6C4C8-4400-4C4D-A20D-9067DC04D787}">
      <dgm:prSet custT="1"/>
      <dgm:spPr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s-ES" sz="1600" dirty="0" err="1" smtClean="0"/>
            <a:t>users.php</a:t>
          </a:r>
          <a:endParaRPr lang="es-ES" sz="1600" dirty="0"/>
        </a:p>
      </dgm:t>
    </dgm:pt>
    <dgm:pt modelId="{3EDB8CE9-BDA8-0543-820C-3B8A2EFB514D}">
      <dgm:prSet custT="1"/>
      <dgm:spPr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s-ES" sz="1400" dirty="0" err="1"/>
            <a:t>newuser.php</a:t>
          </a:r>
          <a:endParaRPr lang="es-ES" sz="1400" dirty="0"/>
        </a:p>
      </dgm:t>
    </dgm:pt>
    <dgm:pt modelId="{80A11046-785F-6C45-8C0D-C2CF000471C6}">
      <dgm:prSet phldrT="[Texto]" custT="1"/>
      <dgm:spPr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s-ES" sz="1800" b="1" dirty="0" err="1" smtClean="0">
              <a:latin typeface="Aharoni" panose="02010803020104030203" pitchFamily="2" charset="-79"/>
              <a:cs typeface="Aharoni" panose="02010803020104030203" pitchFamily="2" charset="-79"/>
            </a:rPr>
            <a:t>home.php</a:t>
          </a:r>
          <a:endParaRPr lang="es-ES" sz="18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CA05630-EE75-4947-9559-94D2E7C801D8}" type="sibTrans" cxnId="{A10B2D46-F1F1-4CF5-A6C1-2AAA07E467CE}">
      <dgm:prSet/>
      <dgm:spPr/>
      <dgm:t>
        <a:bodyPr/>
        <a:lstStyle/>
        <a:p>
          <a:endParaRPr lang="es-CR"/>
        </a:p>
      </dgm:t>
    </dgm:pt>
    <dgm:pt modelId="{AAA0C66F-BF0E-4A2F-A65B-65B93C5A97F6}" type="parTrans" cxnId="{A10B2D46-F1F1-4CF5-A6C1-2AAA07E467CE}">
      <dgm:prSet/>
      <dgm:spPr/>
      <dgm:t>
        <a:bodyPr/>
        <a:lstStyle/>
        <a:p>
          <a:endParaRPr lang="es-CR"/>
        </a:p>
      </dgm:t>
    </dgm:pt>
    <dgm:pt modelId="{17F85503-E3D2-B84B-9198-0D20934D97CD}" type="sibTrans" cxnId="{7A48729C-CDDC-D343-A8BC-9D7A0D79BF3D}">
      <dgm:prSet/>
      <dgm:spPr/>
      <dgm:t>
        <a:bodyPr/>
        <a:lstStyle/>
        <a:p>
          <a:pPr algn="ctr"/>
          <a:endParaRPr lang="es-ES"/>
        </a:p>
      </dgm:t>
    </dgm:pt>
    <dgm:pt modelId="{953DD268-96F5-D747-8F86-26E2A24A05C9}" type="parTrans" cxnId="{7A48729C-CDDC-D343-A8BC-9D7A0D79BF3D}">
      <dgm:prSet/>
      <dgm:spPr/>
      <dgm:t>
        <a:bodyPr/>
        <a:lstStyle/>
        <a:p>
          <a:pPr algn="ctr"/>
          <a:endParaRPr lang="es-ES"/>
        </a:p>
      </dgm:t>
    </dgm:pt>
    <dgm:pt modelId="{F0644CB8-AB50-4E05-815A-29F09DA9CA90}" type="sibTrans" cxnId="{A21AB540-EC97-41B0-B696-99B1DF0D70A8}">
      <dgm:prSet/>
      <dgm:spPr/>
      <dgm:t>
        <a:bodyPr/>
        <a:lstStyle/>
        <a:p>
          <a:endParaRPr lang="es-CR"/>
        </a:p>
      </dgm:t>
    </dgm:pt>
    <dgm:pt modelId="{C5EFCBC3-6C4B-470B-AE3B-D2FE29366792}" type="parTrans" cxnId="{A21AB540-EC97-41B0-B696-99B1DF0D70A8}">
      <dgm:prSet/>
      <dgm:spPr/>
      <dgm:t>
        <a:bodyPr/>
        <a:lstStyle/>
        <a:p>
          <a:endParaRPr lang="es-CR"/>
        </a:p>
      </dgm:t>
    </dgm:pt>
    <dgm:pt modelId="{7FC4B3B4-8EC6-4F4A-827A-5D7B5D3CC32B}" type="sibTrans" cxnId="{39E0274E-4680-0946-9E21-8460E81D6A3F}">
      <dgm:prSet/>
      <dgm:spPr/>
      <dgm:t>
        <a:bodyPr/>
        <a:lstStyle/>
        <a:p>
          <a:pPr algn="ctr"/>
          <a:endParaRPr lang="es-ES"/>
        </a:p>
      </dgm:t>
    </dgm:pt>
    <dgm:pt modelId="{5645AB9F-8540-4E4A-B9B5-9CC0910EFBED}" type="parTrans" cxnId="{39E0274E-4680-0946-9E21-8460E81D6A3F}">
      <dgm:prSet/>
      <dgm:spPr/>
      <dgm:t>
        <a:bodyPr/>
        <a:lstStyle/>
        <a:p>
          <a:pPr algn="ctr"/>
          <a:endParaRPr lang="es-ES"/>
        </a:p>
      </dgm:t>
    </dgm:pt>
    <dgm:pt modelId="{E115E4C2-ED99-2048-A08E-E4F6A7072E32}" type="sibTrans" cxnId="{FE5B2E40-31B0-D04E-BF76-98517656098A}">
      <dgm:prSet/>
      <dgm:spPr/>
      <dgm:t>
        <a:bodyPr/>
        <a:lstStyle/>
        <a:p>
          <a:pPr algn="ctr"/>
          <a:endParaRPr lang="es-ES"/>
        </a:p>
      </dgm:t>
    </dgm:pt>
    <dgm:pt modelId="{C92A52D0-532A-E74F-9B7A-60797749BB19}" type="parTrans" cxnId="{FE5B2E40-31B0-D04E-BF76-98517656098A}">
      <dgm:prSet/>
      <dgm:spPr/>
      <dgm:t>
        <a:bodyPr/>
        <a:lstStyle/>
        <a:p>
          <a:pPr algn="ctr"/>
          <a:endParaRPr lang="es-ES"/>
        </a:p>
      </dgm:t>
    </dgm:pt>
    <dgm:pt modelId="{D7E54A66-474D-0540-A65A-59804C132D43}">
      <dgm:prSet phldrT="[Texto]" custT="1"/>
      <dgm:spPr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s-ES" sz="1800" b="1" dirty="0" err="1" smtClean="0">
              <a:latin typeface="Aharoni" panose="02010803020104030203" pitchFamily="2" charset="-79"/>
              <a:cs typeface="Aharoni" panose="02010803020104030203" pitchFamily="2" charset="-79"/>
            </a:rPr>
            <a:t>index.php</a:t>
          </a:r>
          <a:endParaRPr lang="es-ES" sz="18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85D9B1E-2C54-AE47-9593-FA24E6A2457D}" type="sibTrans" cxnId="{1DB23F9C-07B1-8745-9EF1-D25E47C27ADB}">
      <dgm:prSet/>
      <dgm:spPr/>
      <dgm:t>
        <a:bodyPr/>
        <a:lstStyle/>
        <a:p>
          <a:pPr algn="ctr"/>
          <a:endParaRPr lang="es-ES"/>
        </a:p>
      </dgm:t>
    </dgm:pt>
    <dgm:pt modelId="{47A30DB4-9285-014D-930F-20ADC2E782A8}" type="parTrans" cxnId="{1DB23F9C-07B1-8745-9EF1-D25E47C27ADB}">
      <dgm:prSet/>
      <dgm:spPr/>
      <dgm:t>
        <a:bodyPr/>
        <a:lstStyle/>
        <a:p>
          <a:pPr algn="ctr"/>
          <a:endParaRPr lang="es-ES"/>
        </a:p>
      </dgm:t>
    </dgm:pt>
    <dgm:pt modelId="{B049B3C2-5695-C044-A9EB-7265876C93EC}" type="sibTrans" cxnId="{96ACB17F-C922-9F47-A7F7-5103B3D7D2E7}">
      <dgm:prSet/>
      <dgm:spPr/>
      <dgm:t>
        <a:bodyPr/>
        <a:lstStyle/>
        <a:p>
          <a:pPr algn="ctr"/>
          <a:endParaRPr lang="es-ES"/>
        </a:p>
      </dgm:t>
    </dgm:pt>
    <dgm:pt modelId="{D70DD134-CD6E-7F45-AFE6-A2B02B0DF7D9}" type="parTrans" cxnId="{96ACB17F-C922-9F47-A7F7-5103B3D7D2E7}">
      <dgm:prSet/>
      <dgm:spPr/>
      <dgm:t>
        <a:bodyPr/>
        <a:lstStyle/>
        <a:p>
          <a:pPr algn="ctr"/>
          <a:endParaRPr lang="es-ES"/>
        </a:p>
      </dgm:t>
    </dgm:pt>
    <dgm:pt modelId="{7A0711DD-99E4-4CA7-9E30-689539BADC8C}">
      <dgm:prSet custT="1"/>
      <dgm:spPr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s-ES" sz="1600" dirty="0" err="1" smtClean="0"/>
            <a:t>Donwload.php</a:t>
          </a:r>
          <a:endParaRPr lang="es-ES" sz="1600" dirty="0"/>
        </a:p>
      </dgm:t>
    </dgm:pt>
    <dgm:pt modelId="{DA3C85AE-68AE-438D-90B1-E879158C969F}" type="parTrans" cxnId="{F022E513-6AC5-43CE-80B7-F3A099DFBF57}">
      <dgm:prSet/>
      <dgm:spPr/>
      <dgm:t>
        <a:bodyPr/>
        <a:lstStyle/>
        <a:p>
          <a:endParaRPr lang="es-CR"/>
        </a:p>
      </dgm:t>
    </dgm:pt>
    <dgm:pt modelId="{35523438-B440-4277-BE3A-80EDD720C2A4}" type="sibTrans" cxnId="{F022E513-6AC5-43CE-80B7-F3A099DFBF57}">
      <dgm:prSet/>
      <dgm:spPr/>
      <dgm:t>
        <a:bodyPr/>
        <a:lstStyle/>
        <a:p>
          <a:endParaRPr lang="es-CR"/>
        </a:p>
      </dgm:t>
    </dgm:pt>
    <dgm:pt modelId="{BD364F43-4FAA-43FF-AA9B-5ED105FA5F27}">
      <dgm:prSet custT="1"/>
      <dgm:spPr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s-ES" sz="1600" dirty="0" err="1" smtClean="0"/>
            <a:t>Upload.php</a:t>
          </a:r>
          <a:endParaRPr lang="es-ES" sz="1600" dirty="0"/>
        </a:p>
      </dgm:t>
    </dgm:pt>
    <dgm:pt modelId="{792D8865-1015-4138-8558-D2FAF66A7C4E}" type="parTrans" cxnId="{4544603F-A44E-4095-84FE-DC02A5389F11}">
      <dgm:prSet/>
      <dgm:spPr/>
      <dgm:t>
        <a:bodyPr/>
        <a:lstStyle/>
        <a:p>
          <a:endParaRPr lang="es-CR"/>
        </a:p>
      </dgm:t>
    </dgm:pt>
    <dgm:pt modelId="{C40281EE-3D69-4756-8D3A-FE4377AA59FD}" type="sibTrans" cxnId="{4544603F-A44E-4095-84FE-DC02A5389F11}">
      <dgm:prSet/>
      <dgm:spPr/>
      <dgm:t>
        <a:bodyPr/>
        <a:lstStyle/>
        <a:p>
          <a:endParaRPr lang="es-CR"/>
        </a:p>
      </dgm:t>
    </dgm:pt>
    <dgm:pt modelId="{1ADA520F-759C-4E95-B746-B469C6E811E5}">
      <dgm:prSet custT="1"/>
      <dgm:spPr>
        <a:gradFill rotWithShape="0">
          <a:gsLst>
            <a:gs pos="100000">
              <a:schemeClr val="tx1"/>
            </a:gs>
            <a:gs pos="90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600" dirty="0" smtClean="0"/>
            <a:t>Message.html</a:t>
          </a:r>
          <a:endParaRPr lang="es-CR" sz="1600" dirty="0"/>
        </a:p>
      </dgm:t>
    </dgm:pt>
    <dgm:pt modelId="{C2EBF6B5-474C-4FD4-B27C-7CA23D671B07}" type="parTrans" cxnId="{F80E3F4C-414D-4F86-A7B1-B9B493EF33B9}">
      <dgm:prSet/>
      <dgm:spPr/>
      <dgm:t>
        <a:bodyPr/>
        <a:lstStyle/>
        <a:p>
          <a:endParaRPr lang="es-CR"/>
        </a:p>
      </dgm:t>
    </dgm:pt>
    <dgm:pt modelId="{345404C5-8EFE-49E8-8761-E3E898A62A9D}" type="sibTrans" cxnId="{F80E3F4C-414D-4F86-A7B1-B9B493EF33B9}">
      <dgm:prSet/>
      <dgm:spPr/>
      <dgm:t>
        <a:bodyPr/>
        <a:lstStyle/>
        <a:p>
          <a:endParaRPr lang="es-CR"/>
        </a:p>
      </dgm:t>
    </dgm:pt>
    <dgm:pt modelId="{B2F6880E-D84C-D54A-9951-BEB39D482081}" type="pres">
      <dgm:prSet presAssocID="{20FA0D30-DF6C-1A41-B751-337D0E9336D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923316FB-5386-2A4D-BF94-6F1195518F6B}" type="pres">
      <dgm:prSet presAssocID="{20FA0D30-DF6C-1A41-B751-337D0E9336D0}" presName="hierFlow" presStyleCnt="0"/>
      <dgm:spPr/>
      <dgm:t>
        <a:bodyPr/>
        <a:lstStyle/>
        <a:p>
          <a:endParaRPr lang="en-US"/>
        </a:p>
      </dgm:t>
    </dgm:pt>
    <dgm:pt modelId="{2C3CD80E-E7EB-2842-9D9E-9E99BAF6075C}" type="pres">
      <dgm:prSet presAssocID="{20FA0D30-DF6C-1A41-B751-337D0E9336D0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741F83D-DFFA-2B45-9DF2-06AD03442DD7}" type="pres">
      <dgm:prSet presAssocID="{D7E54A66-474D-0540-A65A-59804C132D43}" presName="Name14" presStyleCnt="0"/>
      <dgm:spPr/>
      <dgm:t>
        <a:bodyPr/>
        <a:lstStyle/>
        <a:p>
          <a:endParaRPr lang="en-US"/>
        </a:p>
      </dgm:t>
    </dgm:pt>
    <dgm:pt modelId="{7D4D46C7-D4E8-B649-B575-07B2A0C4E00F}" type="pres">
      <dgm:prSet presAssocID="{D7E54A66-474D-0540-A65A-59804C132D4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69A612-3F92-9649-A849-E35F5A0E21CC}" type="pres">
      <dgm:prSet presAssocID="{D7E54A66-474D-0540-A65A-59804C132D43}" presName="hierChild2" presStyleCnt="0"/>
      <dgm:spPr/>
      <dgm:t>
        <a:bodyPr/>
        <a:lstStyle/>
        <a:p>
          <a:endParaRPr lang="en-US"/>
        </a:p>
      </dgm:t>
    </dgm:pt>
    <dgm:pt modelId="{CE491732-D95C-9844-BAD4-FD0CC6002DF1}" type="pres">
      <dgm:prSet presAssocID="{D70DD134-CD6E-7F45-AFE6-A2B02B0DF7D9}" presName="Name19" presStyleLbl="parChTrans1D2" presStyleIdx="0" presStyleCnt="1"/>
      <dgm:spPr/>
      <dgm:t>
        <a:bodyPr/>
        <a:lstStyle/>
        <a:p>
          <a:endParaRPr lang="es-CR"/>
        </a:p>
      </dgm:t>
    </dgm:pt>
    <dgm:pt modelId="{32F9E02C-782E-344B-8CD8-C5BB639269AF}" type="pres">
      <dgm:prSet presAssocID="{80A11046-785F-6C45-8C0D-C2CF000471C6}" presName="Name21" presStyleCnt="0"/>
      <dgm:spPr/>
      <dgm:t>
        <a:bodyPr/>
        <a:lstStyle/>
        <a:p>
          <a:endParaRPr lang="en-US"/>
        </a:p>
      </dgm:t>
    </dgm:pt>
    <dgm:pt modelId="{0E71D333-7B23-D74D-8184-0A996E65DBF7}" type="pres">
      <dgm:prSet presAssocID="{80A11046-785F-6C45-8C0D-C2CF000471C6}" presName="level2Shape" presStyleLbl="node2" presStyleIdx="0" presStyleCnt="1"/>
      <dgm:spPr/>
      <dgm:t>
        <a:bodyPr/>
        <a:lstStyle/>
        <a:p>
          <a:endParaRPr lang="es-ES"/>
        </a:p>
      </dgm:t>
    </dgm:pt>
    <dgm:pt modelId="{811E6B19-A403-7249-BD86-FA8AFB0530B4}" type="pres">
      <dgm:prSet presAssocID="{80A11046-785F-6C45-8C0D-C2CF000471C6}" presName="hierChild3" presStyleCnt="0"/>
      <dgm:spPr/>
      <dgm:t>
        <a:bodyPr/>
        <a:lstStyle/>
        <a:p>
          <a:endParaRPr lang="en-US"/>
        </a:p>
      </dgm:t>
    </dgm:pt>
    <dgm:pt modelId="{8AE15E6F-C8CF-F343-AF46-C3BC1A54A5C6}" type="pres">
      <dgm:prSet presAssocID="{C92A52D0-532A-E74F-9B7A-60797749BB19}" presName="Name19" presStyleLbl="parChTrans1D3" presStyleIdx="0" presStyleCnt="8"/>
      <dgm:spPr/>
      <dgm:t>
        <a:bodyPr/>
        <a:lstStyle/>
        <a:p>
          <a:endParaRPr lang="es-CR"/>
        </a:p>
      </dgm:t>
    </dgm:pt>
    <dgm:pt modelId="{4BC59900-95DB-0A4C-9AF0-11B3A8F2886B}" type="pres">
      <dgm:prSet presAssocID="{3EDB8CE9-BDA8-0543-820C-3B8A2EFB514D}" presName="Name21" presStyleCnt="0"/>
      <dgm:spPr/>
      <dgm:t>
        <a:bodyPr/>
        <a:lstStyle/>
        <a:p>
          <a:endParaRPr lang="en-US"/>
        </a:p>
      </dgm:t>
    </dgm:pt>
    <dgm:pt modelId="{6CC2BDA1-C207-0A43-8EA8-CEF8A539229C}" type="pres">
      <dgm:prSet presAssocID="{3EDB8CE9-BDA8-0543-820C-3B8A2EFB514D}" presName="level2Shape" presStyleLbl="node3" presStyleIdx="0" presStyleCnt="8"/>
      <dgm:spPr/>
      <dgm:t>
        <a:bodyPr/>
        <a:lstStyle/>
        <a:p>
          <a:endParaRPr lang="es-ES"/>
        </a:p>
      </dgm:t>
    </dgm:pt>
    <dgm:pt modelId="{1431C80E-AA99-5149-BB36-7A8ECB904FAE}" type="pres">
      <dgm:prSet presAssocID="{3EDB8CE9-BDA8-0543-820C-3B8A2EFB514D}" presName="hierChild3" presStyleCnt="0"/>
      <dgm:spPr/>
      <dgm:t>
        <a:bodyPr/>
        <a:lstStyle/>
        <a:p>
          <a:endParaRPr lang="en-US"/>
        </a:p>
      </dgm:t>
    </dgm:pt>
    <dgm:pt modelId="{6BBC5C50-BC41-0B42-9602-4C0391AC6E15}" type="pres">
      <dgm:prSet presAssocID="{5645AB9F-8540-4E4A-B9B5-9CC0910EFBED}" presName="Name19" presStyleLbl="parChTrans1D3" presStyleIdx="1" presStyleCnt="8"/>
      <dgm:spPr/>
      <dgm:t>
        <a:bodyPr/>
        <a:lstStyle/>
        <a:p>
          <a:endParaRPr lang="es-CR"/>
        </a:p>
      </dgm:t>
    </dgm:pt>
    <dgm:pt modelId="{7B7405E7-4DB6-3147-98D8-AEF939D1968E}" type="pres">
      <dgm:prSet presAssocID="{47A6C4C8-4400-4C4D-A20D-9067DC04D787}" presName="Name21" presStyleCnt="0"/>
      <dgm:spPr/>
      <dgm:t>
        <a:bodyPr/>
        <a:lstStyle/>
        <a:p>
          <a:endParaRPr lang="en-US"/>
        </a:p>
      </dgm:t>
    </dgm:pt>
    <dgm:pt modelId="{69DB8C13-6010-D946-AFCD-5F488D2B0E79}" type="pres">
      <dgm:prSet presAssocID="{47A6C4C8-4400-4C4D-A20D-9067DC04D787}" presName="level2Shape" presStyleLbl="node3" presStyleIdx="1" presStyleCnt="8"/>
      <dgm:spPr/>
      <dgm:t>
        <a:bodyPr/>
        <a:lstStyle/>
        <a:p>
          <a:endParaRPr lang="es-ES"/>
        </a:p>
      </dgm:t>
    </dgm:pt>
    <dgm:pt modelId="{BBD0A5B8-8189-BD4B-AFE1-5752363AF417}" type="pres">
      <dgm:prSet presAssocID="{47A6C4C8-4400-4C4D-A20D-9067DC04D787}" presName="hierChild3" presStyleCnt="0"/>
      <dgm:spPr/>
      <dgm:t>
        <a:bodyPr/>
        <a:lstStyle/>
        <a:p>
          <a:endParaRPr lang="en-US"/>
        </a:p>
      </dgm:t>
    </dgm:pt>
    <dgm:pt modelId="{E3C3A413-221B-42B1-B61F-5FEA52F9840A}" type="pres">
      <dgm:prSet presAssocID="{C5EFCBC3-6C4B-470B-AE3B-D2FE29366792}" presName="Name19" presStyleLbl="parChTrans1D3" presStyleIdx="2" presStyleCnt="8"/>
      <dgm:spPr/>
      <dgm:t>
        <a:bodyPr/>
        <a:lstStyle/>
        <a:p>
          <a:endParaRPr lang="es-CR"/>
        </a:p>
      </dgm:t>
    </dgm:pt>
    <dgm:pt modelId="{35AF94FD-DD2B-4586-8C9D-F8D56A657A9E}" type="pres">
      <dgm:prSet presAssocID="{29B618FA-31E3-4852-ADF8-5FC18E254DB9}" presName="Name21" presStyleCnt="0"/>
      <dgm:spPr/>
      <dgm:t>
        <a:bodyPr/>
        <a:lstStyle/>
        <a:p>
          <a:endParaRPr lang="en-US"/>
        </a:p>
      </dgm:t>
    </dgm:pt>
    <dgm:pt modelId="{C4494F07-B039-4AFB-A575-BC31B88F7343}" type="pres">
      <dgm:prSet presAssocID="{29B618FA-31E3-4852-ADF8-5FC18E254DB9}" presName="level2Shape" presStyleLbl="node3" presStyleIdx="2" presStyleCnt="8"/>
      <dgm:spPr/>
      <dgm:t>
        <a:bodyPr/>
        <a:lstStyle/>
        <a:p>
          <a:endParaRPr lang="es-CR"/>
        </a:p>
      </dgm:t>
    </dgm:pt>
    <dgm:pt modelId="{F2A7BDE6-BAF8-431A-924F-55CB35586BFB}" type="pres">
      <dgm:prSet presAssocID="{29B618FA-31E3-4852-ADF8-5FC18E254DB9}" presName="hierChild3" presStyleCnt="0"/>
      <dgm:spPr/>
      <dgm:t>
        <a:bodyPr/>
        <a:lstStyle/>
        <a:p>
          <a:endParaRPr lang="en-US"/>
        </a:p>
      </dgm:t>
    </dgm:pt>
    <dgm:pt modelId="{3359ECB9-CD35-CC4A-B2A9-51A9D0D048B9}" type="pres">
      <dgm:prSet presAssocID="{953DD268-96F5-D747-8F86-26E2A24A05C9}" presName="Name19" presStyleLbl="parChTrans1D3" presStyleIdx="3" presStyleCnt="8"/>
      <dgm:spPr/>
      <dgm:t>
        <a:bodyPr/>
        <a:lstStyle/>
        <a:p>
          <a:endParaRPr lang="es-CR"/>
        </a:p>
      </dgm:t>
    </dgm:pt>
    <dgm:pt modelId="{F7D3D006-7DB7-9941-9A6D-52D38082CEFD}" type="pres">
      <dgm:prSet presAssocID="{F9F1C5DF-754B-A646-8FCC-A8B36DA85DFD}" presName="Name21" presStyleCnt="0"/>
      <dgm:spPr/>
      <dgm:t>
        <a:bodyPr/>
        <a:lstStyle/>
        <a:p>
          <a:endParaRPr lang="en-US"/>
        </a:p>
      </dgm:t>
    </dgm:pt>
    <dgm:pt modelId="{86EC6918-A194-0E42-8728-620A9906D60E}" type="pres">
      <dgm:prSet presAssocID="{F9F1C5DF-754B-A646-8FCC-A8B36DA85DFD}" presName="level2Shape" presStyleLbl="node3" presStyleIdx="3" presStyleCnt="8" custLinFactNeighborX="8418" custLinFactNeighborY="-3788"/>
      <dgm:spPr/>
      <dgm:t>
        <a:bodyPr/>
        <a:lstStyle/>
        <a:p>
          <a:endParaRPr lang="es-ES"/>
        </a:p>
      </dgm:t>
    </dgm:pt>
    <dgm:pt modelId="{E90A1B7C-53C8-0841-BD05-B3510ADFD6B0}" type="pres">
      <dgm:prSet presAssocID="{F9F1C5DF-754B-A646-8FCC-A8B36DA85DFD}" presName="hierChild3" presStyleCnt="0"/>
      <dgm:spPr/>
      <dgm:t>
        <a:bodyPr/>
        <a:lstStyle/>
        <a:p>
          <a:endParaRPr lang="en-US"/>
        </a:p>
      </dgm:t>
    </dgm:pt>
    <dgm:pt modelId="{27399159-6E82-45A7-90A2-BD7276B750DF}" type="pres">
      <dgm:prSet presAssocID="{DA3C85AE-68AE-438D-90B1-E879158C969F}" presName="Name19" presStyleLbl="parChTrans1D3" presStyleIdx="4" presStyleCnt="8"/>
      <dgm:spPr/>
    </dgm:pt>
    <dgm:pt modelId="{9CA5E638-B376-4442-91A8-4A9E423A2725}" type="pres">
      <dgm:prSet presAssocID="{7A0711DD-99E4-4CA7-9E30-689539BADC8C}" presName="Name21" presStyleCnt="0"/>
      <dgm:spPr/>
    </dgm:pt>
    <dgm:pt modelId="{D3A43FC8-3D9F-4BBF-83F8-CB08E58B0C7C}" type="pres">
      <dgm:prSet presAssocID="{7A0711DD-99E4-4CA7-9E30-689539BADC8C}" presName="level2Shape" presStyleLbl="node3" presStyleIdx="4" presStyleCnt="8"/>
      <dgm:spPr/>
      <dgm:t>
        <a:bodyPr/>
        <a:lstStyle/>
        <a:p>
          <a:endParaRPr lang="es-CR"/>
        </a:p>
      </dgm:t>
    </dgm:pt>
    <dgm:pt modelId="{6873C3DF-9C57-4FD7-B712-9E2F9181A908}" type="pres">
      <dgm:prSet presAssocID="{7A0711DD-99E4-4CA7-9E30-689539BADC8C}" presName="hierChild3" presStyleCnt="0"/>
      <dgm:spPr/>
    </dgm:pt>
    <dgm:pt modelId="{52FDEFBD-921B-4124-882B-D2E39F97476A}" type="pres">
      <dgm:prSet presAssocID="{792D8865-1015-4138-8558-D2FAF66A7C4E}" presName="Name19" presStyleLbl="parChTrans1D3" presStyleIdx="5" presStyleCnt="8"/>
      <dgm:spPr/>
    </dgm:pt>
    <dgm:pt modelId="{4631E997-69E2-42DA-9642-A1BF2D7112B7}" type="pres">
      <dgm:prSet presAssocID="{BD364F43-4FAA-43FF-AA9B-5ED105FA5F27}" presName="Name21" presStyleCnt="0"/>
      <dgm:spPr/>
    </dgm:pt>
    <dgm:pt modelId="{9384749B-DA1D-46A2-B4F7-5213463F4987}" type="pres">
      <dgm:prSet presAssocID="{BD364F43-4FAA-43FF-AA9B-5ED105FA5F27}" presName="level2Shape" presStyleLbl="node3" presStyleIdx="5" presStyleCnt="8"/>
      <dgm:spPr/>
      <dgm:t>
        <a:bodyPr/>
        <a:lstStyle/>
        <a:p>
          <a:endParaRPr lang="es-CR"/>
        </a:p>
      </dgm:t>
    </dgm:pt>
    <dgm:pt modelId="{9B114235-7735-4C15-86E7-1B110C24D06A}" type="pres">
      <dgm:prSet presAssocID="{BD364F43-4FAA-43FF-AA9B-5ED105FA5F27}" presName="hierChild3" presStyleCnt="0"/>
      <dgm:spPr/>
    </dgm:pt>
    <dgm:pt modelId="{4BC24ED3-B4E1-4E80-9961-9287907448FB}" type="pres">
      <dgm:prSet presAssocID="{AAA0C66F-BF0E-4A2F-A65B-65B93C5A97F6}" presName="Name19" presStyleLbl="parChTrans1D3" presStyleIdx="6" presStyleCnt="8"/>
      <dgm:spPr/>
      <dgm:t>
        <a:bodyPr/>
        <a:lstStyle/>
        <a:p>
          <a:endParaRPr lang="es-CR"/>
        </a:p>
      </dgm:t>
    </dgm:pt>
    <dgm:pt modelId="{BBADAD6C-FCA1-4A97-BE92-CA3E346BB11D}" type="pres">
      <dgm:prSet presAssocID="{D1BCDC04-AA7D-4570-A8A2-0D412A45BCD0}" presName="Name21" presStyleCnt="0"/>
      <dgm:spPr/>
      <dgm:t>
        <a:bodyPr/>
        <a:lstStyle/>
        <a:p>
          <a:endParaRPr lang="en-US"/>
        </a:p>
      </dgm:t>
    </dgm:pt>
    <dgm:pt modelId="{91A24968-8BC9-49A3-8414-2A256328BF48}" type="pres">
      <dgm:prSet presAssocID="{D1BCDC04-AA7D-4570-A8A2-0D412A45BCD0}" presName="level2Shape" presStyleLbl="node3" presStyleIdx="6" presStyleCnt="8"/>
      <dgm:spPr/>
      <dgm:t>
        <a:bodyPr/>
        <a:lstStyle/>
        <a:p>
          <a:endParaRPr lang="es-CR"/>
        </a:p>
      </dgm:t>
    </dgm:pt>
    <dgm:pt modelId="{391B976B-965D-4B60-B85A-0C64BD6ADCAD}" type="pres">
      <dgm:prSet presAssocID="{D1BCDC04-AA7D-4570-A8A2-0D412A45BCD0}" presName="hierChild3" presStyleCnt="0"/>
      <dgm:spPr/>
      <dgm:t>
        <a:bodyPr/>
        <a:lstStyle/>
        <a:p>
          <a:endParaRPr lang="en-US"/>
        </a:p>
      </dgm:t>
    </dgm:pt>
    <dgm:pt modelId="{D0483F9A-260E-45A0-AAF3-3F67972FC4E1}" type="pres">
      <dgm:prSet presAssocID="{C2EBF6B5-474C-4FD4-B27C-7CA23D671B07}" presName="Name19" presStyleLbl="parChTrans1D3" presStyleIdx="7" presStyleCnt="8"/>
      <dgm:spPr/>
    </dgm:pt>
    <dgm:pt modelId="{034C064A-4E8F-46B9-A4EE-AE36A7DFE204}" type="pres">
      <dgm:prSet presAssocID="{1ADA520F-759C-4E95-B746-B469C6E811E5}" presName="Name21" presStyleCnt="0"/>
      <dgm:spPr/>
    </dgm:pt>
    <dgm:pt modelId="{3041EEEB-0CCB-4D32-906E-F2F0E532F07B}" type="pres">
      <dgm:prSet presAssocID="{1ADA520F-759C-4E95-B746-B469C6E811E5}" presName="level2Shape" presStyleLbl="node3" presStyleIdx="7" presStyleCnt="8"/>
      <dgm:spPr/>
      <dgm:t>
        <a:bodyPr/>
        <a:lstStyle/>
        <a:p>
          <a:endParaRPr lang="es-CR"/>
        </a:p>
      </dgm:t>
    </dgm:pt>
    <dgm:pt modelId="{E4658F23-F6EC-49EF-ABE7-282C2BC5E70E}" type="pres">
      <dgm:prSet presAssocID="{1ADA520F-759C-4E95-B746-B469C6E811E5}" presName="hierChild3" presStyleCnt="0"/>
      <dgm:spPr/>
    </dgm:pt>
    <dgm:pt modelId="{8E0AD638-38CE-A04B-85AA-DC09F8AF21A0}" type="pres">
      <dgm:prSet presAssocID="{20FA0D30-DF6C-1A41-B751-337D0E9336D0}" presName="bgShapesFlow" presStyleCnt="0"/>
      <dgm:spPr/>
      <dgm:t>
        <a:bodyPr/>
        <a:lstStyle/>
        <a:p>
          <a:endParaRPr lang="en-US"/>
        </a:p>
      </dgm:t>
    </dgm:pt>
  </dgm:ptLst>
  <dgm:cxnLst>
    <dgm:cxn modelId="{DFB97E6B-4E29-4949-81C0-FFC8D87E442F}" type="presOf" srcId="{D1BCDC04-AA7D-4570-A8A2-0D412A45BCD0}" destId="{91A24968-8BC9-49A3-8414-2A256328BF48}" srcOrd="0" destOrd="0" presId="urn:microsoft.com/office/officeart/2005/8/layout/hierarchy6"/>
    <dgm:cxn modelId="{52910E9F-C5C0-46D8-96BB-83E0217A30DB}" type="presOf" srcId="{D70DD134-CD6E-7F45-AFE6-A2B02B0DF7D9}" destId="{CE491732-D95C-9844-BAD4-FD0CC6002DF1}" srcOrd="0" destOrd="0" presId="urn:microsoft.com/office/officeart/2005/8/layout/hierarchy6"/>
    <dgm:cxn modelId="{F80E3F4C-414D-4F86-A7B1-B9B493EF33B9}" srcId="{80A11046-785F-6C45-8C0D-C2CF000471C6}" destId="{1ADA520F-759C-4E95-B746-B469C6E811E5}" srcOrd="7" destOrd="0" parTransId="{C2EBF6B5-474C-4FD4-B27C-7CA23D671B07}" sibTransId="{345404C5-8EFE-49E8-8761-E3E898A62A9D}"/>
    <dgm:cxn modelId="{F022E513-6AC5-43CE-80B7-F3A099DFBF57}" srcId="{80A11046-785F-6C45-8C0D-C2CF000471C6}" destId="{7A0711DD-99E4-4CA7-9E30-689539BADC8C}" srcOrd="4" destOrd="0" parTransId="{DA3C85AE-68AE-438D-90B1-E879158C969F}" sibTransId="{35523438-B440-4277-BE3A-80EDD720C2A4}"/>
    <dgm:cxn modelId="{FE5B2E40-31B0-D04E-BF76-98517656098A}" srcId="{80A11046-785F-6C45-8C0D-C2CF000471C6}" destId="{3EDB8CE9-BDA8-0543-820C-3B8A2EFB514D}" srcOrd="0" destOrd="0" parTransId="{C92A52D0-532A-E74F-9B7A-60797749BB19}" sibTransId="{E115E4C2-ED99-2048-A08E-E4F6A7072E32}"/>
    <dgm:cxn modelId="{FE0DFF9D-0420-40C3-8C4D-1CA2FBB2BACA}" type="presOf" srcId="{953DD268-96F5-D747-8F86-26E2A24A05C9}" destId="{3359ECB9-CD35-CC4A-B2A9-51A9D0D048B9}" srcOrd="0" destOrd="0" presId="urn:microsoft.com/office/officeart/2005/8/layout/hierarchy6"/>
    <dgm:cxn modelId="{39E0274E-4680-0946-9E21-8460E81D6A3F}" srcId="{80A11046-785F-6C45-8C0D-C2CF000471C6}" destId="{47A6C4C8-4400-4C4D-A20D-9067DC04D787}" srcOrd="1" destOrd="0" parTransId="{5645AB9F-8540-4E4A-B9B5-9CC0910EFBED}" sibTransId="{7FC4B3B4-8EC6-4F4A-827A-5D7B5D3CC32B}"/>
    <dgm:cxn modelId="{C72770AC-8BE9-4121-9203-94D7E245CE36}" type="presOf" srcId="{DA3C85AE-68AE-438D-90B1-E879158C969F}" destId="{27399159-6E82-45A7-90A2-BD7276B750DF}" srcOrd="0" destOrd="0" presId="urn:microsoft.com/office/officeart/2005/8/layout/hierarchy6"/>
    <dgm:cxn modelId="{2310DA43-BEC5-4293-9B23-E3CA951E0838}" type="presOf" srcId="{AAA0C66F-BF0E-4A2F-A65B-65B93C5A97F6}" destId="{4BC24ED3-B4E1-4E80-9961-9287907448FB}" srcOrd="0" destOrd="0" presId="urn:microsoft.com/office/officeart/2005/8/layout/hierarchy6"/>
    <dgm:cxn modelId="{7A48729C-CDDC-D343-A8BC-9D7A0D79BF3D}" srcId="{80A11046-785F-6C45-8C0D-C2CF000471C6}" destId="{F9F1C5DF-754B-A646-8FCC-A8B36DA85DFD}" srcOrd="3" destOrd="0" parTransId="{953DD268-96F5-D747-8F86-26E2A24A05C9}" sibTransId="{17F85503-E3D2-B84B-9198-0D20934D97CD}"/>
    <dgm:cxn modelId="{4AEBB1F4-73C8-4520-8D76-43BAA4114CED}" type="presOf" srcId="{7A0711DD-99E4-4CA7-9E30-689539BADC8C}" destId="{D3A43FC8-3D9F-4BBF-83F8-CB08E58B0C7C}" srcOrd="0" destOrd="0" presId="urn:microsoft.com/office/officeart/2005/8/layout/hierarchy6"/>
    <dgm:cxn modelId="{AEC49511-683F-44E4-8A47-07C576FF1663}" type="presOf" srcId="{BD364F43-4FAA-43FF-AA9B-5ED105FA5F27}" destId="{9384749B-DA1D-46A2-B4F7-5213463F4987}" srcOrd="0" destOrd="0" presId="urn:microsoft.com/office/officeart/2005/8/layout/hierarchy6"/>
    <dgm:cxn modelId="{3ADDCDBD-A4B1-4ABB-8F31-E74140C62AB6}" type="presOf" srcId="{F9F1C5DF-754B-A646-8FCC-A8B36DA85DFD}" destId="{86EC6918-A194-0E42-8728-620A9906D60E}" srcOrd="0" destOrd="0" presId="urn:microsoft.com/office/officeart/2005/8/layout/hierarchy6"/>
    <dgm:cxn modelId="{0F6C3431-152E-4C63-A9CE-892417F71DC7}" type="presOf" srcId="{5645AB9F-8540-4E4A-B9B5-9CC0910EFBED}" destId="{6BBC5C50-BC41-0B42-9602-4C0391AC6E15}" srcOrd="0" destOrd="0" presId="urn:microsoft.com/office/officeart/2005/8/layout/hierarchy6"/>
    <dgm:cxn modelId="{C9D564EA-551A-403C-8531-84A880F1BB83}" type="presOf" srcId="{D7E54A66-474D-0540-A65A-59804C132D43}" destId="{7D4D46C7-D4E8-B649-B575-07B2A0C4E00F}" srcOrd="0" destOrd="0" presId="urn:microsoft.com/office/officeart/2005/8/layout/hierarchy6"/>
    <dgm:cxn modelId="{1DB23F9C-07B1-8745-9EF1-D25E47C27ADB}" srcId="{20FA0D30-DF6C-1A41-B751-337D0E9336D0}" destId="{D7E54A66-474D-0540-A65A-59804C132D43}" srcOrd="0" destOrd="0" parTransId="{47A30DB4-9285-014D-930F-20ADC2E782A8}" sibTransId="{E85D9B1E-2C54-AE47-9593-FA24E6A2457D}"/>
    <dgm:cxn modelId="{6E476D0B-0E3A-4BCD-A24A-D93B1D5A530D}" type="presOf" srcId="{792D8865-1015-4138-8558-D2FAF66A7C4E}" destId="{52FDEFBD-921B-4124-882B-D2E39F97476A}" srcOrd="0" destOrd="0" presId="urn:microsoft.com/office/officeart/2005/8/layout/hierarchy6"/>
    <dgm:cxn modelId="{EC12C5A2-A047-477A-A18B-3D40FDC4B529}" type="presOf" srcId="{3EDB8CE9-BDA8-0543-820C-3B8A2EFB514D}" destId="{6CC2BDA1-C207-0A43-8EA8-CEF8A539229C}" srcOrd="0" destOrd="0" presId="urn:microsoft.com/office/officeart/2005/8/layout/hierarchy6"/>
    <dgm:cxn modelId="{ECB2CB98-10C6-416F-89B3-CD4E75416AAD}" type="presOf" srcId="{80A11046-785F-6C45-8C0D-C2CF000471C6}" destId="{0E71D333-7B23-D74D-8184-0A996E65DBF7}" srcOrd="0" destOrd="0" presId="urn:microsoft.com/office/officeart/2005/8/layout/hierarchy6"/>
    <dgm:cxn modelId="{4544603F-A44E-4095-84FE-DC02A5389F11}" srcId="{80A11046-785F-6C45-8C0D-C2CF000471C6}" destId="{BD364F43-4FAA-43FF-AA9B-5ED105FA5F27}" srcOrd="5" destOrd="0" parTransId="{792D8865-1015-4138-8558-D2FAF66A7C4E}" sibTransId="{C40281EE-3D69-4756-8D3A-FE4377AA59FD}"/>
    <dgm:cxn modelId="{C5B78CC1-19EB-4792-BE86-2A29EE22452F}" type="presOf" srcId="{C5EFCBC3-6C4B-470B-AE3B-D2FE29366792}" destId="{E3C3A413-221B-42B1-B61F-5FEA52F9840A}" srcOrd="0" destOrd="0" presId="urn:microsoft.com/office/officeart/2005/8/layout/hierarchy6"/>
    <dgm:cxn modelId="{C9DBC662-A656-4EC3-8364-27F3C77B5A97}" type="presOf" srcId="{20FA0D30-DF6C-1A41-B751-337D0E9336D0}" destId="{B2F6880E-D84C-D54A-9951-BEB39D482081}" srcOrd="0" destOrd="0" presId="urn:microsoft.com/office/officeart/2005/8/layout/hierarchy6"/>
    <dgm:cxn modelId="{57067E3D-99A0-4E3E-B2BE-033D0FEA8D0E}" type="presOf" srcId="{1ADA520F-759C-4E95-B746-B469C6E811E5}" destId="{3041EEEB-0CCB-4D32-906E-F2F0E532F07B}" srcOrd="0" destOrd="0" presId="urn:microsoft.com/office/officeart/2005/8/layout/hierarchy6"/>
    <dgm:cxn modelId="{F5C7C4FC-B56A-4607-AF10-4DE55C1E4AA9}" type="presOf" srcId="{29B618FA-31E3-4852-ADF8-5FC18E254DB9}" destId="{C4494F07-B039-4AFB-A575-BC31B88F7343}" srcOrd="0" destOrd="0" presId="urn:microsoft.com/office/officeart/2005/8/layout/hierarchy6"/>
    <dgm:cxn modelId="{93A4CFFC-A54C-495E-B4A2-EF39E45D43B9}" type="presOf" srcId="{C2EBF6B5-474C-4FD4-B27C-7CA23D671B07}" destId="{D0483F9A-260E-45A0-AAF3-3F67972FC4E1}" srcOrd="0" destOrd="0" presId="urn:microsoft.com/office/officeart/2005/8/layout/hierarchy6"/>
    <dgm:cxn modelId="{1B4228C9-BEDB-486F-A403-5ECD19B9D799}" type="presOf" srcId="{47A6C4C8-4400-4C4D-A20D-9067DC04D787}" destId="{69DB8C13-6010-D946-AFCD-5F488D2B0E79}" srcOrd="0" destOrd="0" presId="urn:microsoft.com/office/officeart/2005/8/layout/hierarchy6"/>
    <dgm:cxn modelId="{076931AF-15C0-4B74-B547-3B4B5C20E075}" type="presOf" srcId="{C92A52D0-532A-E74F-9B7A-60797749BB19}" destId="{8AE15E6F-C8CF-F343-AF46-C3BC1A54A5C6}" srcOrd="0" destOrd="0" presId="urn:microsoft.com/office/officeart/2005/8/layout/hierarchy6"/>
    <dgm:cxn modelId="{A10B2D46-F1F1-4CF5-A6C1-2AAA07E467CE}" srcId="{80A11046-785F-6C45-8C0D-C2CF000471C6}" destId="{D1BCDC04-AA7D-4570-A8A2-0D412A45BCD0}" srcOrd="6" destOrd="0" parTransId="{AAA0C66F-BF0E-4A2F-A65B-65B93C5A97F6}" sibTransId="{5CA05630-EE75-4947-9559-94D2E7C801D8}"/>
    <dgm:cxn modelId="{A21AB540-EC97-41B0-B696-99B1DF0D70A8}" srcId="{80A11046-785F-6C45-8C0D-C2CF000471C6}" destId="{29B618FA-31E3-4852-ADF8-5FC18E254DB9}" srcOrd="2" destOrd="0" parTransId="{C5EFCBC3-6C4B-470B-AE3B-D2FE29366792}" sibTransId="{F0644CB8-AB50-4E05-815A-29F09DA9CA90}"/>
    <dgm:cxn modelId="{96ACB17F-C922-9F47-A7F7-5103B3D7D2E7}" srcId="{D7E54A66-474D-0540-A65A-59804C132D43}" destId="{80A11046-785F-6C45-8C0D-C2CF000471C6}" srcOrd="0" destOrd="0" parTransId="{D70DD134-CD6E-7F45-AFE6-A2B02B0DF7D9}" sibTransId="{B049B3C2-5695-C044-A9EB-7265876C93EC}"/>
    <dgm:cxn modelId="{D52A862D-EE97-4DFE-8AC7-E2AC394BB6AD}" type="presParOf" srcId="{B2F6880E-D84C-D54A-9951-BEB39D482081}" destId="{923316FB-5386-2A4D-BF94-6F1195518F6B}" srcOrd="0" destOrd="0" presId="urn:microsoft.com/office/officeart/2005/8/layout/hierarchy6"/>
    <dgm:cxn modelId="{3D77DBCC-D527-48C3-AC55-4D402D5DC989}" type="presParOf" srcId="{923316FB-5386-2A4D-BF94-6F1195518F6B}" destId="{2C3CD80E-E7EB-2842-9D9E-9E99BAF6075C}" srcOrd="0" destOrd="0" presId="urn:microsoft.com/office/officeart/2005/8/layout/hierarchy6"/>
    <dgm:cxn modelId="{934F79C1-735B-4711-98EF-A350D4097BBE}" type="presParOf" srcId="{2C3CD80E-E7EB-2842-9D9E-9E99BAF6075C}" destId="{2741F83D-DFFA-2B45-9DF2-06AD03442DD7}" srcOrd="0" destOrd="0" presId="urn:microsoft.com/office/officeart/2005/8/layout/hierarchy6"/>
    <dgm:cxn modelId="{1F7983BF-10C3-4E5C-ADA4-13FC454811C4}" type="presParOf" srcId="{2741F83D-DFFA-2B45-9DF2-06AD03442DD7}" destId="{7D4D46C7-D4E8-B649-B575-07B2A0C4E00F}" srcOrd="0" destOrd="0" presId="urn:microsoft.com/office/officeart/2005/8/layout/hierarchy6"/>
    <dgm:cxn modelId="{22E7999F-A8C9-45DC-89BA-C09FC9E96915}" type="presParOf" srcId="{2741F83D-DFFA-2B45-9DF2-06AD03442DD7}" destId="{D469A612-3F92-9649-A849-E35F5A0E21CC}" srcOrd="1" destOrd="0" presId="urn:microsoft.com/office/officeart/2005/8/layout/hierarchy6"/>
    <dgm:cxn modelId="{2AB825AB-32F3-408E-9972-58624FDD73DB}" type="presParOf" srcId="{D469A612-3F92-9649-A849-E35F5A0E21CC}" destId="{CE491732-D95C-9844-BAD4-FD0CC6002DF1}" srcOrd="0" destOrd="0" presId="urn:microsoft.com/office/officeart/2005/8/layout/hierarchy6"/>
    <dgm:cxn modelId="{161C0057-48A8-43C1-89DD-FBACF641B205}" type="presParOf" srcId="{D469A612-3F92-9649-A849-E35F5A0E21CC}" destId="{32F9E02C-782E-344B-8CD8-C5BB639269AF}" srcOrd="1" destOrd="0" presId="urn:microsoft.com/office/officeart/2005/8/layout/hierarchy6"/>
    <dgm:cxn modelId="{B3262392-3787-43B6-B981-C4B104C35DEB}" type="presParOf" srcId="{32F9E02C-782E-344B-8CD8-C5BB639269AF}" destId="{0E71D333-7B23-D74D-8184-0A996E65DBF7}" srcOrd="0" destOrd="0" presId="urn:microsoft.com/office/officeart/2005/8/layout/hierarchy6"/>
    <dgm:cxn modelId="{BFFD1CCD-B6A3-4C7F-9196-76DD2B32DB02}" type="presParOf" srcId="{32F9E02C-782E-344B-8CD8-C5BB639269AF}" destId="{811E6B19-A403-7249-BD86-FA8AFB0530B4}" srcOrd="1" destOrd="0" presId="urn:microsoft.com/office/officeart/2005/8/layout/hierarchy6"/>
    <dgm:cxn modelId="{7CA7A9C5-C4EA-4357-B8CD-C45E1A6738CA}" type="presParOf" srcId="{811E6B19-A403-7249-BD86-FA8AFB0530B4}" destId="{8AE15E6F-C8CF-F343-AF46-C3BC1A54A5C6}" srcOrd="0" destOrd="0" presId="urn:microsoft.com/office/officeart/2005/8/layout/hierarchy6"/>
    <dgm:cxn modelId="{F459722C-1D45-4DF4-A984-691E56DEABB7}" type="presParOf" srcId="{811E6B19-A403-7249-BD86-FA8AFB0530B4}" destId="{4BC59900-95DB-0A4C-9AF0-11B3A8F2886B}" srcOrd="1" destOrd="0" presId="urn:microsoft.com/office/officeart/2005/8/layout/hierarchy6"/>
    <dgm:cxn modelId="{BF038CD8-83A9-4754-BCBD-3BE48AA60686}" type="presParOf" srcId="{4BC59900-95DB-0A4C-9AF0-11B3A8F2886B}" destId="{6CC2BDA1-C207-0A43-8EA8-CEF8A539229C}" srcOrd="0" destOrd="0" presId="urn:microsoft.com/office/officeart/2005/8/layout/hierarchy6"/>
    <dgm:cxn modelId="{1B680456-5D40-4469-9C92-1C6DA8D57866}" type="presParOf" srcId="{4BC59900-95DB-0A4C-9AF0-11B3A8F2886B}" destId="{1431C80E-AA99-5149-BB36-7A8ECB904FAE}" srcOrd="1" destOrd="0" presId="urn:microsoft.com/office/officeart/2005/8/layout/hierarchy6"/>
    <dgm:cxn modelId="{EEFDACD3-6756-4ABE-80B0-A03138C21476}" type="presParOf" srcId="{811E6B19-A403-7249-BD86-FA8AFB0530B4}" destId="{6BBC5C50-BC41-0B42-9602-4C0391AC6E15}" srcOrd="2" destOrd="0" presId="urn:microsoft.com/office/officeart/2005/8/layout/hierarchy6"/>
    <dgm:cxn modelId="{1246EF8C-91AB-41DA-87B6-DE68773C1077}" type="presParOf" srcId="{811E6B19-A403-7249-BD86-FA8AFB0530B4}" destId="{7B7405E7-4DB6-3147-98D8-AEF939D1968E}" srcOrd="3" destOrd="0" presId="urn:microsoft.com/office/officeart/2005/8/layout/hierarchy6"/>
    <dgm:cxn modelId="{ACDDFC62-C786-43FE-8166-E1DE28CF8933}" type="presParOf" srcId="{7B7405E7-4DB6-3147-98D8-AEF939D1968E}" destId="{69DB8C13-6010-D946-AFCD-5F488D2B0E79}" srcOrd="0" destOrd="0" presId="urn:microsoft.com/office/officeart/2005/8/layout/hierarchy6"/>
    <dgm:cxn modelId="{096BEC00-5106-42DB-9E95-8CB3DEE5EE35}" type="presParOf" srcId="{7B7405E7-4DB6-3147-98D8-AEF939D1968E}" destId="{BBD0A5B8-8189-BD4B-AFE1-5752363AF417}" srcOrd="1" destOrd="0" presId="urn:microsoft.com/office/officeart/2005/8/layout/hierarchy6"/>
    <dgm:cxn modelId="{150AC6DD-6A64-4D41-B006-A2D56E2CC919}" type="presParOf" srcId="{811E6B19-A403-7249-BD86-FA8AFB0530B4}" destId="{E3C3A413-221B-42B1-B61F-5FEA52F9840A}" srcOrd="4" destOrd="0" presId="urn:microsoft.com/office/officeart/2005/8/layout/hierarchy6"/>
    <dgm:cxn modelId="{2CE9C8F1-49A3-4502-8D37-D476B245C653}" type="presParOf" srcId="{811E6B19-A403-7249-BD86-FA8AFB0530B4}" destId="{35AF94FD-DD2B-4586-8C9D-F8D56A657A9E}" srcOrd="5" destOrd="0" presId="urn:microsoft.com/office/officeart/2005/8/layout/hierarchy6"/>
    <dgm:cxn modelId="{FF68C661-A1B2-4F56-9E70-C07CFA8CB78D}" type="presParOf" srcId="{35AF94FD-DD2B-4586-8C9D-F8D56A657A9E}" destId="{C4494F07-B039-4AFB-A575-BC31B88F7343}" srcOrd="0" destOrd="0" presId="urn:microsoft.com/office/officeart/2005/8/layout/hierarchy6"/>
    <dgm:cxn modelId="{99524289-342C-4FCB-AAFD-85678878FB7A}" type="presParOf" srcId="{35AF94FD-DD2B-4586-8C9D-F8D56A657A9E}" destId="{F2A7BDE6-BAF8-431A-924F-55CB35586BFB}" srcOrd="1" destOrd="0" presId="urn:microsoft.com/office/officeart/2005/8/layout/hierarchy6"/>
    <dgm:cxn modelId="{2003833B-8BA9-4490-AB79-BD3407747CA3}" type="presParOf" srcId="{811E6B19-A403-7249-BD86-FA8AFB0530B4}" destId="{3359ECB9-CD35-CC4A-B2A9-51A9D0D048B9}" srcOrd="6" destOrd="0" presId="urn:microsoft.com/office/officeart/2005/8/layout/hierarchy6"/>
    <dgm:cxn modelId="{1A7D22F8-5B66-48AA-AF53-35F9079CF43B}" type="presParOf" srcId="{811E6B19-A403-7249-BD86-FA8AFB0530B4}" destId="{F7D3D006-7DB7-9941-9A6D-52D38082CEFD}" srcOrd="7" destOrd="0" presId="urn:microsoft.com/office/officeart/2005/8/layout/hierarchy6"/>
    <dgm:cxn modelId="{834168A9-9B09-47DD-96DE-7915EAD9E44E}" type="presParOf" srcId="{F7D3D006-7DB7-9941-9A6D-52D38082CEFD}" destId="{86EC6918-A194-0E42-8728-620A9906D60E}" srcOrd="0" destOrd="0" presId="urn:microsoft.com/office/officeart/2005/8/layout/hierarchy6"/>
    <dgm:cxn modelId="{080E747E-3B06-47F8-AAB3-4BDA8D8374BC}" type="presParOf" srcId="{F7D3D006-7DB7-9941-9A6D-52D38082CEFD}" destId="{E90A1B7C-53C8-0841-BD05-B3510ADFD6B0}" srcOrd="1" destOrd="0" presId="urn:microsoft.com/office/officeart/2005/8/layout/hierarchy6"/>
    <dgm:cxn modelId="{ECA98F8B-9446-4AE0-8471-9C4FE0C784FA}" type="presParOf" srcId="{811E6B19-A403-7249-BD86-FA8AFB0530B4}" destId="{27399159-6E82-45A7-90A2-BD7276B750DF}" srcOrd="8" destOrd="0" presId="urn:microsoft.com/office/officeart/2005/8/layout/hierarchy6"/>
    <dgm:cxn modelId="{E4ACD3C7-220E-40D2-B2E1-C07CBB85EBE3}" type="presParOf" srcId="{811E6B19-A403-7249-BD86-FA8AFB0530B4}" destId="{9CA5E638-B376-4442-91A8-4A9E423A2725}" srcOrd="9" destOrd="0" presId="urn:microsoft.com/office/officeart/2005/8/layout/hierarchy6"/>
    <dgm:cxn modelId="{E67D4C15-7D16-4C67-BD3A-BC2499235B58}" type="presParOf" srcId="{9CA5E638-B376-4442-91A8-4A9E423A2725}" destId="{D3A43FC8-3D9F-4BBF-83F8-CB08E58B0C7C}" srcOrd="0" destOrd="0" presId="urn:microsoft.com/office/officeart/2005/8/layout/hierarchy6"/>
    <dgm:cxn modelId="{0922CCAD-24D6-413B-84B5-961181531D40}" type="presParOf" srcId="{9CA5E638-B376-4442-91A8-4A9E423A2725}" destId="{6873C3DF-9C57-4FD7-B712-9E2F9181A908}" srcOrd="1" destOrd="0" presId="urn:microsoft.com/office/officeart/2005/8/layout/hierarchy6"/>
    <dgm:cxn modelId="{5FC12A97-E809-4BAA-85C7-AE45B3921CC4}" type="presParOf" srcId="{811E6B19-A403-7249-BD86-FA8AFB0530B4}" destId="{52FDEFBD-921B-4124-882B-D2E39F97476A}" srcOrd="10" destOrd="0" presId="urn:microsoft.com/office/officeart/2005/8/layout/hierarchy6"/>
    <dgm:cxn modelId="{E5A8DB11-34BB-4E9F-AB44-40035B5DC023}" type="presParOf" srcId="{811E6B19-A403-7249-BD86-FA8AFB0530B4}" destId="{4631E997-69E2-42DA-9642-A1BF2D7112B7}" srcOrd="11" destOrd="0" presId="urn:microsoft.com/office/officeart/2005/8/layout/hierarchy6"/>
    <dgm:cxn modelId="{21885780-A0FC-428C-BDA8-C1DB3B564AF2}" type="presParOf" srcId="{4631E997-69E2-42DA-9642-A1BF2D7112B7}" destId="{9384749B-DA1D-46A2-B4F7-5213463F4987}" srcOrd="0" destOrd="0" presId="urn:microsoft.com/office/officeart/2005/8/layout/hierarchy6"/>
    <dgm:cxn modelId="{F36F3A83-C195-4A3A-A1FA-535306E27776}" type="presParOf" srcId="{4631E997-69E2-42DA-9642-A1BF2D7112B7}" destId="{9B114235-7735-4C15-86E7-1B110C24D06A}" srcOrd="1" destOrd="0" presId="urn:microsoft.com/office/officeart/2005/8/layout/hierarchy6"/>
    <dgm:cxn modelId="{EF6D11DA-72A7-4CD2-80A7-308D5E1740DB}" type="presParOf" srcId="{811E6B19-A403-7249-BD86-FA8AFB0530B4}" destId="{4BC24ED3-B4E1-4E80-9961-9287907448FB}" srcOrd="12" destOrd="0" presId="urn:microsoft.com/office/officeart/2005/8/layout/hierarchy6"/>
    <dgm:cxn modelId="{028C28AF-0D1B-4810-82E5-06B4ABB43F86}" type="presParOf" srcId="{811E6B19-A403-7249-BD86-FA8AFB0530B4}" destId="{BBADAD6C-FCA1-4A97-BE92-CA3E346BB11D}" srcOrd="13" destOrd="0" presId="urn:microsoft.com/office/officeart/2005/8/layout/hierarchy6"/>
    <dgm:cxn modelId="{483A5D33-604F-4FAA-A350-CE997D87B365}" type="presParOf" srcId="{BBADAD6C-FCA1-4A97-BE92-CA3E346BB11D}" destId="{91A24968-8BC9-49A3-8414-2A256328BF48}" srcOrd="0" destOrd="0" presId="urn:microsoft.com/office/officeart/2005/8/layout/hierarchy6"/>
    <dgm:cxn modelId="{7B611FC6-9A3C-4071-BC37-FA51F261CF63}" type="presParOf" srcId="{BBADAD6C-FCA1-4A97-BE92-CA3E346BB11D}" destId="{391B976B-965D-4B60-B85A-0C64BD6ADCAD}" srcOrd="1" destOrd="0" presId="urn:microsoft.com/office/officeart/2005/8/layout/hierarchy6"/>
    <dgm:cxn modelId="{6C8B6522-C794-4B81-A595-F157480CAADE}" type="presParOf" srcId="{811E6B19-A403-7249-BD86-FA8AFB0530B4}" destId="{D0483F9A-260E-45A0-AAF3-3F67972FC4E1}" srcOrd="14" destOrd="0" presId="urn:microsoft.com/office/officeart/2005/8/layout/hierarchy6"/>
    <dgm:cxn modelId="{47DBD1ED-79B0-4DD6-A199-08A8EE7FC57B}" type="presParOf" srcId="{811E6B19-A403-7249-BD86-FA8AFB0530B4}" destId="{034C064A-4E8F-46B9-A4EE-AE36A7DFE204}" srcOrd="15" destOrd="0" presId="urn:microsoft.com/office/officeart/2005/8/layout/hierarchy6"/>
    <dgm:cxn modelId="{0454F426-766E-4857-9687-D39DB58056B4}" type="presParOf" srcId="{034C064A-4E8F-46B9-A4EE-AE36A7DFE204}" destId="{3041EEEB-0CCB-4D32-906E-F2F0E532F07B}" srcOrd="0" destOrd="0" presId="urn:microsoft.com/office/officeart/2005/8/layout/hierarchy6"/>
    <dgm:cxn modelId="{F8355E6F-2EEA-4439-80B2-F6AED358A68C}" type="presParOf" srcId="{034C064A-4E8F-46B9-A4EE-AE36A7DFE204}" destId="{E4658F23-F6EC-49EF-ABE7-282C2BC5E70E}" srcOrd="1" destOrd="0" presId="urn:microsoft.com/office/officeart/2005/8/layout/hierarchy6"/>
    <dgm:cxn modelId="{D0668A32-EA5D-4226-8FCE-2186A7C77C00}" type="presParOf" srcId="{B2F6880E-D84C-D54A-9951-BEB39D482081}" destId="{8E0AD638-38CE-A04B-85AA-DC09F8AF21A0}" srcOrd="1" destOrd="0" presId="urn:microsoft.com/office/officeart/2005/8/layout/hierarchy6"/>
  </dgm:cxnLst>
  <dgm:bg>
    <a:gradFill>
      <a:gsLst>
        <a:gs pos="0">
          <a:schemeClr val="tx1"/>
        </a:gs>
        <a:gs pos="41000">
          <a:schemeClr val="accent1">
            <a:lumMod val="50000"/>
          </a:schemeClr>
        </a:gs>
        <a:gs pos="100000">
          <a:schemeClr val="accent1">
            <a:lumMod val="20000"/>
            <a:lumOff val="8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D46C7-D4E8-B649-B575-07B2A0C4E00F}">
      <dsp:nvSpPr>
        <dsp:cNvPr id="0" name=""/>
        <dsp:cNvSpPr/>
      </dsp:nvSpPr>
      <dsp:spPr>
        <a:xfrm>
          <a:off x="5379766" y="0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>
              <a:latin typeface="Aharoni" panose="02010803020104030203" pitchFamily="2" charset="-79"/>
              <a:cs typeface="Aharoni" panose="02010803020104030203" pitchFamily="2" charset="-79"/>
            </a:rPr>
            <a:t>index.php</a:t>
          </a:r>
          <a:endParaRPr lang="es-ES" sz="18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402850" y="23084"/>
        <a:ext cx="1136054" cy="741980"/>
      </dsp:txXfrm>
    </dsp:sp>
    <dsp:sp modelId="{CE491732-D95C-9844-BAD4-FD0CC6002DF1}">
      <dsp:nvSpPr>
        <dsp:cNvPr id="0" name=""/>
        <dsp:cNvSpPr/>
      </dsp:nvSpPr>
      <dsp:spPr>
        <a:xfrm>
          <a:off x="5925158" y="788148"/>
          <a:ext cx="91440" cy="315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2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71D333-7B23-D74D-8184-0A996E65DBF7}">
      <dsp:nvSpPr>
        <dsp:cNvPr id="0" name=""/>
        <dsp:cNvSpPr/>
      </dsp:nvSpPr>
      <dsp:spPr>
        <a:xfrm>
          <a:off x="5379766" y="1103407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>
              <a:latin typeface="Aharoni" panose="02010803020104030203" pitchFamily="2" charset="-79"/>
              <a:cs typeface="Aharoni" panose="02010803020104030203" pitchFamily="2" charset="-79"/>
            </a:rPr>
            <a:t>home.php</a:t>
          </a:r>
          <a:endParaRPr lang="es-ES" sz="18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402850" y="1126491"/>
        <a:ext cx="1136054" cy="741980"/>
      </dsp:txXfrm>
    </dsp:sp>
    <dsp:sp modelId="{8AE15E6F-C8CF-F343-AF46-C3BC1A54A5C6}">
      <dsp:nvSpPr>
        <dsp:cNvPr id="0" name=""/>
        <dsp:cNvSpPr/>
      </dsp:nvSpPr>
      <dsp:spPr>
        <a:xfrm>
          <a:off x="591767" y="1891555"/>
          <a:ext cx="5379110" cy="315259"/>
        </a:xfrm>
        <a:custGeom>
          <a:avLst/>
          <a:gdLst/>
          <a:ahLst/>
          <a:cxnLst/>
          <a:rect l="0" t="0" r="0" b="0"/>
          <a:pathLst>
            <a:path>
              <a:moveTo>
                <a:pt x="5379110" y="0"/>
              </a:moveTo>
              <a:lnTo>
                <a:pt x="5379110" y="157629"/>
              </a:lnTo>
              <a:lnTo>
                <a:pt x="0" y="157629"/>
              </a:lnTo>
              <a:lnTo>
                <a:pt x="0" y="31525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C2BDA1-C207-0A43-8EA8-CEF8A539229C}">
      <dsp:nvSpPr>
        <dsp:cNvPr id="0" name=""/>
        <dsp:cNvSpPr/>
      </dsp:nvSpPr>
      <dsp:spPr>
        <a:xfrm>
          <a:off x="655" y="2206814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/>
            <a:t>newuser.php</a:t>
          </a:r>
          <a:endParaRPr lang="es-ES" sz="1400" kern="1200" dirty="0"/>
        </a:p>
      </dsp:txBody>
      <dsp:txXfrm>
        <a:off x="23739" y="2229898"/>
        <a:ext cx="1136054" cy="741980"/>
      </dsp:txXfrm>
    </dsp:sp>
    <dsp:sp modelId="{6BBC5C50-BC41-0B42-9602-4C0391AC6E15}">
      <dsp:nvSpPr>
        <dsp:cNvPr id="0" name=""/>
        <dsp:cNvSpPr/>
      </dsp:nvSpPr>
      <dsp:spPr>
        <a:xfrm>
          <a:off x="2128655" y="1891555"/>
          <a:ext cx="3842222" cy="315259"/>
        </a:xfrm>
        <a:custGeom>
          <a:avLst/>
          <a:gdLst/>
          <a:ahLst/>
          <a:cxnLst/>
          <a:rect l="0" t="0" r="0" b="0"/>
          <a:pathLst>
            <a:path>
              <a:moveTo>
                <a:pt x="3842222" y="0"/>
              </a:moveTo>
              <a:lnTo>
                <a:pt x="3842222" y="157629"/>
              </a:lnTo>
              <a:lnTo>
                <a:pt x="0" y="157629"/>
              </a:lnTo>
              <a:lnTo>
                <a:pt x="0" y="31525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DB8C13-6010-D946-AFCD-5F488D2B0E79}">
      <dsp:nvSpPr>
        <dsp:cNvPr id="0" name=""/>
        <dsp:cNvSpPr/>
      </dsp:nvSpPr>
      <dsp:spPr>
        <a:xfrm>
          <a:off x="1537544" y="2206814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users.php</a:t>
          </a:r>
          <a:endParaRPr lang="es-ES" sz="1600" kern="1200" dirty="0"/>
        </a:p>
      </dsp:txBody>
      <dsp:txXfrm>
        <a:off x="1560628" y="2229898"/>
        <a:ext cx="1136054" cy="741980"/>
      </dsp:txXfrm>
    </dsp:sp>
    <dsp:sp modelId="{E3C3A413-221B-42B1-B61F-5FEA52F9840A}">
      <dsp:nvSpPr>
        <dsp:cNvPr id="0" name=""/>
        <dsp:cNvSpPr/>
      </dsp:nvSpPr>
      <dsp:spPr>
        <a:xfrm>
          <a:off x="3665544" y="1891555"/>
          <a:ext cx="2305333" cy="315259"/>
        </a:xfrm>
        <a:custGeom>
          <a:avLst/>
          <a:gdLst/>
          <a:ahLst/>
          <a:cxnLst/>
          <a:rect l="0" t="0" r="0" b="0"/>
          <a:pathLst>
            <a:path>
              <a:moveTo>
                <a:pt x="2305333" y="0"/>
              </a:moveTo>
              <a:lnTo>
                <a:pt x="2305333" y="157629"/>
              </a:lnTo>
              <a:lnTo>
                <a:pt x="0" y="157629"/>
              </a:lnTo>
              <a:lnTo>
                <a:pt x="0" y="31525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494F07-B039-4AFB-A575-BC31B88F7343}">
      <dsp:nvSpPr>
        <dsp:cNvPr id="0" name=""/>
        <dsp:cNvSpPr/>
      </dsp:nvSpPr>
      <dsp:spPr>
        <a:xfrm>
          <a:off x="3074433" y="2206814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kern="1200" dirty="0" err="1"/>
            <a:t>virtualmachine.php</a:t>
          </a:r>
          <a:endParaRPr lang="es-CR" sz="1600" kern="1200" dirty="0"/>
        </a:p>
      </dsp:txBody>
      <dsp:txXfrm>
        <a:off x="3097517" y="2229898"/>
        <a:ext cx="1136054" cy="741980"/>
      </dsp:txXfrm>
    </dsp:sp>
    <dsp:sp modelId="{3359ECB9-CD35-CC4A-B2A9-51A9D0D048B9}">
      <dsp:nvSpPr>
        <dsp:cNvPr id="0" name=""/>
        <dsp:cNvSpPr/>
      </dsp:nvSpPr>
      <dsp:spPr>
        <a:xfrm>
          <a:off x="5301953" y="1891555"/>
          <a:ext cx="668924" cy="285404"/>
        </a:xfrm>
        <a:custGeom>
          <a:avLst/>
          <a:gdLst/>
          <a:ahLst/>
          <a:cxnLst/>
          <a:rect l="0" t="0" r="0" b="0"/>
          <a:pathLst>
            <a:path>
              <a:moveTo>
                <a:pt x="668924" y="0"/>
              </a:moveTo>
              <a:lnTo>
                <a:pt x="668924" y="142702"/>
              </a:lnTo>
              <a:lnTo>
                <a:pt x="0" y="142702"/>
              </a:lnTo>
              <a:lnTo>
                <a:pt x="0" y="28540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6EC6918-A194-0E42-8728-620A9906D60E}">
      <dsp:nvSpPr>
        <dsp:cNvPr id="0" name=""/>
        <dsp:cNvSpPr/>
      </dsp:nvSpPr>
      <dsp:spPr>
        <a:xfrm>
          <a:off x="4710841" y="2176959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/>
            <a:t>configuracion.php</a:t>
          </a:r>
          <a:endParaRPr lang="es-ES" sz="1600" kern="1200" dirty="0"/>
        </a:p>
      </dsp:txBody>
      <dsp:txXfrm>
        <a:off x="4733925" y="2200043"/>
        <a:ext cx="1136054" cy="741980"/>
      </dsp:txXfrm>
    </dsp:sp>
    <dsp:sp modelId="{27399159-6E82-45A7-90A2-BD7276B750DF}">
      <dsp:nvSpPr>
        <dsp:cNvPr id="0" name=""/>
        <dsp:cNvSpPr/>
      </dsp:nvSpPr>
      <dsp:spPr>
        <a:xfrm>
          <a:off x="5970878" y="1891555"/>
          <a:ext cx="768444" cy="315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29"/>
              </a:lnTo>
              <a:lnTo>
                <a:pt x="768444" y="157629"/>
              </a:lnTo>
              <a:lnTo>
                <a:pt x="768444" y="31525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A43FC8-3D9F-4BBF-83F8-CB08E58B0C7C}">
      <dsp:nvSpPr>
        <dsp:cNvPr id="0" name=""/>
        <dsp:cNvSpPr/>
      </dsp:nvSpPr>
      <dsp:spPr>
        <a:xfrm>
          <a:off x="6148211" y="2206814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Donwload.php</a:t>
          </a:r>
          <a:endParaRPr lang="es-ES" sz="1600" kern="1200" dirty="0"/>
        </a:p>
      </dsp:txBody>
      <dsp:txXfrm>
        <a:off x="6171295" y="2229898"/>
        <a:ext cx="1136054" cy="741980"/>
      </dsp:txXfrm>
    </dsp:sp>
    <dsp:sp modelId="{52FDEFBD-921B-4124-882B-D2E39F97476A}">
      <dsp:nvSpPr>
        <dsp:cNvPr id="0" name=""/>
        <dsp:cNvSpPr/>
      </dsp:nvSpPr>
      <dsp:spPr>
        <a:xfrm>
          <a:off x="5970878" y="1891555"/>
          <a:ext cx="2305333" cy="315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29"/>
              </a:lnTo>
              <a:lnTo>
                <a:pt x="2305333" y="157629"/>
              </a:lnTo>
              <a:lnTo>
                <a:pt x="2305333" y="31525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84749B-DA1D-46A2-B4F7-5213463F4987}">
      <dsp:nvSpPr>
        <dsp:cNvPr id="0" name=""/>
        <dsp:cNvSpPr/>
      </dsp:nvSpPr>
      <dsp:spPr>
        <a:xfrm>
          <a:off x="7685100" y="2206814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Upload.php</a:t>
          </a:r>
          <a:endParaRPr lang="es-ES" sz="1600" kern="1200" dirty="0"/>
        </a:p>
      </dsp:txBody>
      <dsp:txXfrm>
        <a:off x="7708184" y="2229898"/>
        <a:ext cx="1136054" cy="741980"/>
      </dsp:txXfrm>
    </dsp:sp>
    <dsp:sp modelId="{4BC24ED3-B4E1-4E80-9961-9287907448FB}">
      <dsp:nvSpPr>
        <dsp:cNvPr id="0" name=""/>
        <dsp:cNvSpPr/>
      </dsp:nvSpPr>
      <dsp:spPr>
        <a:xfrm>
          <a:off x="5970878" y="1891555"/>
          <a:ext cx="3842222" cy="315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29"/>
              </a:lnTo>
              <a:lnTo>
                <a:pt x="3842222" y="157629"/>
              </a:lnTo>
              <a:lnTo>
                <a:pt x="3842222" y="31525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A24968-8BC9-49A3-8414-2A256328BF48}">
      <dsp:nvSpPr>
        <dsp:cNvPr id="0" name=""/>
        <dsp:cNvSpPr/>
      </dsp:nvSpPr>
      <dsp:spPr>
        <a:xfrm>
          <a:off x="9221989" y="2206814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/>
            </a:gs>
            <a:gs pos="69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kern="1200" dirty="0" smtClean="0"/>
            <a:t>help.html</a:t>
          </a:r>
          <a:endParaRPr lang="es-CR" sz="1600" kern="1200" dirty="0"/>
        </a:p>
      </dsp:txBody>
      <dsp:txXfrm>
        <a:off x="9245073" y="2229898"/>
        <a:ext cx="1136054" cy="741980"/>
      </dsp:txXfrm>
    </dsp:sp>
    <dsp:sp modelId="{D0483F9A-260E-45A0-AAF3-3F67972FC4E1}">
      <dsp:nvSpPr>
        <dsp:cNvPr id="0" name=""/>
        <dsp:cNvSpPr/>
      </dsp:nvSpPr>
      <dsp:spPr>
        <a:xfrm>
          <a:off x="5970878" y="1891555"/>
          <a:ext cx="5379110" cy="315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29"/>
              </a:lnTo>
              <a:lnTo>
                <a:pt x="5379110" y="157629"/>
              </a:lnTo>
              <a:lnTo>
                <a:pt x="5379110" y="31525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041EEEB-0CCB-4D32-906E-F2F0E532F07B}">
      <dsp:nvSpPr>
        <dsp:cNvPr id="0" name=""/>
        <dsp:cNvSpPr/>
      </dsp:nvSpPr>
      <dsp:spPr>
        <a:xfrm>
          <a:off x="10758877" y="2206814"/>
          <a:ext cx="1182222" cy="788148"/>
        </a:xfrm>
        <a:prstGeom prst="roundRect">
          <a:avLst>
            <a:gd name="adj" fmla="val 10000"/>
          </a:avLst>
        </a:prstGeom>
        <a:gradFill rotWithShape="0">
          <a:gsLst>
            <a:gs pos="100000">
              <a:schemeClr val="tx1"/>
            </a:gs>
            <a:gs pos="90000">
              <a:schemeClr val="accent1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Message.html</a:t>
          </a:r>
          <a:endParaRPr lang="es-CR" sz="1600" kern="1200" dirty="0"/>
        </a:p>
      </dsp:txBody>
      <dsp:txXfrm>
        <a:off x="10781961" y="2229898"/>
        <a:ext cx="1136054" cy="741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1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E619F7-8407-4F6F-A4FE-5DF433BD30F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56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6704" y="4734101"/>
            <a:ext cx="3806536" cy="1395991"/>
          </a:xfrm>
        </p:spPr>
        <p:txBody>
          <a:bodyPr>
            <a:normAutofit fontScale="70000" lnSpcReduction="20000"/>
          </a:bodyPr>
          <a:lstStyle/>
          <a:p>
            <a:r>
              <a:rPr lang="es-CR" dirty="0" smtClean="0"/>
              <a:t>Alexander Chinchilla</a:t>
            </a:r>
          </a:p>
          <a:p>
            <a:r>
              <a:rPr lang="es-CR" dirty="0" smtClean="0"/>
              <a:t>Esteban Benavides</a:t>
            </a:r>
          </a:p>
          <a:p>
            <a:r>
              <a:rPr lang="es-CR" dirty="0" smtClean="0"/>
              <a:t>German García</a:t>
            </a:r>
          </a:p>
          <a:p>
            <a:r>
              <a:rPr lang="es-CR" dirty="0" smtClean="0"/>
              <a:t>José D. Chinchilla M.</a:t>
            </a:r>
            <a:endParaRPr lang="es-CR" dirty="0"/>
          </a:p>
        </p:txBody>
      </p:sp>
      <p:sp>
        <p:nvSpPr>
          <p:cNvPr id="2" name="TextBox 1"/>
          <p:cNvSpPr txBox="1"/>
          <p:nvPr/>
        </p:nvSpPr>
        <p:spPr>
          <a:xfrm>
            <a:off x="2623707" y="1331749"/>
            <a:ext cx="688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4000" b="1" dirty="0" smtClean="0"/>
              <a:t>Presentación Proyecto Final </a:t>
            </a:r>
            <a:endParaRPr lang="es-CR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5161" y="2835490"/>
            <a:ext cx="622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u="sng" dirty="0" smtClean="0"/>
              <a:t>Proyecto Programación Web </a:t>
            </a:r>
            <a:endParaRPr lang="es-CR" sz="2800" u="sng" dirty="0"/>
          </a:p>
        </p:txBody>
      </p:sp>
    </p:spTree>
    <p:extLst>
      <p:ext uri="{BB962C8B-B14F-4D97-AF65-F5344CB8AC3E}">
        <p14:creationId xmlns:p14="http://schemas.microsoft.com/office/powerpoint/2010/main" val="42210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73486" y="1627793"/>
            <a:ext cx="3940935" cy="1571221"/>
          </a:xfrm>
        </p:spPr>
        <p:txBody>
          <a:bodyPr/>
          <a:lstStyle/>
          <a:p>
            <a:pPr algn="ctr"/>
            <a:r>
              <a:rPr lang="es-CR" dirty="0" smtClean="0"/>
              <a:t>Diagrama Base de Datos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3" y="323268"/>
            <a:ext cx="6606864" cy="57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5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Procedimientos</a:t>
            </a:r>
            <a:r>
              <a:rPr lang="en-US" dirty="0" smtClean="0"/>
              <a:t> </a:t>
            </a:r>
            <a:r>
              <a:rPr lang="en-US" dirty="0" err="1" smtClean="0"/>
              <a:t>Almacenados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activarVM</a:t>
            </a:r>
            <a:r>
              <a:rPr lang="en-US" dirty="0" smtClean="0"/>
              <a:t> | </a:t>
            </a:r>
            <a:r>
              <a:rPr lang="en-US" dirty="0" err="1" smtClean="0"/>
              <a:t>desactivarVM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activarUsuario</a:t>
            </a:r>
            <a:r>
              <a:rPr lang="en-US" dirty="0" smtClean="0"/>
              <a:t> | </a:t>
            </a:r>
            <a:r>
              <a:rPr lang="en-US" dirty="0" err="1" smtClean="0"/>
              <a:t>desactivarUsuario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detalleUsuario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eliminarVM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insertarEliminado</a:t>
            </a:r>
            <a:r>
              <a:rPr lang="en-US" dirty="0" smtClean="0"/>
              <a:t> | </a:t>
            </a:r>
            <a:r>
              <a:rPr lang="en-US" dirty="0" err="1" smtClean="0"/>
              <a:t>Respaldo</a:t>
            </a:r>
            <a:r>
              <a:rPr lang="en-US" dirty="0" smtClean="0"/>
              <a:t> | </a:t>
            </a:r>
            <a:r>
              <a:rPr lang="en-US" dirty="0" err="1" smtClean="0"/>
              <a:t>NuevoUsuario</a:t>
            </a:r>
            <a:r>
              <a:rPr lang="en-US" dirty="0" smtClean="0"/>
              <a:t> | </a:t>
            </a:r>
            <a:r>
              <a:rPr lang="en-US" dirty="0" err="1" smtClean="0"/>
              <a:t>Restaurado</a:t>
            </a:r>
            <a:r>
              <a:rPr lang="en-US" dirty="0" smtClean="0"/>
              <a:t> | </a:t>
            </a:r>
            <a:r>
              <a:rPr lang="en-US" dirty="0" err="1" smtClean="0"/>
              <a:t>MaquinaVirtual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obtenerUsuarios</a:t>
            </a:r>
            <a:r>
              <a:rPr lang="en-US" dirty="0" smtClean="0"/>
              <a:t> | VMs | </a:t>
            </a:r>
            <a:r>
              <a:rPr lang="en-US" dirty="0" err="1" smtClean="0"/>
              <a:t>VMActivas</a:t>
            </a:r>
            <a:r>
              <a:rPr lang="en-US" dirty="0" smtClean="0"/>
              <a:t> | </a:t>
            </a:r>
            <a:r>
              <a:rPr lang="en-US" dirty="0" err="1" smtClean="0"/>
              <a:t>VMInactivas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trDeleteRecord</a:t>
            </a:r>
            <a:r>
              <a:rPr lang="en-US" dirty="0" smtClean="0"/>
              <a:t> – </a:t>
            </a:r>
            <a:r>
              <a:rPr lang="en-US" dirty="0" err="1" smtClean="0"/>
              <a:t>MaquinaVirtual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1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574" y="651339"/>
            <a:ext cx="9011920" cy="873760"/>
          </a:xfrm>
        </p:spPr>
        <p:txBody>
          <a:bodyPr/>
          <a:lstStyle/>
          <a:p>
            <a:r>
              <a:rPr lang="es-CR" dirty="0" smtClean="0"/>
              <a:t>Página Web…funcionalidades</a:t>
            </a:r>
            <a:endParaRPr lang="es-C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0174" y="1953924"/>
            <a:ext cx="6229926" cy="3506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Registro de nuevo usuario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Verificación del inventario de Usuarios registrados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Verificación del inventario de máquinas virtuales existentes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Creación de nueva máquina </a:t>
            </a:r>
            <a:r>
              <a:rPr lang="es-CR" dirty="0" smtClean="0"/>
              <a:t>virtual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Upload a Amazon S3</a:t>
            </a:r>
            <a:endParaRPr lang="es-C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Sección de ayuda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1826924"/>
            <a:ext cx="5356375" cy="40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Sobre Sistemas Operativos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315635"/>
            <a:ext cx="5684520" cy="18753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Códigos de Virtual Box</a:t>
            </a:r>
            <a:endParaRPr lang="es-CR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AWK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Servicios de Apache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Servicios de MySQL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16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811126" cy="3151269"/>
          </a:xfrm>
        </p:spPr>
        <p:txBody>
          <a:bodyPr/>
          <a:lstStyle/>
          <a:p>
            <a:endParaRPr lang="en-US" dirty="0" smtClean="0"/>
          </a:p>
          <a:p>
            <a:r>
              <a:rPr lang="es-CR" dirty="0" smtClean="0"/>
              <a:t>Funcionalidades</a:t>
            </a:r>
            <a:r>
              <a:rPr lang="en-US" dirty="0" smtClean="0"/>
              <a:t> de: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4">
              <a:buFont typeface="Wingdings" panose="05000000000000000000" pitchFamily="2" charset="2"/>
              <a:buChar char="v"/>
            </a:pPr>
            <a:r>
              <a:rPr lang="es-CR" sz="2000" dirty="0" smtClean="0"/>
              <a:t>Listado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s-CR" sz="2000" dirty="0" smtClean="0"/>
              <a:t>Subida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s-CR" sz="2000" dirty="0" smtClean="0"/>
              <a:t>Descarga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s-CR" sz="2000" dirty="0" smtClean="0"/>
              <a:t>Borrado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1423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Limitantes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s-C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Administración de usuario automatizado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Característica especifica de configuración de XAMPP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604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R" dirty="0" smtClean="0"/>
              <a:t>Demostración del Proyecto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428752"/>
            <a:ext cx="10058400" cy="3566160"/>
          </a:xfrm>
        </p:spPr>
        <p:txBody>
          <a:bodyPr/>
          <a:lstStyle/>
          <a:p>
            <a:pPr algn="ctr"/>
            <a:r>
              <a:rPr lang="es-CR" dirty="0" smtClean="0"/>
              <a:t>Preguntas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Proyecto Elaborado por </a:t>
            </a:r>
            <a:r>
              <a:rPr lang="es-CR" dirty="0" err="1" smtClean="0"/>
              <a:t>Alpha</a:t>
            </a:r>
            <a:r>
              <a:rPr lang="es-CR" dirty="0" smtClean="0"/>
              <a:t> </a:t>
            </a:r>
            <a:r>
              <a:rPr lang="es-CR" dirty="0" err="1" smtClean="0"/>
              <a:t>Design</a:t>
            </a:r>
            <a:r>
              <a:rPr lang="es-CR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790" y="2156460"/>
            <a:ext cx="3098486" cy="31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Introducción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La </a:t>
            </a:r>
            <a:r>
              <a:rPr lang="es-ES" dirty="0"/>
              <a:t>presente exposición tiene como objetivo principal dar a conocer la solución propuesta a la necesidad planteada de automatizar  el sistema y la gestión de operaciones por la empresa de rebelados fotográficos 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Se pretende dar a conocer de manera breve  y concisa los sistemas implementados para llevar a cabo la  tarea solicitada así como también los futuros proyectos que se van a implementar, todo esto con el objetivo de brindar la mejor solución a la necesidad de la empresa.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836546"/>
            <a:ext cx="9824721" cy="733636"/>
          </a:xfrm>
        </p:spPr>
        <p:txBody>
          <a:bodyPr>
            <a:normAutofit/>
          </a:bodyPr>
          <a:lstStyle/>
          <a:p>
            <a:r>
              <a:rPr lang="es-CR" dirty="0" smtClean="0"/>
              <a:t>Cronograma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849" y="1828800"/>
            <a:ext cx="10420351" cy="42799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Requerimientos específicos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Lenguajes </a:t>
            </a:r>
            <a:r>
              <a:rPr lang="es-ES" dirty="0" smtClean="0"/>
              <a:t>Utilizados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Diagrama Casos de usos  </a:t>
            </a: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Mapa de Sitio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Diagrama de la base de datos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Pagina web funcionalidades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Sistemas Operativos utilizados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Limitantes</a:t>
            </a: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Amazon s3 </a:t>
            </a:r>
            <a:r>
              <a:rPr lang="es-ES" dirty="0" err="1"/>
              <a:t>Bucket</a:t>
            </a: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Demostración de la estructura implementada</a:t>
            </a: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Sección de preguntas </a:t>
            </a:r>
          </a:p>
        </p:txBody>
      </p:sp>
    </p:spTree>
    <p:extLst>
      <p:ext uri="{BB962C8B-B14F-4D97-AF65-F5344CB8AC3E}">
        <p14:creationId xmlns:p14="http://schemas.microsoft.com/office/powerpoint/2010/main" val="32747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Requerimientos específicos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1819"/>
            <a:ext cx="9215120" cy="18840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R" dirty="0" smtClean="0"/>
              <a:t>Herramienta</a:t>
            </a:r>
            <a:r>
              <a:rPr lang="en-US" dirty="0" smtClean="0"/>
              <a:t> </a:t>
            </a:r>
            <a:r>
              <a:rPr lang="en-US" dirty="0"/>
              <a:t>web </a:t>
            </a:r>
            <a:r>
              <a:rPr lang="es-CR" dirty="0" smtClean="0"/>
              <a:t>que</a:t>
            </a:r>
            <a:r>
              <a:rPr lang="en-US" dirty="0" smtClean="0"/>
              <a:t> </a:t>
            </a:r>
            <a:r>
              <a:rPr lang="es-CR" dirty="0" smtClean="0"/>
              <a:t>permite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s-CR" dirty="0" smtClean="0"/>
              <a:t>automatización</a:t>
            </a:r>
            <a:r>
              <a:rPr lang="en-US" dirty="0" smtClean="0"/>
              <a:t>  de </a:t>
            </a:r>
            <a:r>
              <a:rPr lang="en-US" dirty="0"/>
              <a:t>los </a:t>
            </a:r>
            <a:r>
              <a:rPr lang="es-CR" dirty="0" smtClean="0"/>
              <a:t>procesos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s-CR" dirty="0" smtClean="0"/>
              <a:t>administración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s-CR" dirty="0" smtClean="0"/>
              <a:t>máquinas</a:t>
            </a:r>
            <a:r>
              <a:rPr lang="en-US" dirty="0" smtClean="0"/>
              <a:t>  </a:t>
            </a:r>
            <a:r>
              <a:rPr lang="es-CR" dirty="0" smtClean="0"/>
              <a:t>virtuales</a:t>
            </a:r>
            <a:r>
              <a:rPr lang="en-US" dirty="0" smtClean="0"/>
              <a:t> </a:t>
            </a:r>
            <a:r>
              <a:rPr lang="en-US" dirty="0"/>
              <a:t>y bases de </a:t>
            </a:r>
            <a:r>
              <a:rPr lang="es-CR" dirty="0" smtClean="0"/>
              <a:t>datos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s-CR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Automatización de funciones como: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318000" y="4025900"/>
            <a:ext cx="4495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Respaldos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Restauraciones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Eliminación de máquinas virtuales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Administración de usuarios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627585"/>
            <a:ext cx="9907588" cy="750280"/>
          </a:xfrm>
        </p:spPr>
        <p:txBody>
          <a:bodyPr/>
          <a:lstStyle/>
          <a:p>
            <a:r>
              <a:rPr lang="es-CR" dirty="0" smtClean="0"/>
              <a:t>Lenguajes utilizados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65261"/>
            <a:ext cx="8946541" cy="1386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HTML v4 en su mayoría y algunas funcionalidades de v5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PHP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 dirty="0" smtClean="0"/>
              <a:t>SQL (enfocado en motor de base de datos MySQL)</a:t>
            </a:r>
            <a:endParaRPr lang="es-C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3312" y="3233816"/>
            <a:ext cx="9404723" cy="7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dirty="0" smtClean="0"/>
              <a:t>Herramientas utilizadas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2695" y="4010891"/>
            <a:ext cx="3683306" cy="1653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91440" indent="-91440" defTabSz="914400"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v"/>
            </a:pPr>
            <a:r>
              <a:rPr lang="es-C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PHPStorm</a:t>
            </a:r>
            <a:endParaRPr lang="es-CR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91440" indent="-91440" defTabSz="914400"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v"/>
            </a:pPr>
            <a:r>
              <a:rPr lang="es-C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Adobe Dreamweaver cs6</a:t>
            </a:r>
          </a:p>
          <a:p>
            <a:pPr marL="91440" indent="-91440" defTabSz="914400"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v"/>
            </a:pPr>
            <a:r>
              <a:rPr lang="es-C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EasyPHP</a:t>
            </a:r>
            <a:endParaRPr lang="es-CR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576582" y="4010891"/>
            <a:ext cx="341501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v"/>
            </a:pPr>
            <a:r>
              <a:rPr lang="es-C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VirtualBox</a:t>
            </a:r>
            <a:endParaRPr lang="es-C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v"/>
            </a:pPr>
            <a:r>
              <a:rPr lang="es-C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Shell de Ubuntu Linux</a:t>
            </a: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v"/>
            </a:pPr>
            <a:r>
              <a:rPr lang="es-C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811369"/>
            <a:ext cx="9927035" cy="925991"/>
          </a:xfrm>
        </p:spPr>
        <p:txBody>
          <a:bodyPr/>
          <a:lstStyle/>
          <a:p>
            <a:r>
              <a:rPr lang="es-CR" dirty="0" smtClean="0"/>
              <a:t>Diagrama de caso de uso 1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09" y="1737360"/>
            <a:ext cx="8756836" cy="4022725"/>
          </a:xfrm>
        </p:spPr>
      </p:pic>
    </p:spTree>
    <p:extLst>
      <p:ext uri="{BB962C8B-B14F-4D97-AF65-F5344CB8AC3E}">
        <p14:creationId xmlns:p14="http://schemas.microsoft.com/office/powerpoint/2010/main" val="24432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Diagrama de caso de uso </a:t>
            </a:r>
            <a:r>
              <a:rPr lang="es-CR" dirty="0" smtClean="0"/>
              <a:t>2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2" y="1895774"/>
            <a:ext cx="10058400" cy="3949461"/>
          </a:xfrm>
        </p:spPr>
      </p:pic>
    </p:spTree>
    <p:extLst>
      <p:ext uri="{BB962C8B-B14F-4D97-AF65-F5344CB8AC3E}">
        <p14:creationId xmlns:p14="http://schemas.microsoft.com/office/powerpoint/2010/main" val="20170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Diagrama de caso de uso </a:t>
            </a:r>
            <a:r>
              <a:rPr lang="es-CR" dirty="0" smtClean="0"/>
              <a:t>3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9" y="1998144"/>
            <a:ext cx="10058400" cy="3358355"/>
          </a:xfrm>
        </p:spPr>
      </p:pic>
    </p:spTree>
    <p:extLst>
      <p:ext uri="{BB962C8B-B14F-4D97-AF65-F5344CB8AC3E}">
        <p14:creationId xmlns:p14="http://schemas.microsoft.com/office/powerpoint/2010/main" val="11209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1"/>
          <p:cNvGraphicFramePr/>
          <p:nvPr>
            <p:extLst>
              <p:ext uri="{D42A27DB-BD31-4B8C-83A1-F6EECF244321}">
                <p14:modId xmlns:p14="http://schemas.microsoft.com/office/powerpoint/2010/main" val="2557079879"/>
              </p:ext>
            </p:extLst>
          </p:nvPr>
        </p:nvGraphicFramePr>
        <p:xfrm>
          <a:off x="126599" y="1880225"/>
          <a:ext cx="11941756" cy="3890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22630" y="953037"/>
            <a:ext cx="9296379" cy="70702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Sitio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887</TotalTime>
  <Words>323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Aharoni</vt:lpstr>
      <vt:lpstr>Calibri</vt:lpstr>
      <vt:lpstr>Calibri Light</vt:lpstr>
      <vt:lpstr>Wingdings</vt:lpstr>
      <vt:lpstr>Retrospección</vt:lpstr>
      <vt:lpstr>PowerPoint Presentation</vt:lpstr>
      <vt:lpstr>Introducción </vt:lpstr>
      <vt:lpstr>Cronograma</vt:lpstr>
      <vt:lpstr>Requerimientos específicos</vt:lpstr>
      <vt:lpstr>Lenguajes utilizados</vt:lpstr>
      <vt:lpstr>Diagrama de caso de uso 1</vt:lpstr>
      <vt:lpstr>Diagrama de caso de uso 2</vt:lpstr>
      <vt:lpstr>Diagrama de caso de uso 3</vt:lpstr>
      <vt:lpstr>Mapa de Sitio</vt:lpstr>
      <vt:lpstr>Diagrama Base de Datos </vt:lpstr>
      <vt:lpstr>Procedimientos Almacenados</vt:lpstr>
      <vt:lpstr>Página Web…funcionalidades</vt:lpstr>
      <vt:lpstr>Sobre Sistemas Operativos</vt:lpstr>
      <vt:lpstr>Amazon S3 Buckets</vt:lpstr>
      <vt:lpstr>Limitantes</vt:lpstr>
      <vt:lpstr>Demostración del Proyecto </vt:lpstr>
      <vt:lpstr>Preguntas </vt:lpstr>
      <vt:lpstr>Proyecto Elaborado por Alpha Design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Design</dc:title>
  <dc:creator>Jose Chinchilla Muñoz</dc:creator>
  <cp:lastModifiedBy>Esteban Benavides</cp:lastModifiedBy>
  <cp:revision>29</cp:revision>
  <dcterms:created xsi:type="dcterms:W3CDTF">2015-04-13T20:44:59Z</dcterms:created>
  <dcterms:modified xsi:type="dcterms:W3CDTF">2015-04-25T23:49:42Z</dcterms:modified>
</cp:coreProperties>
</file>