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4" r:id="rId7"/>
    <p:sldId id="259" r:id="rId8"/>
    <p:sldId id="261" r:id="rId9"/>
    <p:sldId id="260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3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5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5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E619F7-8407-4F6F-A4FE-5DF433BD30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9760-313B-4666-963F-271DD861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2109" y="5462009"/>
            <a:ext cx="3806536" cy="13959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Alexander Chinchilla</a:t>
            </a:r>
          </a:p>
          <a:p>
            <a:r>
              <a:rPr lang="en-US" dirty="0" smtClean="0"/>
              <a:t>Esteban Benavides</a:t>
            </a:r>
          </a:p>
          <a:p>
            <a:r>
              <a:rPr lang="en-US" dirty="0" err="1" smtClean="0"/>
              <a:t>GermAn</a:t>
            </a:r>
            <a:r>
              <a:rPr lang="en-US" dirty="0" smtClean="0"/>
              <a:t> </a:t>
            </a:r>
            <a:r>
              <a:rPr lang="en-US" dirty="0" err="1" smtClean="0"/>
              <a:t>García</a:t>
            </a:r>
            <a:endParaRPr lang="en-US" dirty="0" smtClean="0"/>
          </a:p>
          <a:p>
            <a:r>
              <a:rPr lang="en-US" dirty="0" smtClean="0"/>
              <a:t>José D. Chinchilla 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36" y="1370108"/>
            <a:ext cx="5943600" cy="35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momento</a:t>
            </a:r>
            <a:r>
              <a:rPr lang="en-US" dirty="0" smtClean="0"/>
              <a:t>, se </a:t>
            </a:r>
            <a:r>
              <a:rPr lang="en-US" dirty="0" err="1" smtClean="0"/>
              <a:t>logra</a:t>
            </a:r>
            <a:r>
              <a:rPr lang="en-US" dirty="0" smtClean="0"/>
              <a:t> la “</a:t>
            </a:r>
            <a:r>
              <a:rPr lang="en-US" dirty="0" err="1" smtClean="0"/>
              <a:t>subida</a:t>
            </a:r>
            <a:r>
              <a:rPr lang="en-US" dirty="0" smtClean="0"/>
              <a:t>” de </a:t>
            </a:r>
            <a:r>
              <a:rPr lang="en-US" dirty="0" err="1" smtClean="0"/>
              <a:t>archivos</a:t>
            </a:r>
            <a:r>
              <a:rPr lang="en-US" dirty="0" smtClean="0"/>
              <a:t> al bucket S3 de Amazon.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trabaja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31" y="2894261"/>
            <a:ext cx="9404723" cy="1400530"/>
          </a:xfrm>
        </p:spPr>
        <p:txBody>
          <a:bodyPr/>
          <a:lstStyle/>
          <a:p>
            <a:pPr algn="ctr"/>
            <a:r>
              <a:rPr lang="es-CR" dirty="0" smtClean="0"/>
              <a:t>Preguntas?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9888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76" y="2362403"/>
            <a:ext cx="2662261" cy="27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 presente exposición tiene como objetivo principal dar a conocer la solución propuesta a la necesidad planteada de automatizar  el sistema y la gestión de operaciones planteadas por la empresa de rebelados fotográficos </a:t>
            </a:r>
          </a:p>
          <a:p>
            <a:endParaRPr lang="es-CR" dirty="0" smtClean="0"/>
          </a:p>
          <a:p>
            <a:r>
              <a:rPr lang="es-CR" dirty="0" smtClean="0"/>
              <a:t>Se pretende dar a conocer de manera breve  y concisa los sistemas implementados para llevar a cabo la  tarea planteada como también los futuros proyectos que se van a implementar, todo esto con el objetivo de brindar la mejor solución a la necesidad de la empresa.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0364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Índice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Requerimientos específicos</a:t>
            </a:r>
          </a:p>
          <a:p>
            <a:r>
              <a:rPr lang="es-CR" dirty="0" smtClean="0"/>
              <a:t>Lenguajes Utilizados </a:t>
            </a:r>
          </a:p>
          <a:p>
            <a:r>
              <a:rPr lang="es-CR" dirty="0" smtClean="0"/>
              <a:t>Diagrama de la base de datos </a:t>
            </a:r>
          </a:p>
          <a:p>
            <a:r>
              <a:rPr lang="es-CR" dirty="0" smtClean="0"/>
              <a:t>Pagina web funcionalidades</a:t>
            </a:r>
          </a:p>
          <a:p>
            <a:r>
              <a:rPr lang="es-CR" dirty="0" smtClean="0"/>
              <a:t>Sistemas Operativos utilizados </a:t>
            </a:r>
          </a:p>
          <a:p>
            <a:r>
              <a:rPr lang="es-CR" dirty="0" smtClean="0"/>
              <a:t>En construcción </a:t>
            </a:r>
          </a:p>
          <a:p>
            <a:r>
              <a:rPr lang="es-CR" dirty="0" smtClean="0"/>
              <a:t>Amazon s3 Bucket</a:t>
            </a:r>
          </a:p>
          <a:p>
            <a:r>
              <a:rPr lang="es-CR" dirty="0" smtClean="0"/>
              <a:t>Sección de preguntas 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7516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402309"/>
          </a:xfrm>
        </p:spPr>
        <p:txBody>
          <a:bodyPr>
            <a:normAutofit/>
          </a:bodyPr>
          <a:lstStyle/>
          <a:p>
            <a:r>
              <a:rPr lang="en-US" dirty="0" err="1" smtClean="0"/>
              <a:t>Página</a:t>
            </a:r>
            <a:r>
              <a:rPr lang="en-US" dirty="0" smtClean="0"/>
              <a:t> web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automatiza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virtuales</a:t>
            </a:r>
            <a:r>
              <a:rPr lang="en-US" dirty="0"/>
              <a:t> </a:t>
            </a:r>
            <a:r>
              <a:rPr lang="en-US" dirty="0" smtClean="0"/>
              <a:t>y bases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Automatización</a:t>
            </a:r>
            <a:r>
              <a:rPr lang="en-US" dirty="0" smtClean="0"/>
              <a:t> de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 err="1" smtClean="0"/>
              <a:t>Respaldos</a:t>
            </a:r>
            <a:endParaRPr lang="en-US" dirty="0" smtClean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 err="1" smtClean="0"/>
              <a:t>Restauraciones</a:t>
            </a:r>
            <a:endParaRPr lang="en-US" dirty="0" smtClean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 err="1" smtClean="0"/>
              <a:t>Eliminación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virtuales</a:t>
            </a:r>
            <a:endParaRPr lang="en-US" dirty="0" smtClean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1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Lenguajes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6465"/>
            <a:ext cx="8946541" cy="1386473"/>
          </a:xfrm>
        </p:spPr>
        <p:txBody>
          <a:bodyPr/>
          <a:lstStyle/>
          <a:p>
            <a:r>
              <a:rPr lang="en-US" dirty="0" smtClean="0"/>
              <a:t>HTML v4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mayoría</a:t>
            </a:r>
            <a:r>
              <a:rPr lang="en-US" dirty="0" smtClean="0"/>
              <a:t> y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de v5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SQL (</a:t>
            </a:r>
            <a:r>
              <a:rPr lang="en-US" dirty="0" err="1" smtClean="0"/>
              <a:t>enfocado</a:t>
            </a:r>
            <a:r>
              <a:rPr lang="en-US" dirty="0" smtClean="0"/>
              <a:t> en motor de base de </a:t>
            </a:r>
            <a:r>
              <a:rPr lang="en-US" dirty="0" err="1" smtClean="0"/>
              <a:t>datos</a:t>
            </a:r>
            <a:r>
              <a:rPr lang="en-US" dirty="0" smtClean="0"/>
              <a:t> MySQL)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3233816"/>
            <a:ext cx="9404723" cy="7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251769"/>
            <a:ext cx="9329161" cy="2377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PHPStorm</a:t>
            </a:r>
            <a:endParaRPr lang="en-US" dirty="0"/>
          </a:p>
          <a:p>
            <a:r>
              <a:rPr lang="en-US" dirty="0" smtClean="0"/>
              <a:t>Adobe Dreamweaver cs6</a:t>
            </a:r>
          </a:p>
          <a:p>
            <a:r>
              <a:rPr lang="en-US" dirty="0" err="1" smtClean="0"/>
              <a:t>EasyPHP</a:t>
            </a:r>
            <a:endParaRPr lang="en-US" dirty="0" smtClean="0"/>
          </a:p>
          <a:p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Shell de Ubuntu Linux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84" y="559246"/>
            <a:ext cx="6708926" cy="58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Página</a:t>
            </a:r>
            <a:r>
              <a:rPr lang="en-US" dirty="0" smtClean="0"/>
              <a:t> Web…</a:t>
            </a:r>
            <a:r>
              <a:rPr lang="en-US" dirty="0" err="1" smtClean="0"/>
              <a:t>funcionalidades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89" y="1747866"/>
            <a:ext cx="5442064" cy="410628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074" y="1606465"/>
            <a:ext cx="6650182" cy="43890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(SP: </a:t>
            </a:r>
            <a:r>
              <a:rPr lang="en-US" dirty="0" err="1" smtClean="0"/>
              <a:t>insertarNuevoUsuario</a:t>
            </a:r>
            <a:r>
              <a:rPr lang="en-US" dirty="0" smtClean="0"/>
              <a:t> + </a:t>
            </a:r>
            <a:r>
              <a:rPr lang="en-US" dirty="0" err="1" smtClean="0"/>
              <a:t>detalleUsuario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Verificación</a:t>
            </a:r>
            <a:r>
              <a:rPr lang="en-US" dirty="0" smtClean="0"/>
              <a:t> del </a:t>
            </a:r>
            <a:r>
              <a:rPr lang="en-US" dirty="0" err="1" smtClean="0"/>
              <a:t>inventario</a:t>
            </a:r>
            <a:r>
              <a:rPr lang="en-US" dirty="0" smtClean="0"/>
              <a:t> de Usuarios </a:t>
            </a:r>
            <a:r>
              <a:rPr lang="en-US" dirty="0" err="1" smtClean="0"/>
              <a:t>registrados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SP:obtenerUsuarios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Verificación</a:t>
            </a:r>
            <a:r>
              <a:rPr lang="en-US" dirty="0" smtClean="0"/>
              <a:t> del </a:t>
            </a:r>
            <a:r>
              <a:rPr lang="en-US" dirty="0" err="1" smtClean="0"/>
              <a:t>inventario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virtuales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SP:obtenerMaquinasVirtuales</a:t>
            </a:r>
            <a:r>
              <a:rPr lang="en-US" dirty="0" smtClean="0"/>
              <a:t> + </a:t>
            </a:r>
            <a:r>
              <a:rPr lang="en-US" dirty="0" err="1" smtClean="0"/>
              <a:t>detalleVM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virtual</a:t>
            </a:r>
          </a:p>
          <a:p>
            <a:pPr marL="0" indent="0">
              <a:buNone/>
            </a:pPr>
            <a:r>
              <a:rPr lang="en-US" dirty="0" smtClean="0"/>
              <a:t>	(SP: </a:t>
            </a:r>
            <a:r>
              <a:rPr lang="en-US" dirty="0" err="1" smtClean="0"/>
              <a:t>insertarMaquinaVirtual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Sección</a:t>
            </a:r>
            <a:r>
              <a:rPr lang="en-US" dirty="0" smtClean="0"/>
              <a:t> de </a:t>
            </a:r>
            <a:r>
              <a:rPr lang="en-US" dirty="0" err="1" smtClean="0"/>
              <a:t>ayuda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4" y="2437382"/>
            <a:ext cx="6673789" cy="29658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Códigos</a:t>
            </a:r>
            <a:r>
              <a:rPr lang="en-US" dirty="0" smtClean="0"/>
              <a:t> de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AWK</a:t>
            </a:r>
          </a:p>
          <a:p>
            <a:endParaRPr lang="en-US" dirty="0" smtClean="0"/>
          </a:p>
          <a:p>
            <a:r>
              <a:rPr lang="en-US" dirty="0" err="1" smtClean="0"/>
              <a:t>Servicios</a:t>
            </a:r>
            <a:r>
              <a:rPr lang="en-US" dirty="0" smtClean="0"/>
              <a:t> de Apache</a:t>
            </a:r>
          </a:p>
          <a:p>
            <a:endParaRPr lang="en-US" dirty="0" smtClean="0"/>
          </a:p>
          <a:p>
            <a:r>
              <a:rPr lang="en-US" dirty="0" err="1" smtClean="0"/>
              <a:t>Servicios</a:t>
            </a:r>
            <a:r>
              <a:rPr lang="en-US" dirty="0" smtClean="0"/>
              <a:t> de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540" y="1853248"/>
            <a:ext cx="8684924" cy="2196964"/>
          </a:xfrm>
        </p:spPr>
        <p:txBody>
          <a:bodyPr/>
          <a:lstStyle/>
          <a:p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respaldos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interfaz</a:t>
            </a:r>
            <a:r>
              <a:rPr lang="en-US" dirty="0" smtClean="0"/>
              <a:t> web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Borrado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virtuales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interfaz</a:t>
            </a:r>
            <a:r>
              <a:rPr lang="en-US" dirty="0" smtClean="0"/>
              <a:t> web</a:t>
            </a:r>
          </a:p>
          <a:p>
            <a:endParaRPr lang="en-US" dirty="0" smtClean="0"/>
          </a:p>
          <a:p>
            <a:r>
              <a:rPr lang="en-US" dirty="0" err="1" smtClean="0"/>
              <a:t>Restauraciones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virtuales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interfaz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33" y="4138614"/>
            <a:ext cx="2358303" cy="24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1313</TotalTime>
  <Words>252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PowerPoint Presentation</vt:lpstr>
      <vt:lpstr>Introducción</vt:lpstr>
      <vt:lpstr>Índice </vt:lpstr>
      <vt:lpstr>Requerimientos específicos</vt:lpstr>
      <vt:lpstr>Lenguajes utilizados</vt:lpstr>
      <vt:lpstr>PowerPoint Presentation</vt:lpstr>
      <vt:lpstr>Página Web…funcionalidades</vt:lpstr>
      <vt:lpstr>Sobre sistemas Operativos</vt:lpstr>
      <vt:lpstr>En construcción</vt:lpstr>
      <vt:lpstr>Amazon S3 Buckets</vt:lpstr>
      <vt:lpstr>Preguntas?</vt:lpstr>
      <vt:lpstr>Alpha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Design</dc:title>
  <dc:creator>Jose Chinchilla Muñoz</dc:creator>
  <cp:lastModifiedBy>Esteban Benavides</cp:lastModifiedBy>
  <cp:revision>11</cp:revision>
  <dcterms:created xsi:type="dcterms:W3CDTF">2015-04-13T20:44:59Z</dcterms:created>
  <dcterms:modified xsi:type="dcterms:W3CDTF">2015-04-14T21:31:13Z</dcterms:modified>
</cp:coreProperties>
</file>