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7"/>
    <p:sldMasterId id="2147483688" r:id="rId8"/>
  </p:sldMasterIdLst>
  <p:notesMasterIdLst>
    <p:notesMasterId r:id="rId35"/>
  </p:notesMasterIdLst>
  <p:sldIdLst>
    <p:sldId id="281" r:id="rId9"/>
    <p:sldId id="426" r:id="rId10"/>
    <p:sldId id="429" r:id="rId11"/>
    <p:sldId id="427" r:id="rId12"/>
    <p:sldId id="433" r:id="rId13"/>
    <p:sldId id="447" r:id="rId14"/>
    <p:sldId id="430" r:id="rId15"/>
    <p:sldId id="440" r:id="rId16"/>
    <p:sldId id="434" r:id="rId17"/>
    <p:sldId id="441" r:id="rId18"/>
    <p:sldId id="444" r:id="rId19"/>
    <p:sldId id="448" r:id="rId20"/>
    <p:sldId id="435" r:id="rId21"/>
    <p:sldId id="438" r:id="rId22"/>
    <p:sldId id="452" r:id="rId23"/>
    <p:sldId id="453" r:id="rId24"/>
    <p:sldId id="454" r:id="rId25"/>
    <p:sldId id="445" r:id="rId26"/>
    <p:sldId id="457" r:id="rId27"/>
    <p:sldId id="458" r:id="rId28"/>
    <p:sldId id="455" r:id="rId29"/>
    <p:sldId id="456" r:id="rId30"/>
    <p:sldId id="451" r:id="rId31"/>
    <p:sldId id="459" r:id="rId32"/>
    <p:sldId id="443" r:id="rId33"/>
    <p:sldId id="258" r:id="rId34"/>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BD31"/>
    <a:srgbClr val="CBCDD3"/>
    <a:srgbClr val="49B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59" autoAdjust="0"/>
    <p:restoredTop sz="91830" autoAdjust="0"/>
  </p:normalViewPr>
  <p:slideViewPr>
    <p:cSldViewPr snapToGrid="0">
      <p:cViewPr varScale="1">
        <p:scale>
          <a:sx n="125" d="100"/>
          <a:sy n="125" d="100"/>
        </p:scale>
        <p:origin x="1276" y="64"/>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4" d="100"/>
          <a:sy n="74" d="100"/>
        </p:scale>
        <p:origin x="2938"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2.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eg"/></Relationships>
</file>

<file path=ppt/diagrams/_rels/data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image" Target="../media/image35.png"/></Relationships>
</file>

<file path=ppt/diagrams/_rels/data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image" Target="../media/image35.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E5C6B-6107-4ED5-B958-06D08F87A681}" type="doc">
      <dgm:prSet loTypeId="urn:microsoft.com/office/officeart/2005/8/layout/bList2" loCatId="list" qsTypeId="urn:microsoft.com/office/officeart/2005/8/quickstyle/simple1" qsCatId="simple" csTypeId="urn:microsoft.com/office/officeart/2005/8/colors/accent3_4" csCatId="accent3" phldr="1"/>
      <dgm:spPr/>
    </dgm:pt>
    <dgm:pt modelId="{A9C46403-2F94-4B88-AEC8-89A6D42B7D66}">
      <dgm:prSet phldrT="[Text]" custT="1"/>
      <dgm:spPr/>
      <dgm:t>
        <a:bodyPr/>
        <a:lstStyle/>
        <a:p>
          <a:r>
            <a:rPr lang="en-US" sz="3100" dirty="0" smtClean="0"/>
            <a:t>New </a:t>
          </a:r>
          <a:r>
            <a:rPr lang="en-US" sz="2400" dirty="0" smtClean="0"/>
            <a:t>Hampshire</a:t>
          </a:r>
          <a:endParaRPr lang="en-US" sz="2400" dirty="0"/>
        </a:p>
      </dgm:t>
    </dgm:pt>
    <dgm:pt modelId="{510DB001-6768-4A0C-8ABE-63956982A2E3}" type="parTrans" cxnId="{590AF684-4296-4496-B8A2-EB0C77F8CF47}">
      <dgm:prSet/>
      <dgm:spPr/>
      <dgm:t>
        <a:bodyPr/>
        <a:lstStyle/>
        <a:p>
          <a:endParaRPr lang="en-US"/>
        </a:p>
      </dgm:t>
    </dgm:pt>
    <dgm:pt modelId="{0EED22E9-CCE2-49C1-ACA4-B9CC80F92419}" type="sibTrans" cxnId="{590AF684-4296-4496-B8A2-EB0C77F8CF47}">
      <dgm:prSet/>
      <dgm:spPr/>
      <dgm:t>
        <a:bodyPr/>
        <a:lstStyle/>
        <a:p>
          <a:endParaRPr lang="en-US"/>
        </a:p>
      </dgm:t>
    </dgm:pt>
    <dgm:pt modelId="{2EF07B37-70A7-433D-A948-E81652976F1D}">
      <dgm:prSet phldrT="[Text]"/>
      <dgm:spPr/>
      <dgm:t>
        <a:bodyPr/>
        <a:lstStyle/>
        <a:p>
          <a:r>
            <a:rPr lang="en-US" dirty="0" smtClean="0"/>
            <a:t>Derek Rydin</a:t>
          </a:r>
          <a:endParaRPr lang="en-US" dirty="0"/>
        </a:p>
      </dgm:t>
    </dgm:pt>
    <dgm:pt modelId="{1DC3E578-58E6-44CA-B659-FB27C8DD8E51}" type="parTrans" cxnId="{27DE8F50-1FC7-4437-BD3C-8B03050B94C5}">
      <dgm:prSet/>
      <dgm:spPr/>
      <dgm:t>
        <a:bodyPr/>
        <a:lstStyle/>
        <a:p>
          <a:endParaRPr lang="en-US"/>
        </a:p>
      </dgm:t>
    </dgm:pt>
    <dgm:pt modelId="{73C733D2-1459-49FE-85B8-FBE698AA98F0}" type="sibTrans" cxnId="{27DE8F50-1FC7-4437-BD3C-8B03050B94C5}">
      <dgm:prSet/>
      <dgm:spPr/>
      <dgm:t>
        <a:bodyPr/>
        <a:lstStyle/>
        <a:p>
          <a:endParaRPr lang="en-US"/>
        </a:p>
      </dgm:t>
    </dgm:pt>
    <dgm:pt modelId="{504E7AEE-71BD-466D-85E8-CF2DFC75199A}">
      <dgm:prSet phldrT="[Text]" custT="1"/>
      <dgm:spPr/>
      <dgm:t>
        <a:bodyPr/>
        <a:lstStyle/>
        <a:p>
          <a:r>
            <a:rPr lang="en-US" sz="2400" dirty="0" smtClean="0"/>
            <a:t>Indiana</a:t>
          </a:r>
          <a:endParaRPr lang="en-US" sz="2400" dirty="0"/>
        </a:p>
      </dgm:t>
    </dgm:pt>
    <dgm:pt modelId="{910214C2-B889-460E-9E32-E6DDD3767D14}" type="parTrans" cxnId="{B36F0272-BB9C-4B91-8730-44FD593F35D7}">
      <dgm:prSet/>
      <dgm:spPr/>
      <dgm:t>
        <a:bodyPr/>
        <a:lstStyle/>
        <a:p>
          <a:endParaRPr lang="en-US"/>
        </a:p>
      </dgm:t>
    </dgm:pt>
    <dgm:pt modelId="{B9FD2E6A-D9B2-437D-BA5D-57CBE9E0452C}" type="sibTrans" cxnId="{B36F0272-BB9C-4B91-8730-44FD593F35D7}">
      <dgm:prSet/>
      <dgm:spPr/>
      <dgm:t>
        <a:bodyPr/>
        <a:lstStyle/>
        <a:p>
          <a:endParaRPr lang="en-US"/>
        </a:p>
      </dgm:t>
    </dgm:pt>
    <dgm:pt modelId="{F975A45E-F3E6-4A35-8EAD-CFBF82CF1586}">
      <dgm:prSet phldrT="[Text]"/>
      <dgm:spPr/>
      <dgm:t>
        <a:bodyPr/>
        <a:lstStyle/>
        <a:p>
          <a:r>
            <a:rPr lang="en-US" dirty="0" smtClean="0"/>
            <a:t>Jeb Castelo</a:t>
          </a:r>
          <a:endParaRPr lang="en-US" dirty="0"/>
        </a:p>
      </dgm:t>
    </dgm:pt>
    <dgm:pt modelId="{DAA953C4-9D4E-49F7-8AE8-E4127250715C}" type="parTrans" cxnId="{8B7F6E3D-3E41-4850-9A2A-F4E6594DA529}">
      <dgm:prSet/>
      <dgm:spPr/>
      <dgm:t>
        <a:bodyPr/>
        <a:lstStyle/>
        <a:p>
          <a:endParaRPr lang="en-US"/>
        </a:p>
      </dgm:t>
    </dgm:pt>
    <dgm:pt modelId="{36C1430D-ABBD-4319-981B-AC95E808543C}" type="sibTrans" cxnId="{8B7F6E3D-3E41-4850-9A2A-F4E6594DA529}">
      <dgm:prSet/>
      <dgm:spPr/>
      <dgm:t>
        <a:bodyPr/>
        <a:lstStyle/>
        <a:p>
          <a:endParaRPr lang="en-US"/>
        </a:p>
      </dgm:t>
    </dgm:pt>
    <dgm:pt modelId="{80B9E4CF-D411-47B1-A9F3-47DFCED8183A}">
      <dgm:prSet phldrT="[Text]"/>
      <dgm:spPr/>
      <dgm:t>
        <a:bodyPr/>
        <a:lstStyle/>
        <a:p>
          <a:r>
            <a:rPr lang="en-US" dirty="0" smtClean="0"/>
            <a:t>Natalie King</a:t>
          </a:r>
          <a:endParaRPr lang="en-US" dirty="0"/>
        </a:p>
      </dgm:t>
    </dgm:pt>
    <dgm:pt modelId="{CD2E7092-854A-4645-8EA8-D6D866F31AA6}" type="parTrans" cxnId="{E80846D2-C4E2-4FC7-8446-4E35D2D08BE9}">
      <dgm:prSet/>
      <dgm:spPr/>
      <dgm:t>
        <a:bodyPr/>
        <a:lstStyle/>
        <a:p>
          <a:endParaRPr lang="en-US"/>
        </a:p>
      </dgm:t>
    </dgm:pt>
    <dgm:pt modelId="{8EB6A4E3-6923-462B-B6A7-6DA347981A18}" type="sibTrans" cxnId="{E80846D2-C4E2-4FC7-8446-4E35D2D08BE9}">
      <dgm:prSet/>
      <dgm:spPr/>
      <dgm:t>
        <a:bodyPr/>
        <a:lstStyle/>
        <a:p>
          <a:endParaRPr lang="en-US"/>
        </a:p>
      </dgm:t>
    </dgm:pt>
    <dgm:pt modelId="{574C3C72-A69D-4BC4-A2BA-F399CF3BEF1F}">
      <dgm:prSet phldrT="[Text]"/>
      <dgm:spPr/>
      <dgm:t>
        <a:bodyPr/>
        <a:lstStyle/>
        <a:p>
          <a:r>
            <a:rPr lang="en-US" dirty="0" smtClean="0"/>
            <a:t>Christopher Strobel</a:t>
          </a:r>
          <a:endParaRPr lang="en-US" dirty="0"/>
        </a:p>
      </dgm:t>
    </dgm:pt>
    <dgm:pt modelId="{43FE8577-BF37-4489-A3F0-32C579C9E086}" type="parTrans" cxnId="{9759FAC6-9ED5-4916-B13D-0D79532588BC}">
      <dgm:prSet/>
      <dgm:spPr/>
      <dgm:t>
        <a:bodyPr/>
        <a:lstStyle/>
        <a:p>
          <a:endParaRPr lang="en-US"/>
        </a:p>
      </dgm:t>
    </dgm:pt>
    <dgm:pt modelId="{8015D651-427C-4B43-A34B-FEE650D7A6CB}" type="sibTrans" cxnId="{9759FAC6-9ED5-4916-B13D-0D79532588BC}">
      <dgm:prSet/>
      <dgm:spPr/>
      <dgm:t>
        <a:bodyPr/>
        <a:lstStyle/>
        <a:p>
          <a:endParaRPr lang="en-US"/>
        </a:p>
      </dgm:t>
    </dgm:pt>
    <dgm:pt modelId="{53A03BCF-CCBE-40C6-B444-B76489A9500E}">
      <dgm:prSet phldrT="[Text]"/>
      <dgm:spPr/>
      <dgm:t>
        <a:bodyPr/>
        <a:lstStyle/>
        <a:p>
          <a:r>
            <a:rPr lang="en-US" dirty="0" smtClean="0"/>
            <a:t>Raymond Murphy</a:t>
          </a:r>
          <a:endParaRPr lang="en-US" dirty="0"/>
        </a:p>
      </dgm:t>
    </dgm:pt>
    <dgm:pt modelId="{C377B189-C207-4EE6-894C-052EE2597401}" type="parTrans" cxnId="{644278D8-E041-432A-ACA7-9353455F55D5}">
      <dgm:prSet/>
      <dgm:spPr/>
      <dgm:t>
        <a:bodyPr/>
        <a:lstStyle/>
        <a:p>
          <a:endParaRPr lang="en-US"/>
        </a:p>
      </dgm:t>
    </dgm:pt>
    <dgm:pt modelId="{A1B23FEB-B23F-4753-8C9B-A711E491FB53}" type="sibTrans" cxnId="{644278D8-E041-432A-ACA7-9353455F55D5}">
      <dgm:prSet/>
      <dgm:spPr/>
      <dgm:t>
        <a:bodyPr/>
        <a:lstStyle/>
        <a:p>
          <a:endParaRPr lang="en-US"/>
        </a:p>
      </dgm:t>
    </dgm:pt>
    <dgm:pt modelId="{B3CE19BC-C5BA-48E9-A83C-213821179C99}">
      <dgm:prSet phldrT="[Text]"/>
      <dgm:spPr/>
      <dgm:t>
        <a:bodyPr/>
        <a:lstStyle/>
        <a:p>
          <a:r>
            <a:rPr lang="en-US" dirty="0" smtClean="0"/>
            <a:t>Daniel Arsenault</a:t>
          </a:r>
          <a:endParaRPr lang="en-US" dirty="0"/>
        </a:p>
      </dgm:t>
    </dgm:pt>
    <dgm:pt modelId="{AB702B81-B063-4132-9BB1-908AE640D1F1}" type="parTrans" cxnId="{7C0C1341-D488-408C-A09E-25D8898329CA}">
      <dgm:prSet/>
      <dgm:spPr/>
      <dgm:t>
        <a:bodyPr/>
        <a:lstStyle/>
        <a:p>
          <a:endParaRPr lang="en-US"/>
        </a:p>
      </dgm:t>
    </dgm:pt>
    <dgm:pt modelId="{A952204D-EC93-44A2-83D6-DD0FD9FF9CFD}" type="sibTrans" cxnId="{7C0C1341-D488-408C-A09E-25D8898329CA}">
      <dgm:prSet/>
      <dgm:spPr/>
      <dgm:t>
        <a:bodyPr/>
        <a:lstStyle/>
        <a:p>
          <a:endParaRPr lang="en-US"/>
        </a:p>
      </dgm:t>
    </dgm:pt>
    <dgm:pt modelId="{07BAAFB5-4063-42F0-AA3A-AB586E78DC26}">
      <dgm:prSet phldrT="[Text]"/>
      <dgm:spPr/>
      <dgm:t>
        <a:bodyPr/>
        <a:lstStyle/>
        <a:p>
          <a:r>
            <a:rPr lang="en-US" dirty="0" smtClean="0"/>
            <a:t>Carrie Beaton</a:t>
          </a:r>
          <a:endParaRPr lang="en-US" dirty="0"/>
        </a:p>
      </dgm:t>
    </dgm:pt>
    <dgm:pt modelId="{3D50CC2E-5AAF-4361-B61F-0D75A2A4153D}" type="parTrans" cxnId="{246AF87B-D9B8-4C04-B4B4-54E1DC95DA5C}">
      <dgm:prSet/>
      <dgm:spPr/>
      <dgm:t>
        <a:bodyPr/>
        <a:lstStyle/>
        <a:p>
          <a:endParaRPr lang="en-US"/>
        </a:p>
      </dgm:t>
    </dgm:pt>
    <dgm:pt modelId="{253245CB-6086-49A1-B11C-385ED302E0C7}" type="sibTrans" cxnId="{246AF87B-D9B8-4C04-B4B4-54E1DC95DA5C}">
      <dgm:prSet/>
      <dgm:spPr/>
      <dgm:t>
        <a:bodyPr/>
        <a:lstStyle/>
        <a:p>
          <a:endParaRPr lang="en-US"/>
        </a:p>
      </dgm:t>
    </dgm:pt>
    <dgm:pt modelId="{0855E91F-73D4-4FA3-8580-22B7CCB3C895}">
      <dgm:prSet phldrT="[Text]"/>
      <dgm:spPr/>
      <dgm:t>
        <a:bodyPr/>
        <a:lstStyle/>
        <a:p>
          <a:r>
            <a:rPr lang="en-US" dirty="0" smtClean="0"/>
            <a:t>Shawn Keenan</a:t>
          </a:r>
          <a:endParaRPr lang="en-US" dirty="0"/>
        </a:p>
      </dgm:t>
    </dgm:pt>
    <dgm:pt modelId="{DDECCB4C-D86D-4C38-8372-C6611231722A}" type="parTrans" cxnId="{04392907-652D-42D6-A0AC-B521C93A19F0}">
      <dgm:prSet/>
      <dgm:spPr/>
      <dgm:t>
        <a:bodyPr/>
        <a:lstStyle/>
        <a:p>
          <a:endParaRPr lang="en-US"/>
        </a:p>
      </dgm:t>
    </dgm:pt>
    <dgm:pt modelId="{440EB2CD-E51D-44E5-8891-F99B24FED28E}" type="sibTrans" cxnId="{04392907-652D-42D6-A0AC-B521C93A19F0}">
      <dgm:prSet/>
      <dgm:spPr/>
      <dgm:t>
        <a:bodyPr/>
        <a:lstStyle/>
        <a:p>
          <a:endParaRPr lang="en-US"/>
        </a:p>
      </dgm:t>
    </dgm:pt>
    <dgm:pt modelId="{39BE542F-27F3-4A23-8B8E-9BA4BD43D55F}">
      <dgm:prSet phldrT="[Text]"/>
      <dgm:spPr/>
      <dgm:t>
        <a:bodyPr/>
        <a:lstStyle/>
        <a:p>
          <a:r>
            <a:rPr lang="en-US" dirty="0" smtClean="0"/>
            <a:t>Michelle Sullivan</a:t>
          </a:r>
          <a:endParaRPr lang="en-US" dirty="0"/>
        </a:p>
      </dgm:t>
    </dgm:pt>
    <dgm:pt modelId="{7F989696-F7D0-40A9-BD0C-D15165671372}" type="parTrans" cxnId="{E1110E0B-A080-4D06-8B49-82F944D0875B}">
      <dgm:prSet/>
      <dgm:spPr/>
      <dgm:t>
        <a:bodyPr/>
        <a:lstStyle/>
        <a:p>
          <a:endParaRPr lang="en-US"/>
        </a:p>
      </dgm:t>
    </dgm:pt>
    <dgm:pt modelId="{D11690C1-66F8-4684-802B-2EA2BE916F6E}" type="sibTrans" cxnId="{E1110E0B-A080-4D06-8B49-82F944D0875B}">
      <dgm:prSet/>
      <dgm:spPr/>
      <dgm:t>
        <a:bodyPr/>
        <a:lstStyle/>
        <a:p>
          <a:endParaRPr lang="en-US"/>
        </a:p>
      </dgm:t>
    </dgm:pt>
    <dgm:pt modelId="{EEFD53A4-F9B0-4D1A-8988-394B9CFB35F4}">
      <dgm:prSet phldrT="[Text]"/>
      <dgm:spPr/>
      <dgm:t>
        <a:bodyPr/>
        <a:lstStyle/>
        <a:p>
          <a:r>
            <a:rPr lang="en-US" dirty="0" smtClean="0"/>
            <a:t>Eric Hebert</a:t>
          </a:r>
          <a:endParaRPr lang="en-US" dirty="0"/>
        </a:p>
      </dgm:t>
    </dgm:pt>
    <dgm:pt modelId="{925E627D-62B2-42F3-BDCD-981897ED0213}" type="parTrans" cxnId="{8494D93C-3794-45FA-A5AE-8F695FDC47CB}">
      <dgm:prSet/>
      <dgm:spPr/>
      <dgm:t>
        <a:bodyPr/>
        <a:lstStyle/>
        <a:p>
          <a:endParaRPr lang="en-US"/>
        </a:p>
      </dgm:t>
    </dgm:pt>
    <dgm:pt modelId="{A3023CE4-27F7-45A2-AE5A-9F1FEC6826CC}" type="sibTrans" cxnId="{8494D93C-3794-45FA-A5AE-8F695FDC47CB}">
      <dgm:prSet/>
      <dgm:spPr/>
      <dgm:t>
        <a:bodyPr/>
        <a:lstStyle/>
        <a:p>
          <a:endParaRPr lang="en-US"/>
        </a:p>
      </dgm:t>
    </dgm:pt>
    <dgm:pt modelId="{58CEAA49-DBB8-4F76-9897-2451A56BC8D0}">
      <dgm:prSet phldrT="[Text]"/>
      <dgm:spPr/>
      <dgm:t>
        <a:bodyPr/>
        <a:lstStyle/>
        <a:p>
          <a:r>
            <a:rPr lang="en-US" dirty="0" smtClean="0"/>
            <a:t>Douglass Mitchell</a:t>
          </a:r>
          <a:endParaRPr lang="en-US" dirty="0"/>
        </a:p>
      </dgm:t>
    </dgm:pt>
    <dgm:pt modelId="{AF68BBE0-DD60-4DAF-BE97-6BA0042A6110}" type="parTrans" cxnId="{E8DE2612-9E9E-45BF-8831-5D89F0233266}">
      <dgm:prSet/>
      <dgm:spPr/>
      <dgm:t>
        <a:bodyPr/>
        <a:lstStyle/>
        <a:p>
          <a:endParaRPr lang="en-US"/>
        </a:p>
      </dgm:t>
    </dgm:pt>
    <dgm:pt modelId="{6497B20F-AE77-4045-A699-707B46E5EF54}" type="sibTrans" cxnId="{E8DE2612-9E9E-45BF-8831-5D89F0233266}">
      <dgm:prSet/>
      <dgm:spPr/>
      <dgm:t>
        <a:bodyPr/>
        <a:lstStyle/>
        <a:p>
          <a:endParaRPr lang="en-US"/>
        </a:p>
      </dgm:t>
    </dgm:pt>
    <dgm:pt modelId="{B7E7177B-44DC-4A7C-8B08-77BA8AD92E9C}">
      <dgm:prSet phldrT="[Text]"/>
      <dgm:spPr/>
      <dgm:t>
        <a:bodyPr/>
        <a:lstStyle/>
        <a:p>
          <a:r>
            <a:rPr lang="en-US" dirty="0" smtClean="0"/>
            <a:t>Patrick Walker</a:t>
          </a:r>
          <a:endParaRPr lang="en-US" dirty="0"/>
        </a:p>
      </dgm:t>
    </dgm:pt>
    <dgm:pt modelId="{1F3A4E33-B270-4AC5-A9E5-D9D58743E94E}" type="parTrans" cxnId="{717DEE90-CDC0-4807-94DC-2E4640EC2915}">
      <dgm:prSet/>
      <dgm:spPr/>
      <dgm:t>
        <a:bodyPr/>
        <a:lstStyle/>
        <a:p>
          <a:endParaRPr lang="en-US"/>
        </a:p>
      </dgm:t>
    </dgm:pt>
    <dgm:pt modelId="{5CF05BEE-342C-4D83-9752-59A16DB846A5}" type="sibTrans" cxnId="{717DEE90-CDC0-4807-94DC-2E4640EC2915}">
      <dgm:prSet/>
      <dgm:spPr/>
      <dgm:t>
        <a:bodyPr/>
        <a:lstStyle/>
        <a:p>
          <a:endParaRPr lang="en-US"/>
        </a:p>
      </dgm:t>
    </dgm:pt>
    <dgm:pt modelId="{553F5507-7EC0-46F2-ACE4-5D19981BDA56}">
      <dgm:prSet phldrT="[Text]"/>
      <dgm:spPr/>
      <dgm:t>
        <a:bodyPr/>
        <a:lstStyle/>
        <a:p>
          <a:r>
            <a:rPr lang="en-US" dirty="0" smtClean="0"/>
            <a:t>Booth Gibson</a:t>
          </a:r>
          <a:endParaRPr lang="en-US" dirty="0"/>
        </a:p>
      </dgm:t>
    </dgm:pt>
    <dgm:pt modelId="{E522EBD8-C9BF-459D-AFF9-CD9C409331DC}" type="parTrans" cxnId="{D0A55B43-1B9C-424C-B0F3-745327D51003}">
      <dgm:prSet/>
      <dgm:spPr/>
      <dgm:t>
        <a:bodyPr/>
        <a:lstStyle/>
        <a:p>
          <a:endParaRPr lang="en-US"/>
        </a:p>
      </dgm:t>
    </dgm:pt>
    <dgm:pt modelId="{E8489245-72FF-48CF-ABD4-9E36C8DD1DAE}" type="sibTrans" cxnId="{D0A55B43-1B9C-424C-B0F3-745327D51003}">
      <dgm:prSet/>
      <dgm:spPr/>
      <dgm:t>
        <a:bodyPr/>
        <a:lstStyle/>
        <a:p>
          <a:endParaRPr lang="en-US"/>
        </a:p>
      </dgm:t>
    </dgm:pt>
    <dgm:pt modelId="{95D0EA41-FBBE-4CC4-8ABC-EFF4F39AF26B}">
      <dgm:prSet phldrT="[Text]"/>
      <dgm:spPr/>
      <dgm:t>
        <a:bodyPr/>
        <a:lstStyle/>
        <a:p>
          <a:r>
            <a:rPr lang="en-US" dirty="0" smtClean="0"/>
            <a:t>Shannon Renaud</a:t>
          </a:r>
          <a:endParaRPr lang="en-US" dirty="0"/>
        </a:p>
      </dgm:t>
    </dgm:pt>
    <dgm:pt modelId="{CC7D7A71-41FF-4D8F-BD60-9A6B80C047C1}" type="parTrans" cxnId="{3EC66FE6-508D-4E67-95C3-DB1CB2677223}">
      <dgm:prSet/>
      <dgm:spPr/>
      <dgm:t>
        <a:bodyPr/>
        <a:lstStyle/>
        <a:p>
          <a:endParaRPr lang="en-US"/>
        </a:p>
      </dgm:t>
    </dgm:pt>
    <dgm:pt modelId="{F7923B1E-7CFE-4691-8165-B9927C11C3E4}" type="sibTrans" cxnId="{3EC66FE6-508D-4E67-95C3-DB1CB2677223}">
      <dgm:prSet/>
      <dgm:spPr/>
      <dgm:t>
        <a:bodyPr/>
        <a:lstStyle/>
        <a:p>
          <a:endParaRPr lang="en-US"/>
        </a:p>
      </dgm:t>
    </dgm:pt>
    <dgm:pt modelId="{D2277955-3789-4AA2-97D0-2789245C43C9}">
      <dgm:prSet phldrT="[Text]"/>
      <dgm:spPr/>
      <dgm:t>
        <a:bodyPr/>
        <a:lstStyle/>
        <a:p>
          <a:r>
            <a:rPr lang="en-US" dirty="0" smtClean="0"/>
            <a:t>Michael Carrison</a:t>
          </a:r>
          <a:endParaRPr lang="en-US" dirty="0"/>
        </a:p>
      </dgm:t>
    </dgm:pt>
    <dgm:pt modelId="{A3FA86F8-6CCA-48D1-B9CD-699720CBA2D7}" type="parTrans" cxnId="{E1189131-E807-4FA2-952B-511AE559CFE2}">
      <dgm:prSet/>
      <dgm:spPr/>
      <dgm:t>
        <a:bodyPr/>
        <a:lstStyle/>
        <a:p>
          <a:endParaRPr lang="en-US"/>
        </a:p>
      </dgm:t>
    </dgm:pt>
    <dgm:pt modelId="{162D5CBF-2F90-47B0-8A84-A723EEBB93C4}" type="sibTrans" cxnId="{E1189131-E807-4FA2-952B-511AE559CFE2}">
      <dgm:prSet/>
      <dgm:spPr/>
      <dgm:t>
        <a:bodyPr/>
        <a:lstStyle/>
        <a:p>
          <a:endParaRPr lang="en-US"/>
        </a:p>
      </dgm:t>
    </dgm:pt>
    <dgm:pt modelId="{69E62BCD-BDF4-4986-B8AA-351FFE5A9280}">
      <dgm:prSet phldrT="[Text]"/>
      <dgm:spPr/>
      <dgm:t>
        <a:bodyPr/>
        <a:lstStyle/>
        <a:p>
          <a:r>
            <a:rPr lang="en-US" dirty="0" smtClean="0"/>
            <a:t>Kevin Fascetta</a:t>
          </a:r>
          <a:endParaRPr lang="en-US" dirty="0"/>
        </a:p>
      </dgm:t>
    </dgm:pt>
    <dgm:pt modelId="{8546945B-0CE6-40CD-A17A-0E8A8BCFB9CC}" type="parTrans" cxnId="{03489E12-3E9C-46E2-B5D4-25B0459C70A6}">
      <dgm:prSet/>
      <dgm:spPr/>
      <dgm:t>
        <a:bodyPr/>
        <a:lstStyle/>
        <a:p>
          <a:endParaRPr lang="en-US"/>
        </a:p>
      </dgm:t>
    </dgm:pt>
    <dgm:pt modelId="{4B1892F1-D4DF-4D41-B6CF-EBF6012B8F3C}" type="sibTrans" cxnId="{03489E12-3E9C-46E2-B5D4-25B0459C70A6}">
      <dgm:prSet/>
      <dgm:spPr/>
      <dgm:t>
        <a:bodyPr/>
        <a:lstStyle/>
        <a:p>
          <a:endParaRPr lang="en-US"/>
        </a:p>
      </dgm:t>
    </dgm:pt>
    <dgm:pt modelId="{F563D266-060E-4D57-8CAE-5EF91F68E605}">
      <dgm:prSet phldrT="[Text]"/>
      <dgm:spPr/>
      <dgm:t>
        <a:bodyPr/>
        <a:lstStyle/>
        <a:p>
          <a:r>
            <a:rPr lang="en-US" dirty="0" smtClean="0"/>
            <a:t>Larry Worster</a:t>
          </a:r>
          <a:endParaRPr lang="en-US" dirty="0"/>
        </a:p>
      </dgm:t>
    </dgm:pt>
    <dgm:pt modelId="{E95A742B-F484-4DBF-AA1C-0D3352F0B972}" type="parTrans" cxnId="{2162CD1E-047D-4857-9F40-76B0A2D493AC}">
      <dgm:prSet/>
      <dgm:spPr/>
      <dgm:t>
        <a:bodyPr/>
        <a:lstStyle/>
        <a:p>
          <a:endParaRPr lang="en-US"/>
        </a:p>
      </dgm:t>
    </dgm:pt>
    <dgm:pt modelId="{A56D50BE-6A0F-406F-BACF-BC2EF7B15B23}" type="sibTrans" cxnId="{2162CD1E-047D-4857-9F40-76B0A2D493AC}">
      <dgm:prSet/>
      <dgm:spPr/>
      <dgm:t>
        <a:bodyPr/>
        <a:lstStyle/>
        <a:p>
          <a:endParaRPr lang="en-US"/>
        </a:p>
      </dgm:t>
    </dgm:pt>
    <dgm:pt modelId="{BAD69EAA-F754-4AD6-8A36-1BE9C816D29C}">
      <dgm:prSet phldrT="[Text]"/>
      <dgm:spPr/>
      <dgm:t>
        <a:bodyPr/>
        <a:lstStyle/>
        <a:p>
          <a:r>
            <a:rPr lang="en-US" dirty="0" smtClean="0"/>
            <a:t>Christopher Blake</a:t>
          </a:r>
          <a:endParaRPr lang="en-US" dirty="0"/>
        </a:p>
      </dgm:t>
    </dgm:pt>
    <dgm:pt modelId="{DA9BB003-A75B-4F5B-828F-54296327A62C}" type="parTrans" cxnId="{BEE974DB-CD01-4A59-B145-797C254EB0B5}">
      <dgm:prSet/>
      <dgm:spPr/>
      <dgm:t>
        <a:bodyPr/>
        <a:lstStyle/>
        <a:p>
          <a:endParaRPr lang="en-US"/>
        </a:p>
      </dgm:t>
    </dgm:pt>
    <dgm:pt modelId="{79D0610E-BE62-4C55-8485-027336D4B012}" type="sibTrans" cxnId="{BEE974DB-CD01-4A59-B145-797C254EB0B5}">
      <dgm:prSet/>
      <dgm:spPr/>
      <dgm:t>
        <a:bodyPr/>
        <a:lstStyle/>
        <a:p>
          <a:endParaRPr lang="en-US"/>
        </a:p>
      </dgm:t>
    </dgm:pt>
    <dgm:pt modelId="{B4DF83B9-95B2-4DED-AAB9-BFF5106C945B}">
      <dgm:prSet phldrT="[Text]"/>
      <dgm:spPr/>
      <dgm:t>
        <a:bodyPr/>
        <a:lstStyle/>
        <a:p>
          <a:r>
            <a:rPr lang="en-US" dirty="0" smtClean="0"/>
            <a:t>Mark Brandt</a:t>
          </a:r>
          <a:endParaRPr lang="en-US" dirty="0"/>
        </a:p>
      </dgm:t>
    </dgm:pt>
    <dgm:pt modelId="{C9B12D8E-3C50-4CB7-858A-60D422D2525D}" type="parTrans" cxnId="{EF6887D1-445D-48AD-8C09-FC52FB6DADCC}">
      <dgm:prSet/>
      <dgm:spPr/>
      <dgm:t>
        <a:bodyPr/>
        <a:lstStyle/>
        <a:p>
          <a:endParaRPr lang="en-US"/>
        </a:p>
      </dgm:t>
    </dgm:pt>
    <dgm:pt modelId="{C18A690F-8917-4016-B9A2-ACB3FEEEAA34}" type="sibTrans" cxnId="{EF6887D1-445D-48AD-8C09-FC52FB6DADCC}">
      <dgm:prSet/>
      <dgm:spPr/>
      <dgm:t>
        <a:bodyPr/>
        <a:lstStyle/>
        <a:p>
          <a:endParaRPr lang="en-US"/>
        </a:p>
      </dgm:t>
    </dgm:pt>
    <dgm:pt modelId="{06C31E0C-3548-415C-B2F0-969F5B1209E3}">
      <dgm:prSet phldrT="[Text]"/>
      <dgm:spPr/>
      <dgm:t>
        <a:bodyPr/>
        <a:lstStyle/>
        <a:p>
          <a:r>
            <a:rPr lang="en-US" dirty="0" smtClean="0"/>
            <a:t>Brandon Morrissette</a:t>
          </a:r>
          <a:endParaRPr lang="en-US" dirty="0"/>
        </a:p>
      </dgm:t>
    </dgm:pt>
    <dgm:pt modelId="{653FA7EB-9302-4FD9-B1EA-834545666120}" type="parTrans" cxnId="{C0A6B738-2682-4E5A-86C5-EF384CCA6013}">
      <dgm:prSet/>
      <dgm:spPr/>
      <dgm:t>
        <a:bodyPr/>
        <a:lstStyle/>
        <a:p>
          <a:endParaRPr lang="en-US"/>
        </a:p>
      </dgm:t>
    </dgm:pt>
    <dgm:pt modelId="{1BE6DACD-AFD9-4795-BDE6-0BFB7E2593E4}" type="sibTrans" cxnId="{C0A6B738-2682-4E5A-86C5-EF384CCA6013}">
      <dgm:prSet/>
      <dgm:spPr/>
      <dgm:t>
        <a:bodyPr/>
        <a:lstStyle/>
        <a:p>
          <a:endParaRPr lang="en-US"/>
        </a:p>
      </dgm:t>
    </dgm:pt>
    <dgm:pt modelId="{5CDBA2E8-C761-46E9-8591-476FB769CF41}" type="pres">
      <dgm:prSet presAssocID="{9A1E5C6B-6107-4ED5-B958-06D08F87A681}" presName="diagram" presStyleCnt="0">
        <dgm:presLayoutVars>
          <dgm:dir/>
          <dgm:animLvl val="lvl"/>
          <dgm:resizeHandles val="exact"/>
        </dgm:presLayoutVars>
      </dgm:prSet>
      <dgm:spPr/>
    </dgm:pt>
    <dgm:pt modelId="{CEA5F515-F2A5-4BDC-9DAB-2B3704BBCE34}" type="pres">
      <dgm:prSet presAssocID="{A9C46403-2F94-4B88-AEC8-89A6D42B7D66}" presName="compNode" presStyleCnt="0"/>
      <dgm:spPr/>
    </dgm:pt>
    <dgm:pt modelId="{4874CA7F-B79F-4BC6-8DA8-24C21E2254C0}" type="pres">
      <dgm:prSet presAssocID="{A9C46403-2F94-4B88-AEC8-89A6D42B7D66}" presName="childRect" presStyleLbl="bgAcc1" presStyleIdx="0" presStyleCnt="2" custScaleY="131545">
        <dgm:presLayoutVars>
          <dgm:bulletEnabled val="1"/>
        </dgm:presLayoutVars>
      </dgm:prSet>
      <dgm:spPr/>
      <dgm:t>
        <a:bodyPr/>
        <a:lstStyle/>
        <a:p>
          <a:endParaRPr lang="en-US"/>
        </a:p>
      </dgm:t>
    </dgm:pt>
    <dgm:pt modelId="{EFD14FDB-637B-4E8D-AAA9-815F7E7966BD}" type="pres">
      <dgm:prSet presAssocID="{A9C46403-2F94-4B88-AEC8-89A6D42B7D66}" presName="parentText" presStyleLbl="node1" presStyleIdx="0" presStyleCnt="0">
        <dgm:presLayoutVars>
          <dgm:chMax val="0"/>
          <dgm:bulletEnabled val="1"/>
        </dgm:presLayoutVars>
      </dgm:prSet>
      <dgm:spPr/>
      <dgm:t>
        <a:bodyPr/>
        <a:lstStyle/>
        <a:p>
          <a:endParaRPr lang="en-US"/>
        </a:p>
      </dgm:t>
    </dgm:pt>
    <dgm:pt modelId="{C58C292E-9C7F-4D8C-B239-FA1F411E0DE8}" type="pres">
      <dgm:prSet presAssocID="{A9C46403-2F94-4B88-AEC8-89A6D42B7D66}" presName="parentRect" presStyleLbl="alignNode1" presStyleIdx="0" presStyleCnt="2" custLinFactNeighborY="30472"/>
      <dgm:spPr/>
      <dgm:t>
        <a:bodyPr/>
        <a:lstStyle/>
        <a:p>
          <a:endParaRPr lang="en-US"/>
        </a:p>
      </dgm:t>
    </dgm:pt>
    <dgm:pt modelId="{4BBE403E-E89F-4CA7-B606-85359317E666}" type="pres">
      <dgm:prSet presAssocID="{A9C46403-2F94-4B88-AEC8-89A6D42B7D66}" presName="adorn" presStyleLbl="fgAccFollowNode1" presStyleIdx="0" presStyleCnt="2"/>
      <dgm:spPr>
        <a:blipFill>
          <a:blip xmlns:r="http://schemas.openxmlformats.org/officeDocument/2006/relationships" r:embed="rId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t="-15000" b="-15000"/>
          </a:stretch>
        </a:blipFill>
      </dgm:spPr>
    </dgm:pt>
    <dgm:pt modelId="{A0970D05-850F-45FE-B477-B42ACD9EA005}" type="pres">
      <dgm:prSet presAssocID="{0EED22E9-CCE2-49C1-ACA4-B9CC80F92419}" presName="sibTrans" presStyleLbl="sibTrans2D1" presStyleIdx="0" presStyleCnt="0"/>
      <dgm:spPr/>
      <dgm:t>
        <a:bodyPr/>
        <a:lstStyle/>
        <a:p>
          <a:endParaRPr lang="en-US"/>
        </a:p>
      </dgm:t>
    </dgm:pt>
    <dgm:pt modelId="{72A782A4-2362-4B73-B824-A481FD71DB49}" type="pres">
      <dgm:prSet presAssocID="{504E7AEE-71BD-466D-85E8-CF2DFC75199A}" presName="compNode" presStyleCnt="0"/>
      <dgm:spPr/>
    </dgm:pt>
    <dgm:pt modelId="{D0CB2CF0-973E-46BE-BDA5-E201D8A076F9}" type="pres">
      <dgm:prSet presAssocID="{504E7AEE-71BD-466D-85E8-CF2DFC75199A}" presName="childRect" presStyleLbl="bgAcc1" presStyleIdx="1" presStyleCnt="2" custLinFactNeighborX="-8629" custLinFactNeighborY="-9541">
        <dgm:presLayoutVars>
          <dgm:bulletEnabled val="1"/>
        </dgm:presLayoutVars>
      </dgm:prSet>
      <dgm:spPr/>
      <dgm:t>
        <a:bodyPr/>
        <a:lstStyle/>
        <a:p>
          <a:endParaRPr lang="en-US"/>
        </a:p>
      </dgm:t>
    </dgm:pt>
    <dgm:pt modelId="{14943BD6-74F7-4056-B967-17E962CC63E4}" type="pres">
      <dgm:prSet presAssocID="{504E7AEE-71BD-466D-85E8-CF2DFC75199A}" presName="parentText" presStyleLbl="node1" presStyleIdx="0" presStyleCnt="0">
        <dgm:presLayoutVars>
          <dgm:chMax val="0"/>
          <dgm:bulletEnabled val="1"/>
        </dgm:presLayoutVars>
      </dgm:prSet>
      <dgm:spPr/>
      <dgm:t>
        <a:bodyPr/>
        <a:lstStyle/>
        <a:p>
          <a:endParaRPr lang="en-US"/>
        </a:p>
      </dgm:t>
    </dgm:pt>
    <dgm:pt modelId="{0EA470A1-7E99-43F2-90CC-BE7BC36DF787}" type="pres">
      <dgm:prSet presAssocID="{504E7AEE-71BD-466D-85E8-CF2DFC75199A}" presName="parentRect" presStyleLbl="alignNode1" presStyleIdx="1" presStyleCnt="2" custLinFactNeighborX="-8629" custLinFactNeighborY="-23540"/>
      <dgm:spPr/>
      <dgm:t>
        <a:bodyPr/>
        <a:lstStyle/>
        <a:p>
          <a:endParaRPr lang="en-US"/>
        </a:p>
      </dgm:t>
    </dgm:pt>
    <dgm:pt modelId="{8D259B0F-8265-498E-BFA7-84D250121D0E}" type="pres">
      <dgm:prSet presAssocID="{504E7AEE-71BD-466D-85E8-CF2DFC75199A}" presName="adorn" presStyleLbl="fgAccFollowNode1" presStyleIdx="1" presStyleCnt="2" custLinFactNeighborX="-23699" custLinFactNeighborY="-25522"/>
      <dgm:spPr>
        <a:blipFill dpi="0" rotWithShape="1">
          <a:blip xmlns:r="http://schemas.openxmlformats.org/officeDocument/2006/relationships"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l="16463" t="8079" r="16463" b="8079"/>
          </a:stretch>
        </a:blipFill>
      </dgm:spPr>
    </dgm:pt>
  </dgm:ptLst>
  <dgm:cxnLst>
    <dgm:cxn modelId="{62085E78-4147-4DBC-96CC-F0E3F3866572}" type="presOf" srcId="{95D0EA41-FBBE-4CC4-8ABC-EFF4F39AF26B}" destId="{4874CA7F-B79F-4BC6-8DA8-24C21E2254C0}" srcOrd="0" destOrd="13" presId="urn:microsoft.com/office/officeart/2005/8/layout/bList2"/>
    <dgm:cxn modelId="{E1110E0B-A080-4D06-8B49-82F944D0875B}" srcId="{A9C46403-2F94-4B88-AEC8-89A6D42B7D66}" destId="{39BE542F-27F3-4A23-8B8E-9BA4BD43D55F}" srcOrd="8" destOrd="0" parTransId="{7F989696-F7D0-40A9-BD0C-D15165671372}" sibTransId="{D11690C1-66F8-4684-802B-2EA2BE916F6E}"/>
    <dgm:cxn modelId="{E8DE2612-9E9E-45BF-8831-5D89F0233266}" srcId="{A9C46403-2F94-4B88-AEC8-89A6D42B7D66}" destId="{58CEAA49-DBB8-4F76-9897-2451A56BC8D0}" srcOrd="10" destOrd="0" parTransId="{AF68BBE0-DD60-4DAF-BE97-6BA0042A6110}" sibTransId="{6497B20F-AE77-4045-A699-707B46E5EF54}"/>
    <dgm:cxn modelId="{732003DB-0865-4EC6-B31C-E57A86985689}" type="presOf" srcId="{553F5507-7EC0-46F2-ACE4-5D19981BDA56}" destId="{4874CA7F-B79F-4BC6-8DA8-24C21E2254C0}" srcOrd="0" destOrd="12" presId="urn:microsoft.com/office/officeart/2005/8/layout/bList2"/>
    <dgm:cxn modelId="{644278D8-E041-432A-ACA7-9353455F55D5}" srcId="{A9C46403-2F94-4B88-AEC8-89A6D42B7D66}" destId="{53A03BCF-CCBE-40C6-B444-B76489A9500E}" srcOrd="4" destOrd="0" parTransId="{C377B189-C207-4EE6-894C-052EE2597401}" sibTransId="{A1B23FEB-B23F-4753-8C9B-A711E491FB53}"/>
    <dgm:cxn modelId="{E80846D2-C4E2-4FC7-8446-4E35D2D08BE9}" srcId="{A9C46403-2F94-4B88-AEC8-89A6D42B7D66}" destId="{80B9E4CF-D411-47B1-A9F3-47DFCED8183A}" srcOrd="1" destOrd="0" parTransId="{CD2E7092-854A-4645-8EA8-D6D866F31AA6}" sibTransId="{8EB6A4E3-6923-462B-B6A7-6DA347981A18}"/>
    <dgm:cxn modelId="{C30C14EB-27ED-4ECC-8FAB-B9CAA98C31C0}" type="presOf" srcId="{BAD69EAA-F754-4AD6-8A36-1BE9C816D29C}" destId="{4874CA7F-B79F-4BC6-8DA8-24C21E2254C0}" srcOrd="0" destOrd="17" presId="urn:microsoft.com/office/officeart/2005/8/layout/bList2"/>
    <dgm:cxn modelId="{71EACABF-FACD-4EE9-BC29-069911400B99}" type="presOf" srcId="{B3CE19BC-C5BA-48E9-A83C-213821179C99}" destId="{4874CA7F-B79F-4BC6-8DA8-24C21E2254C0}" srcOrd="0" destOrd="5" presId="urn:microsoft.com/office/officeart/2005/8/layout/bList2"/>
    <dgm:cxn modelId="{7C0C1341-D488-408C-A09E-25D8898329CA}" srcId="{A9C46403-2F94-4B88-AEC8-89A6D42B7D66}" destId="{B3CE19BC-C5BA-48E9-A83C-213821179C99}" srcOrd="5" destOrd="0" parTransId="{AB702B81-B063-4132-9BB1-908AE640D1F1}" sibTransId="{A952204D-EC93-44A2-83D6-DD0FD9FF9CFD}"/>
    <dgm:cxn modelId="{EC142A0E-57D7-493A-BC32-20EA75E99F5A}" type="presOf" srcId="{504E7AEE-71BD-466D-85E8-CF2DFC75199A}" destId="{0EA470A1-7E99-43F2-90CC-BE7BC36DF787}" srcOrd="1" destOrd="0" presId="urn:microsoft.com/office/officeart/2005/8/layout/bList2"/>
    <dgm:cxn modelId="{814C58F1-E691-47A6-A9DD-3C7C851F9A7E}" type="presOf" srcId="{EEFD53A4-F9B0-4D1A-8988-394B9CFB35F4}" destId="{4874CA7F-B79F-4BC6-8DA8-24C21E2254C0}" srcOrd="0" destOrd="9" presId="urn:microsoft.com/office/officeart/2005/8/layout/bList2"/>
    <dgm:cxn modelId="{1B52D95F-4F64-49CB-B5F6-C961E0CD2953}" type="presOf" srcId="{D2277955-3789-4AA2-97D0-2789245C43C9}" destId="{4874CA7F-B79F-4BC6-8DA8-24C21E2254C0}" srcOrd="0" destOrd="14" presId="urn:microsoft.com/office/officeart/2005/8/layout/bList2"/>
    <dgm:cxn modelId="{9759FAC6-9ED5-4916-B13D-0D79532588BC}" srcId="{A9C46403-2F94-4B88-AEC8-89A6D42B7D66}" destId="{574C3C72-A69D-4BC4-A2BA-F399CF3BEF1F}" srcOrd="3" destOrd="0" parTransId="{43FE8577-BF37-4489-A3F0-32C579C9E086}" sibTransId="{8015D651-427C-4B43-A34B-FEE650D7A6CB}"/>
    <dgm:cxn modelId="{1F0774AE-BC9B-4C4A-9EBA-A8BC6C1FE415}" type="presOf" srcId="{A9C46403-2F94-4B88-AEC8-89A6D42B7D66}" destId="{EFD14FDB-637B-4E8D-AAA9-815F7E7966BD}" srcOrd="0" destOrd="0" presId="urn:microsoft.com/office/officeart/2005/8/layout/bList2"/>
    <dgm:cxn modelId="{E1189131-E807-4FA2-952B-511AE559CFE2}" srcId="{A9C46403-2F94-4B88-AEC8-89A6D42B7D66}" destId="{D2277955-3789-4AA2-97D0-2789245C43C9}" srcOrd="14" destOrd="0" parTransId="{A3FA86F8-6CCA-48D1-B9CD-699720CBA2D7}" sibTransId="{162D5CBF-2F90-47B0-8A84-A723EEBB93C4}"/>
    <dgm:cxn modelId="{EF6887D1-445D-48AD-8C09-FC52FB6DADCC}" srcId="{504E7AEE-71BD-466D-85E8-CF2DFC75199A}" destId="{B4DF83B9-95B2-4DED-AAB9-BFF5106C945B}" srcOrd="1" destOrd="0" parTransId="{C9B12D8E-3C50-4CB7-858A-60D422D2525D}" sibTransId="{C18A690F-8917-4016-B9A2-ACB3FEEEAA34}"/>
    <dgm:cxn modelId="{8494D93C-3794-45FA-A5AE-8F695FDC47CB}" srcId="{A9C46403-2F94-4B88-AEC8-89A6D42B7D66}" destId="{EEFD53A4-F9B0-4D1A-8988-394B9CFB35F4}" srcOrd="9" destOrd="0" parTransId="{925E627D-62B2-42F3-BDCD-981897ED0213}" sibTransId="{A3023CE4-27F7-45A2-AE5A-9F1FEC6826CC}"/>
    <dgm:cxn modelId="{BEE974DB-CD01-4A59-B145-797C254EB0B5}" srcId="{A9C46403-2F94-4B88-AEC8-89A6D42B7D66}" destId="{BAD69EAA-F754-4AD6-8A36-1BE9C816D29C}" srcOrd="17" destOrd="0" parTransId="{DA9BB003-A75B-4F5B-828F-54296327A62C}" sibTransId="{79D0610E-BE62-4C55-8485-027336D4B012}"/>
    <dgm:cxn modelId="{8B7F6E3D-3E41-4850-9A2A-F4E6594DA529}" srcId="{504E7AEE-71BD-466D-85E8-CF2DFC75199A}" destId="{F975A45E-F3E6-4A35-8EAD-CFBF82CF1586}" srcOrd="0" destOrd="0" parTransId="{DAA953C4-9D4E-49F7-8AE8-E4127250715C}" sibTransId="{36C1430D-ABBD-4319-981B-AC95E808543C}"/>
    <dgm:cxn modelId="{03489E12-3E9C-46E2-B5D4-25B0459C70A6}" srcId="{A9C46403-2F94-4B88-AEC8-89A6D42B7D66}" destId="{69E62BCD-BDF4-4986-B8AA-351FFE5A9280}" srcOrd="15" destOrd="0" parTransId="{8546945B-0CE6-40CD-A17A-0E8A8BCFB9CC}" sibTransId="{4B1892F1-D4DF-4D41-B6CF-EBF6012B8F3C}"/>
    <dgm:cxn modelId="{35AD626A-CDCD-4CC2-B4D1-86AB59A1F696}" type="presOf" srcId="{0EED22E9-CCE2-49C1-ACA4-B9CC80F92419}" destId="{A0970D05-850F-45FE-B477-B42ACD9EA005}" srcOrd="0" destOrd="0" presId="urn:microsoft.com/office/officeart/2005/8/layout/bList2"/>
    <dgm:cxn modelId="{48045EFC-CA13-41BC-B33A-29BBA90F6E1E}" type="presOf" srcId="{9A1E5C6B-6107-4ED5-B958-06D08F87A681}" destId="{5CDBA2E8-C761-46E9-8591-476FB769CF41}" srcOrd="0" destOrd="0" presId="urn:microsoft.com/office/officeart/2005/8/layout/bList2"/>
    <dgm:cxn modelId="{3EC66FE6-508D-4E67-95C3-DB1CB2677223}" srcId="{A9C46403-2F94-4B88-AEC8-89A6D42B7D66}" destId="{95D0EA41-FBBE-4CC4-8ABC-EFF4F39AF26B}" srcOrd="13" destOrd="0" parTransId="{CC7D7A71-41FF-4D8F-BD60-9A6B80C047C1}" sibTransId="{F7923B1E-7CFE-4691-8165-B9927C11C3E4}"/>
    <dgm:cxn modelId="{C0A6B738-2682-4E5A-86C5-EF384CCA6013}" srcId="{A9C46403-2F94-4B88-AEC8-89A6D42B7D66}" destId="{06C31E0C-3548-415C-B2F0-969F5B1209E3}" srcOrd="2" destOrd="0" parTransId="{653FA7EB-9302-4FD9-B1EA-834545666120}" sibTransId="{1BE6DACD-AFD9-4795-BDE6-0BFB7E2593E4}"/>
    <dgm:cxn modelId="{A8E435FC-5EDF-43C8-AA6A-1947E06AAD1A}" type="presOf" srcId="{2EF07B37-70A7-433D-A948-E81652976F1D}" destId="{4874CA7F-B79F-4BC6-8DA8-24C21E2254C0}" srcOrd="0" destOrd="0" presId="urn:microsoft.com/office/officeart/2005/8/layout/bList2"/>
    <dgm:cxn modelId="{31D0A300-DDDF-4D71-B4A0-71DF8C26F046}" type="presOf" srcId="{504E7AEE-71BD-466D-85E8-CF2DFC75199A}" destId="{14943BD6-74F7-4056-B967-17E962CC63E4}" srcOrd="0" destOrd="0" presId="urn:microsoft.com/office/officeart/2005/8/layout/bList2"/>
    <dgm:cxn modelId="{B4835FAD-B65E-423E-B81D-F894FEF7ED77}" type="presOf" srcId="{80B9E4CF-D411-47B1-A9F3-47DFCED8183A}" destId="{4874CA7F-B79F-4BC6-8DA8-24C21E2254C0}" srcOrd="0" destOrd="1" presId="urn:microsoft.com/office/officeart/2005/8/layout/bList2"/>
    <dgm:cxn modelId="{866A8F4A-2963-463E-899A-D8A995084E95}" type="presOf" srcId="{53A03BCF-CCBE-40C6-B444-B76489A9500E}" destId="{4874CA7F-B79F-4BC6-8DA8-24C21E2254C0}" srcOrd="0" destOrd="4" presId="urn:microsoft.com/office/officeart/2005/8/layout/bList2"/>
    <dgm:cxn modelId="{4030B959-B53A-49B5-AC69-4E4CE7B11AB2}" type="presOf" srcId="{58CEAA49-DBB8-4F76-9897-2451A56BC8D0}" destId="{4874CA7F-B79F-4BC6-8DA8-24C21E2254C0}" srcOrd="0" destOrd="10" presId="urn:microsoft.com/office/officeart/2005/8/layout/bList2"/>
    <dgm:cxn modelId="{04392907-652D-42D6-A0AC-B521C93A19F0}" srcId="{A9C46403-2F94-4B88-AEC8-89A6D42B7D66}" destId="{0855E91F-73D4-4FA3-8580-22B7CCB3C895}" srcOrd="7" destOrd="0" parTransId="{DDECCB4C-D86D-4C38-8372-C6611231722A}" sibTransId="{440EB2CD-E51D-44E5-8891-F99B24FED28E}"/>
    <dgm:cxn modelId="{1BCA8C57-7F3D-4007-B154-CD09317CB94C}" type="presOf" srcId="{07BAAFB5-4063-42F0-AA3A-AB586E78DC26}" destId="{4874CA7F-B79F-4BC6-8DA8-24C21E2254C0}" srcOrd="0" destOrd="6" presId="urn:microsoft.com/office/officeart/2005/8/layout/bList2"/>
    <dgm:cxn modelId="{8B7A2E4E-2750-469E-A694-41924CD49A4E}" type="presOf" srcId="{F975A45E-F3E6-4A35-8EAD-CFBF82CF1586}" destId="{D0CB2CF0-973E-46BE-BDA5-E201D8A076F9}" srcOrd="0" destOrd="0" presId="urn:microsoft.com/office/officeart/2005/8/layout/bList2"/>
    <dgm:cxn modelId="{2162CD1E-047D-4857-9F40-76B0A2D493AC}" srcId="{A9C46403-2F94-4B88-AEC8-89A6D42B7D66}" destId="{F563D266-060E-4D57-8CAE-5EF91F68E605}" srcOrd="16" destOrd="0" parTransId="{E95A742B-F484-4DBF-AA1C-0D3352F0B972}" sibTransId="{A56D50BE-6A0F-406F-BACF-BC2EF7B15B23}"/>
    <dgm:cxn modelId="{838E5939-F6D0-400F-8EF6-6B25C8ED2473}" type="presOf" srcId="{0855E91F-73D4-4FA3-8580-22B7CCB3C895}" destId="{4874CA7F-B79F-4BC6-8DA8-24C21E2254C0}" srcOrd="0" destOrd="7" presId="urn:microsoft.com/office/officeart/2005/8/layout/bList2"/>
    <dgm:cxn modelId="{B36F0272-BB9C-4B91-8730-44FD593F35D7}" srcId="{9A1E5C6B-6107-4ED5-B958-06D08F87A681}" destId="{504E7AEE-71BD-466D-85E8-CF2DFC75199A}" srcOrd="1" destOrd="0" parTransId="{910214C2-B889-460E-9E32-E6DDD3767D14}" sibTransId="{B9FD2E6A-D9B2-437D-BA5D-57CBE9E0452C}"/>
    <dgm:cxn modelId="{D6DB29CA-8400-418D-A56C-5F6C55CA7D40}" type="presOf" srcId="{574C3C72-A69D-4BC4-A2BA-F399CF3BEF1F}" destId="{4874CA7F-B79F-4BC6-8DA8-24C21E2254C0}" srcOrd="0" destOrd="3" presId="urn:microsoft.com/office/officeart/2005/8/layout/bList2"/>
    <dgm:cxn modelId="{717DEE90-CDC0-4807-94DC-2E4640EC2915}" srcId="{A9C46403-2F94-4B88-AEC8-89A6D42B7D66}" destId="{B7E7177B-44DC-4A7C-8B08-77BA8AD92E9C}" srcOrd="11" destOrd="0" parTransId="{1F3A4E33-B270-4AC5-A9E5-D9D58743E94E}" sibTransId="{5CF05BEE-342C-4D83-9752-59A16DB846A5}"/>
    <dgm:cxn modelId="{843E60E2-3825-4DA2-98A4-2CC726E23322}" type="presOf" srcId="{39BE542F-27F3-4A23-8B8E-9BA4BD43D55F}" destId="{4874CA7F-B79F-4BC6-8DA8-24C21E2254C0}" srcOrd="0" destOrd="8" presId="urn:microsoft.com/office/officeart/2005/8/layout/bList2"/>
    <dgm:cxn modelId="{246AF87B-D9B8-4C04-B4B4-54E1DC95DA5C}" srcId="{A9C46403-2F94-4B88-AEC8-89A6D42B7D66}" destId="{07BAAFB5-4063-42F0-AA3A-AB586E78DC26}" srcOrd="6" destOrd="0" parTransId="{3D50CC2E-5AAF-4361-B61F-0D75A2A4153D}" sibTransId="{253245CB-6086-49A1-B11C-385ED302E0C7}"/>
    <dgm:cxn modelId="{7802B0DD-F115-4034-8F70-866E636A9CE9}" type="presOf" srcId="{06C31E0C-3548-415C-B2F0-969F5B1209E3}" destId="{4874CA7F-B79F-4BC6-8DA8-24C21E2254C0}" srcOrd="0" destOrd="2" presId="urn:microsoft.com/office/officeart/2005/8/layout/bList2"/>
    <dgm:cxn modelId="{70B316F7-9724-46A5-AE43-AC210FE91433}" type="presOf" srcId="{B7E7177B-44DC-4A7C-8B08-77BA8AD92E9C}" destId="{4874CA7F-B79F-4BC6-8DA8-24C21E2254C0}" srcOrd="0" destOrd="11" presId="urn:microsoft.com/office/officeart/2005/8/layout/bList2"/>
    <dgm:cxn modelId="{0FCD6537-4201-4E1B-AD49-CF04A89BD62F}" type="presOf" srcId="{A9C46403-2F94-4B88-AEC8-89A6D42B7D66}" destId="{C58C292E-9C7F-4D8C-B239-FA1F411E0DE8}" srcOrd="1" destOrd="0" presId="urn:microsoft.com/office/officeart/2005/8/layout/bList2"/>
    <dgm:cxn modelId="{2369E6B8-8ECC-4F6E-8F41-DBFF127ED23C}" type="presOf" srcId="{B4DF83B9-95B2-4DED-AAB9-BFF5106C945B}" destId="{D0CB2CF0-973E-46BE-BDA5-E201D8A076F9}" srcOrd="0" destOrd="1" presId="urn:microsoft.com/office/officeart/2005/8/layout/bList2"/>
    <dgm:cxn modelId="{A056F203-0169-4D0B-897D-09D9517A0D66}" type="presOf" srcId="{F563D266-060E-4D57-8CAE-5EF91F68E605}" destId="{4874CA7F-B79F-4BC6-8DA8-24C21E2254C0}" srcOrd="0" destOrd="16" presId="urn:microsoft.com/office/officeart/2005/8/layout/bList2"/>
    <dgm:cxn modelId="{D0A55B43-1B9C-424C-B0F3-745327D51003}" srcId="{A9C46403-2F94-4B88-AEC8-89A6D42B7D66}" destId="{553F5507-7EC0-46F2-ACE4-5D19981BDA56}" srcOrd="12" destOrd="0" parTransId="{E522EBD8-C9BF-459D-AFF9-CD9C409331DC}" sibTransId="{E8489245-72FF-48CF-ABD4-9E36C8DD1DAE}"/>
    <dgm:cxn modelId="{590AF684-4296-4496-B8A2-EB0C77F8CF47}" srcId="{9A1E5C6B-6107-4ED5-B958-06D08F87A681}" destId="{A9C46403-2F94-4B88-AEC8-89A6D42B7D66}" srcOrd="0" destOrd="0" parTransId="{510DB001-6768-4A0C-8ABE-63956982A2E3}" sibTransId="{0EED22E9-CCE2-49C1-ACA4-B9CC80F92419}"/>
    <dgm:cxn modelId="{27DE8F50-1FC7-4437-BD3C-8B03050B94C5}" srcId="{A9C46403-2F94-4B88-AEC8-89A6D42B7D66}" destId="{2EF07B37-70A7-433D-A948-E81652976F1D}" srcOrd="0" destOrd="0" parTransId="{1DC3E578-58E6-44CA-B659-FB27C8DD8E51}" sibTransId="{73C733D2-1459-49FE-85B8-FBE698AA98F0}"/>
    <dgm:cxn modelId="{206A7BCC-7A42-42D1-8738-7C2A231B9787}" type="presOf" srcId="{69E62BCD-BDF4-4986-B8AA-351FFE5A9280}" destId="{4874CA7F-B79F-4BC6-8DA8-24C21E2254C0}" srcOrd="0" destOrd="15" presId="urn:microsoft.com/office/officeart/2005/8/layout/bList2"/>
    <dgm:cxn modelId="{A212C632-1B79-4431-9F5D-9474606F849F}" type="presParOf" srcId="{5CDBA2E8-C761-46E9-8591-476FB769CF41}" destId="{CEA5F515-F2A5-4BDC-9DAB-2B3704BBCE34}" srcOrd="0" destOrd="0" presId="urn:microsoft.com/office/officeart/2005/8/layout/bList2"/>
    <dgm:cxn modelId="{BAB37117-9BF5-40A3-8C59-DE3C415C31EA}" type="presParOf" srcId="{CEA5F515-F2A5-4BDC-9DAB-2B3704BBCE34}" destId="{4874CA7F-B79F-4BC6-8DA8-24C21E2254C0}" srcOrd="0" destOrd="0" presId="urn:microsoft.com/office/officeart/2005/8/layout/bList2"/>
    <dgm:cxn modelId="{F60A61E1-E362-4D3B-891D-8AA4C14A0D1A}" type="presParOf" srcId="{CEA5F515-F2A5-4BDC-9DAB-2B3704BBCE34}" destId="{EFD14FDB-637B-4E8D-AAA9-815F7E7966BD}" srcOrd="1" destOrd="0" presId="urn:microsoft.com/office/officeart/2005/8/layout/bList2"/>
    <dgm:cxn modelId="{F460AC93-B2C1-441C-9976-E180AB95210A}" type="presParOf" srcId="{CEA5F515-F2A5-4BDC-9DAB-2B3704BBCE34}" destId="{C58C292E-9C7F-4D8C-B239-FA1F411E0DE8}" srcOrd="2" destOrd="0" presId="urn:microsoft.com/office/officeart/2005/8/layout/bList2"/>
    <dgm:cxn modelId="{C0C94A00-4D2D-4EAF-A11D-EC3905616113}" type="presParOf" srcId="{CEA5F515-F2A5-4BDC-9DAB-2B3704BBCE34}" destId="{4BBE403E-E89F-4CA7-B606-85359317E666}" srcOrd="3" destOrd="0" presId="urn:microsoft.com/office/officeart/2005/8/layout/bList2"/>
    <dgm:cxn modelId="{40D8DBBF-3F99-479A-BAFC-35DCD89C59D8}" type="presParOf" srcId="{5CDBA2E8-C761-46E9-8591-476FB769CF41}" destId="{A0970D05-850F-45FE-B477-B42ACD9EA005}" srcOrd="1" destOrd="0" presId="urn:microsoft.com/office/officeart/2005/8/layout/bList2"/>
    <dgm:cxn modelId="{4DDB9283-5830-48DC-99E6-5EA57895115C}" type="presParOf" srcId="{5CDBA2E8-C761-46E9-8591-476FB769CF41}" destId="{72A782A4-2362-4B73-B824-A481FD71DB49}" srcOrd="2" destOrd="0" presId="urn:microsoft.com/office/officeart/2005/8/layout/bList2"/>
    <dgm:cxn modelId="{686E7DBA-A908-4E01-816A-C78B9C886476}" type="presParOf" srcId="{72A782A4-2362-4B73-B824-A481FD71DB49}" destId="{D0CB2CF0-973E-46BE-BDA5-E201D8A076F9}" srcOrd="0" destOrd="0" presId="urn:microsoft.com/office/officeart/2005/8/layout/bList2"/>
    <dgm:cxn modelId="{79628ED1-0519-4CD1-BEEA-1C50C7097F42}" type="presParOf" srcId="{72A782A4-2362-4B73-B824-A481FD71DB49}" destId="{14943BD6-74F7-4056-B967-17E962CC63E4}" srcOrd="1" destOrd="0" presId="urn:microsoft.com/office/officeart/2005/8/layout/bList2"/>
    <dgm:cxn modelId="{3A70E5B0-1E41-4150-B03F-120590ADDB39}" type="presParOf" srcId="{72A782A4-2362-4B73-B824-A481FD71DB49}" destId="{0EA470A1-7E99-43F2-90CC-BE7BC36DF787}" srcOrd="2" destOrd="0" presId="urn:microsoft.com/office/officeart/2005/8/layout/bList2"/>
    <dgm:cxn modelId="{16313EE2-A014-4B15-AC65-BC43FFA9C9D8}" type="presParOf" srcId="{72A782A4-2362-4B73-B824-A481FD71DB49}" destId="{8D259B0F-8265-498E-BFA7-84D250121D0E}"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A0CE87-4131-4CB6-B57F-593CE8580F60}" type="doc">
      <dgm:prSet loTypeId="urn:microsoft.com/office/officeart/2005/8/layout/pList2" loCatId="list" qsTypeId="urn:microsoft.com/office/officeart/2005/8/quickstyle/simple1" qsCatId="simple" csTypeId="urn:microsoft.com/office/officeart/2005/8/colors/accent3_2" csCatId="accent3" phldr="1"/>
      <dgm:spPr/>
      <dgm:t>
        <a:bodyPr/>
        <a:lstStyle/>
        <a:p>
          <a:endParaRPr lang="en-US"/>
        </a:p>
      </dgm:t>
    </dgm:pt>
    <dgm:pt modelId="{E4E8ADC4-5A46-4828-A89D-21694A8CF0AE}">
      <dgm:prSet phldrT="[Text]" custT="1"/>
      <dgm:spPr/>
      <dgm:t>
        <a:bodyPr/>
        <a:lstStyle/>
        <a:p>
          <a:r>
            <a:rPr lang="en-US" sz="1100" b="0" dirty="0" smtClean="0"/>
            <a:t>Use the proficiency model as a guideline to determine where you should place your focus for skill development over the course of the program</a:t>
          </a:r>
        </a:p>
      </dgm:t>
    </dgm:pt>
    <dgm:pt modelId="{03520436-A40E-4340-B747-D438576D90BB}" type="parTrans" cxnId="{2E43CA46-5035-40E1-841F-50C469C7BBCC}">
      <dgm:prSet/>
      <dgm:spPr/>
      <dgm:t>
        <a:bodyPr/>
        <a:lstStyle/>
        <a:p>
          <a:endParaRPr lang="en-US"/>
        </a:p>
      </dgm:t>
    </dgm:pt>
    <dgm:pt modelId="{1F31E5C0-97D7-4EEA-A0D1-9A6C76F0DC3A}" type="sibTrans" cxnId="{2E43CA46-5035-40E1-841F-50C469C7BBCC}">
      <dgm:prSet/>
      <dgm:spPr/>
      <dgm:t>
        <a:bodyPr/>
        <a:lstStyle/>
        <a:p>
          <a:endParaRPr lang="en-US"/>
        </a:p>
      </dgm:t>
    </dgm:pt>
    <dgm:pt modelId="{637B177F-2687-465E-B988-A721981B417A}">
      <dgm:prSet phldrT="[Text]" custT="1"/>
      <dgm:spPr/>
      <dgm:t>
        <a:bodyPr/>
        <a:lstStyle/>
        <a:p>
          <a:r>
            <a:rPr lang="en-US" sz="1100" b="0" dirty="0" smtClean="0"/>
            <a:t>Utilize development plan to address any development opportunities. It is recommended you meet with your manager to discuss your progress regularly throughout the year.</a:t>
          </a:r>
          <a:endParaRPr lang="en-US" sz="1100" b="0" dirty="0"/>
        </a:p>
      </dgm:t>
    </dgm:pt>
    <dgm:pt modelId="{77E376CD-8A5A-4223-BDF0-EFC233A0619B}" type="parTrans" cxnId="{A856E799-6EC1-4B25-92E4-BD2D19613014}">
      <dgm:prSet/>
      <dgm:spPr/>
      <dgm:t>
        <a:bodyPr/>
        <a:lstStyle/>
        <a:p>
          <a:endParaRPr lang="en-US"/>
        </a:p>
      </dgm:t>
    </dgm:pt>
    <dgm:pt modelId="{0E34FB5A-15E6-4271-8798-25777D4322C1}" type="sibTrans" cxnId="{A856E799-6EC1-4B25-92E4-BD2D19613014}">
      <dgm:prSet/>
      <dgm:spPr/>
      <dgm:t>
        <a:bodyPr/>
        <a:lstStyle/>
        <a:p>
          <a:endParaRPr lang="en-US"/>
        </a:p>
      </dgm:t>
    </dgm:pt>
    <dgm:pt modelId="{B2239CE5-E544-48E1-8EFE-AB7293F16D73}">
      <dgm:prSet phldrT="[Text]" custT="1"/>
      <dgm:spPr/>
      <dgm:t>
        <a:bodyPr/>
        <a:lstStyle/>
        <a:p>
          <a:r>
            <a:rPr lang="en-US" sz="1100" b="0" dirty="0" smtClean="0"/>
            <a:t>Utilize software developer job family descriptions as a reference to further understand the expectations of Software Developers at each grade level.</a:t>
          </a:r>
          <a:endParaRPr lang="en-US" sz="1100" b="0" dirty="0"/>
        </a:p>
      </dgm:t>
    </dgm:pt>
    <dgm:pt modelId="{B098AAB3-6558-4426-AA3D-42B24C3DF8D7}" type="parTrans" cxnId="{6BB9661E-204C-40EA-AE29-51CD70890E09}">
      <dgm:prSet/>
      <dgm:spPr/>
      <dgm:t>
        <a:bodyPr/>
        <a:lstStyle/>
        <a:p>
          <a:endParaRPr lang="en-US"/>
        </a:p>
      </dgm:t>
    </dgm:pt>
    <dgm:pt modelId="{56007644-011E-4896-B8E3-32CEC1025541}" type="sibTrans" cxnId="{6BB9661E-204C-40EA-AE29-51CD70890E09}">
      <dgm:prSet/>
      <dgm:spPr/>
      <dgm:t>
        <a:bodyPr/>
        <a:lstStyle/>
        <a:p>
          <a:endParaRPr lang="en-US"/>
        </a:p>
      </dgm:t>
    </dgm:pt>
    <dgm:pt modelId="{AF85AFD8-CDEC-4127-AD45-852C7A48EB57}" type="pres">
      <dgm:prSet presAssocID="{2CA0CE87-4131-4CB6-B57F-593CE8580F60}" presName="Name0" presStyleCnt="0">
        <dgm:presLayoutVars>
          <dgm:dir/>
          <dgm:resizeHandles val="exact"/>
        </dgm:presLayoutVars>
      </dgm:prSet>
      <dgm:spPr/>
      <dgm:t>
        <a:bodyPr/>
        <a:lstStyle/>
        <a:p>
          <a:endParaRPr lang="en-US"/>
        </a:p>
      </dgm:t>
    </dgm:pt>
    <dgm:pt modelId="{8CAA490A-907A-4808-9BDD-3AA7486E1F7D}" type="pres">
      <dgm:prSet presAssocID="{2CA0CE87-4131-4CB6-B57F-593CE8580F60}" presName="bkgdShp" presStyleLbl="alignAccFollowNode1" presStyleIdx="0" presStyleCnt="1" custScaleY="86278" custLinFactNeighborX="-29931" custLinFactNeighborY="-38481"/>
      <dgm:spPr/>
      <dgm:t>
        <a:bodyPr/>
        <a:lstStyle/>
        <a:p>
          <a:endParaRPr lang="en-US"/>
        </a:p>
      </dgm:t>
    </dgm:pt>
    <dgm:pt modelId="{201BF692-2B2E-4D26-983C-8E73749D6F4A}" type="pres">
      <dgm:prSet presAssocID="{2CA0CE87-4131-4CB6-B57F-593CE8580F60}" presName="linComp" presStyleCnt="0"/>
      <dgm:spPr/>
      <dgm:t>
        <a:bodyPr/>
        <a:lstStyle/>
        <a:p>
          <a:endParaRPr lang="en-US"/>
        </a:p>
      </dgm:t>
    </dgm:pt>
    <dgm:pt modelId="{F637EBC4-A1FB-4DD1-8F95-4DACE39C3B9D}" type="pres">
      <dgm:prSet presAssocID="{E4E8ADC4-5A46-4828-A89D-21694A8CF0AE}" presName="compNode" presStyleCnt="0"/>
      <dgm:spPr/>
      <dgm:t>
        <a:bodyPr/>
        <a:lstStyle/>
        <a:p>
          <a:endParaRPr lang="en-US"/>
        </a:p>
      </dgm:t>
    </dgm:pt>
    <dgm:pt modelId="{6B351695-C2DB-4205-B6C4-1A2CDA0A68B2}" type="pres">
      <dgm:prSet presAssocID="{E4E8ADC4-5A46-4828-A89D-21694A8CF0AE}" presName="node" presStyleLbl="node1" presStyleIdx="0" presStyleCnt="3" custScaleY="79075" custLinFactNeighborY="-26313">
        <dgm:presLayoutVars>
          <dgm:bulletEnabled val="1"/>
        </dgm:presLayoutVars>
      </dgm:prSet>
      <dgm:spPr/>
      <dgm:t>
        <a:bodyPr/>
        <a:lstStyle/>
        <a:p>
          <a:endParaRPr lang="en-US"/>
        </a:p>
      </dgm:t>
    </dgm:pt>
    <dgm:pt modelId="{249A028E-1175-4AC1-9BAE-B6A0AE5344BF}" type="pres">
      <dgm:prSet presAssocID="{E4E8ADC4-5A46-4828-A89D-21694A8CF0AE}" presName="invisiNode" presStyleLbl="node1" presStyleIdx="0" presStyleCnt="3"/>
      <dgm:spPr/>
      <dgm:t>
        <a:bodyPr/>
        <a:lstStyle/>
        <a:p>
          <a:endParaRPr lang="en-US"/>
        </a:p>
      </dgm:t>
    </dgm:pt>
    <dgm:pt modelId="{F3CAEA36-4197-4A8E-A694-876423BF98F6}" type="pres">
      <dgm:prSet presAssocID="{E4E8ADC4-5A46-4828-A89D-21694A8CF0AE}" presName="imagNode" presStyleLbl="fgImgPlace1" presStyleIdx="0" presStyleCnt="3" custScaleX="84781" custScaleY="84166" custLinFactNeighborY="-1033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CEEB803D-A739-475E-AC15-F2FDC07FDFFF}" type="pres">
      <dgm:prSet presAssocID="{1F31E5C0-97D7-4EEA-A0D1-9A6C76F0DC3A}" presName="sibTrans" presStyleLbl="sibTrans2D1" presStyleIdx="0" presStyleCnt="0"/>
      <dgm:spPr/>
      <dgm:t>
        <a:bodyPr/>
        <a:lstStyle/>
        <a:p>
          <a:endParaRPr lang="en-US"/>
        </a:p>
      </dgm:t>
    </dgm:pt>
    <dgm:pt modelId="{5CEA492C-9A60-4545-9D09-008ED6023C64}" type="pres">
      <dgm:prSet presAssocID="{637B177F-2687-465E-B988-A721981B417A}" presName="compNode" presStyleCnt="0"/>
      <dgm:spPr/>
      <dgm:t>
        <a:bodyPr/>
        <a:lstStyle/>
        <a:p>
          <a:endParaRPr lang="en-US"/>
        </a:p>
      </dgm:t>
    </dgm:pt>
    <dgm:pt modelId="{9A2B2F50-CBB1-4D82-A9EF-8300B3F18B1D}" type="pres">
      <dgm:prSet presAssocID="{637B177F-2687-465E-B988-A721981B417A}" presName="node" presStyleLbl="node1" presStyleIdx="1" presStyleCnt="3" custScaleY="79075" custLinFactNeighborY="-26313">
        <dgm:presLayoutVars>
          <dgm:bulletEnabled val="1"/>
        </dgm:presLayoutVars>
      </dgm:prSet>
      <dgm:spPr/>
      <dgm:t>
        <a:bodyPr/>
        <a:lstStyle/>
        <a:p>
          <a:endParaRPr lang="en-US"/>
        </a:p>
      </dgm:t>
    </dgm:pt>
    <dgm:pt modelId="{3C2B33EA-C143-4604-9942-2CB9157FB2AF}" type="pres">
      <dgm:prSet presAssocID="{637B177F-2687-465E-B988-A721981B417A}" presName="invisiNode" presStyleLbl="node1" presStyleIdx="1" presStyleCnt="3"/>
      <dgm:spPr/>
      <dgm:t>
        <a:bodyPr/>
        <a:lstStyle/>
        <a:p>
          <a:endParaRPr lang="en-US"/>
        </a:p>
      </dgm:t>
    </dgm:pt>
    <dgm:pt modelId="{40DBD103-8EB9-422C-A26F-A9B0F38B3D15}" type="pres">
      <dgm:prSet presAssocID="{637B177F-2687-465E-B988-A721981B417A}" presName="imagNode" presStyleLbl="fgImgPlace1" presStyleIdx="1" presStyleCnt="3" custScaleX="84781" custScaleY="84166" custLinFactNeighborY="-1033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45E99752-FA2D-44A9-9443-EE66D07FCADD}" type="pres">
      <dgm:prSet presAssocID="{0E34FB5A-15E6-4271-8798-25777D4322C1}" presName="sibTrans" presStyleLbl="sibTrans2D1" presStyleIdx="0" presStyleCnt="0"/>
      <dgm:spPr/>
      <dgm:t>
        <a:bodyPr/>
        <a:lstStyle/>
        <a:p>
          <a:endParaRPr lang="en-US"/>
        </a:p>
      </dgm:t>
    </dgm:pt>
    <dgm:pt modelId="{466F19B8-9FCF-4259-8E9B-51087B313379}" type="pres">
      <dgm:prSet presAssocID="{B2239CE5-E544-48E1-8EFE-AB7293F16D73}" presName="compNode" presStyleCnt="0"/>
      <dgm:spPr/>
      <dgm:t>
        <a:bodyPr/>
        <a:lstStyle/>
        <a:p>
          <a:endParaRPr lang="en-US"/>
        </a:p>
      </dgm:t>
    </dgm:pt>
    <dgm:pt modelId="{9C6100AC-86CF-4E29-8E6F-32CB28AF4F64}" type="pres">
      <dgm:prSet presAssocID="{B2239CE5-E544-48E1-8EFE-AB7293F16D73}" presName="node" presStyleLbl="node1" presStyleIdx="2" presStyleCnt="3" custScaleY="79075" custLinFactNeighborY="-26313">
        <dgm:presLayoutVars>
          <dgm:bulletEnabled val="1"/>
        </dgm:presLayoutVars>
      </dgm:prSet>
      <dgm:spPr/>
      <dgm:t>
        <a:bodyPr/>
        <a:lstStyle/>
        <a:p>
          <a:endParaRPr lang="en-US"/>
        </a:p>
      </dgm:t>
    </dgm:pt>
    <dgm:pt modelId="{A260550B-A5C6-4F66-A1B0-A8755BE17C41}" type="pres">
      <dgm:prSet presAssocID="{B2239CE5-E544-48E1-8EFE-AB7293F16D73}" presName="invisiNode" presStyleLbl="node1" presStyleIdx="2" presStyleCnt="3"/>
      <dgm:spPr/>
      <dgm:t>
        <a:bodyPr/>
        <a:lstStyle/>
        <a:p>
          <a:endParaRPr lang="en-US"/>
        </a:p>
      </dgm:t>
    </dgm:pt>
    <dgm:pt modelId="{72093FB4-160B-4562-A1DF-EFF9D110DBCA}" type="pres">
      <dgm:prSet presAssocID="{B2239CE5-E544-48E1-8EFE-AB7293F16D73}" presName="imagNode" presStyleLbl="fgImgPlace1" presStyleIdx="2" presStyleCnt="3" custScaleX="84781" custScaleY="84166" custLinFactNeighborY="-10336"/>
      <dgm:spPr>
        <a:blipFill>
          <a:blip xmlns:r="http://schemas.openxmlformats.org/officeDocument/2006/relationships" r:embed="rId3">
            <a:extLst>
              <a:ext uri="{28A0092B-C50C-407E-A947-70E740481C1C}">
                <a14:useLocalDpi xmlns:a14="http://schemas.microsoft.com/office/drawing/2010/main" val="0"/>
              </a:ext>
            </a:extLst>
          </a:blip>
          <a:srcRect/>
          <a:stretch>
            <a:fillRect l="-46000" r="-46000"/>
          </a:stretch>
        </a:blipFill>
      </dgm:spPr>
      <dgm:t>
        <a:bodyPr/>
        <a:lstStyle/>
        <a:p>
          <a:endParaRPr lang="en-US"/>
        </a:p>
      </dgm:t>
    </dgm:pt>
  </dgm:ptLst>
  <dgm:cxnLst>
    <dgm:cxn modelId="{0A111593-49E8-48E3-844F-41A9B7228206}" type="presOf" srcId="{B2239CE5-E544-48E1-8EFE-AB7293F16D73}" destId="{9C6100AC-86CF-4E29-8E6F-32CB28AF4F64}" srcOrd="0" destOrd="0" presId="urn:microsoft.com/office/officeart/2005/8/layout/pList2"/>
    <dgm:cxn modelId="{CFD51C5E-3759-4B2D-8397-675F831C2561}" type="presOf" srcId="{0E34FB5A-15E6-4271-8798-25777D4322C1}" destId="{45E99752-FA2D-44A9-9443-EE66D07FCADD}" srcOrd="0" destOrd="0" presId="urn:microsoft.com/office/officeart/2005/8/layout/pList2"/>
    <dgm:cxn modelId="{6BB9661E-204C-40EA-AE29-51CD70890E09}" srcId="{2CA0CE87-4131-4CB6-B57F-593CE8580F60}" destId="{B2239CE5-E544-48E1-8EFE-AB7293F16D73}" srcOrd="2" destOrd="0" parTransId="{B098AAB3-6558-4426-AA3D-42B24C3DF8D7}" sibTransId="{56007644-011E-4896-B8E3-32CEC1025541}"/>
    <dgm:cxn modelId="{2AE93782-DF35-430B-9014-5B8A2037251E}" type="presOf" srcId="{637B177F-2687-465E-B988-A721981B417A}" destId="{9A2B2F50-CBB1-4D82-A9EF-8300B3F18B1D}" srcOrd="0" destOrd="0" presId="urn:microsoft.com/office/officeart/2005/8/layout/pList2"/>
    <dgm:cxn modelId="{F2038DA0-A107-4A4F-B375-63005A20A2D3}" type="presOf" srcId="{E4E8ADC4-5A46-4828-A89D-21694A8CF0AE}" destId="{6B351695-C2DB-4205-B6C4-1A2CDA0A68B2}" srcOrd="0" destOrd="0" presId="urn:microsoft.com/office/officeart/2005/8/layout/pList2"/>
    <dgm:cxn modelId="{A856E799-6EC1-4B25-92E4-BD2D19613014}" srcId="{2CA0CE87-4131-4CB6-B57F-593CE8580F60}" destId="{637B177F-2687-465E-B988-A721981B417A}" srcOrd="1" destOrd="0" parTransId="{77E376CD-8A5A-4223-BDF0-EFC233A0619B}" sibTransId="{0E34FB5A-15E6-4271-8798-25777D4322C1}"/>
    <dgm:cxn modelId="{F9C1A4C9-22ED-4DB0-AF58-CA254F496C93}" type="presOf" srcId="{2CA0CE87-4131-4CB6-B57F-593CE8580F60}" destId="{AF85AFD8-CDEC-4127-AD45-852C7A48EB57}" srcOrd="0" destOrd="0" presId="urn:microsoft.com/office/officeart/2005/8/layout/pList2"/>
    <dgm:cxn modelId="{23E14CCF-5E08-4899-8F83-6CA5A14D67F3}" type="presOf" srcId="{1F31E5C0-97D7-4EEA-A0D1-9A6C76F0DC3A}" destId="{CEEB803D-A739-475E-AC15-F2FDC07FDFFF}" srcOrd="0" destOrd="0" presId="urn:microsoft.com/office/officeart/2005/8/layout/pList2"/>
    <dgm:cxn modelId="{2E43CA46-5035-40E1-841F-50C469C7BBCC}" srcId="{2CA0CE87-4131-4CB6-B57F-593CE8580F60}" destId="{E4E8ADC4-5A46-4828-A89D-21694A8CF0AE}" srcOrd="0" destOrd="0" parTransId="{03520436-A40E-4340-B747-D438576D90BB}" sibTransId="{1F31E5C0-97D7-4EEA-A0D1-9A6C76F0DC3A}"/>
    <dgm:cxn modelId="{2E1A7AA7-8337-4783-93BB-1B5296EAFEA0}" type="presParOf" srcId="{AF85AFD8-CDEC-4127-AD45-852C7A48EB57}" destId="{8CAA490A-907A-4808-9BDD-3AA7486E1F7D}" srcOrd="0" destOrd="0" presId="urn:microsoft.com/office/officeart/2005/8/layout/pList2"/>
    <dgm:cxn modelId="{389D7944-5F32-4D7D-9092-43F34AD1847B}" type="presParOf" srcId="{AF85AFD8-CDEC-4127-AD45-852C7A48EB57}" destId="{201BF692-2B2E-4D26-983C-8E73749D6F4A}" srcOrd="1" destOrd="0" presId="urn:microsoft.com/office/officeart/2005/8/layout/pList2"/>
    <dgm:cxn modelId="{6CC8D71A-E0F8-4DA5-A2F5-7DAE51AEA469}" type="presParOf" srcId="{201BF692-2B2E-4D26-983C-8E73749D6F4A}" destId="{F637EBC4-A1FB-4DD1-8F95-4DACE39C3B9D}" srcOrd="0" destOrd="0" presId="urn:microsoft.com/office/officeart/2005/8/layout/pList2"/>
    <dgm:cxn modelId="{E30AEF8F-BCAF-40E8-BEA9-B12DF0E3EA4B}" type="presParOf" srcId="{F637EBC4-A1FB-4DD1-8F95-4DACE39C3B9D}" destId="{6B351695-C2DB-4205-B6C4-1A2CDA0A68B2}" srcOrd="0" destOrd="0" presId="urn:microsoft.com/office/officeart/2005/8/layout/pList2"/>
    <dgm:cxn modelId="{747A6DD4-A501-4DD3-B058-FDDA837CEC74}" type="presParOf" srcId="{F637EBC4-A1FB-4DD1-8F95-4DACE39C3B9D}" destId="{249A028E-1175-4AC1-9BAE-B6A0AE5344BF}" srcOrd="1" destOrd="0" presId="urn:microsoft.com/office/officeart/2005/8/layout/pList2"/>
    <dgm:cxn modelId="{6A385769-F4C8-4A38-BC4D-CE0302A2822A}" type="presParOf" srcId="{F637EBC4-A1FB-4DD1-8F95-4DACE39C3B9D}" destId="{F3CAEA36-4197-4A8E-A694-876423BF98F6}" srcOrd="2" destOrd="0" presId="urn:microsoft.com/office/officeart/2005/8/layout/pList2"/>
    <dgm:cxn modelId="{5B35FFCD-34C3-4263-BA7E-97E97E2E4410}" type="presParOf" srcId="{201BF692-2B2E-4D26-983C-8E73749D6F4A}" destId="{CEEB803D-A739-475E-AC15-F2FDC07FDFFF}" srcOrd="1" destOrd="0" presId="urn:microsoft.com/office/officeart/2005/8/layout/pList2"/>
    <dgm:cxn modelId="{B3AC19E3-EB55-4D1D-9F21-99135D39257D}" type="presParOf" srcId="{201BF692-2B2E-4D26-983C-8E73749D6F4A}" destId="{5CEA492C-9A60-4545-9D09-008ED6023C64}" srcOrd="2" destOrd="0" presId="urn:microsoft.com/office/officeart/2005/8/layout/pList2"/>
    <dgm:cxn modelId="{CEBC1E28-25AE-4B02-B375-8A90D223B1D1}" type="presParOf" srcId="{5CEA492C-9A60-4545-9D09-008ED6023C64}" destId="{9A2B2F50-CBB1-4D82-A9EF-8300B3F18B1D}" srcOrd="0" destOrd="0" presId="urn:microsoft.com/office/officeart/2005/8/layout/pList2"/>
    <dgm:cxn modelId="{B1FE35FE-CA10-4950-97C8-F494AA79DB08}" type="presParOf" srcId="{5CEA492C-9A60-4545-9D09-008ED6023C64}" destId="{3C2B33EA-C143-4604-9942-2CB9157FB2AF}" srcOrd="1" destOrd="0" presId="urn:microsoft.com/office/officeart/2005/8/layout/pList2"/>
    <dgm:cxn modelId="{DCA75A42-99A7-41E1-ABE6-5045C7B5D3A5}" type="presParOf" srcId="{5CEA492C-9A60-4545-9D09-008ED6023C64}" destId="{40DBD103-8EB9-422C-A26F-A9B0F38B3D15}" srcOrd="2" destOrd="0" presId="urn:microsoft.com/office/officeart/2005/8/layout/pList2"/>
    <dgm:cxn modelId="{C8811522-04DE-41F6-9B61-0851E860F7E4}" type="presParOf" srcId="{201BF692-2B2E-4D26-983C-8E73749D6F4A}" destId="{45E99752-FA2D-44A9-9443-EE66D07FCADD}" srcOrd="3" destOrd="0" presId="urn:microsoft.com/office/officeart/2005/8/layout/pList2"/>
    <dgm:cxn modelId="{FF630B14-317D-4430-A8BC-397588A69CB1}" type="presParOf" srcId="{201BF692-2B2E-4D26-983C-8E73749D6F4A}" destId="{466F19B8-9FCF-4259-8E9B-51087B313379}" srcOrd="4" destOrd="0" presId="urn:microsoft.com/office/officeart/2005/8/layout/pList2"/>
    <dgm:cxn modelId="{B50FA752-3A0A-44A4-8D49-86852A3AA562}" type="presParOf" srcId="{466F19B8-9FCF-4259-8E9B-51087B313379}" destId="{9C6100AC-86CF-4E29-8E6F-32CB28AF4F64}" srcOrd="0" destOrd="0" presId="urn:microsoft.com/office/officeart/2005/8/layout/pList2"/>
    <dgm:cxn modelId="{72BB3D91-FC3C-491D-B8BF-7E8AEB6ADA09}" type="presParOf" srcId="{466F19B8-9FCF-4259-8E9B-51087B313379}" destId="{A260550B-A5C6-4F66-A1B0-A8755BE17C41}" srcOrd="1" destOrd="0" presId="urn:microsoft.com/office/officeart/2005/8/layout/pList2"/>
    <dgm:cxn modelId="{D36371D5-0EC8-4598-A49D-0011153E419C}" type="presParOf" srcId="{466F19B8-9FCF-4259-8E9B-51087B313379}" destId="{72093FB4-160B-4562-A1DF-EFF9D110DBCA}"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D08361-D799-4F4A-B451-4834F9490992}" type="doc">
      <dgm:prSet loTypeId="urn:microsoft.com/office/officeart/2005/8/layout/venn3" loCatId="relationship" qsTypeId="urn:microsoft.com/office/officeart/2005/8/quickstyle/simple1" qsCatId="simple" csTypeId="urn:microsoft.com/office/officeart/2005/8/colors/accent3_4" csCatId="accent3" phldr="1"/>
      <dgm:spPr/>
      <dgm:t>
        <a:bodyPr/>
        <a:lstStyle/>
        <a:p>
          <a:endParaRPr lang="en-US"/>
        </a:p>
      </dgm:t>
    </dgm:pt>
    <dgm:pt modelId="{5EBD5A18-019B-4869-B7CE-21853146C429}">
      <dgm:prSet phldrT="[Text]"/>
      <dgm:spPr/>
      <dgm:t>
        <a:bodyPr/>
        <a:lstStyle/>
        <a:p>
          <a:r>
            <a:rPr lang="en-US" dirty="0" smtClean="0"/>
            <a:t>GoForCode Manager</a:t>
          </a:r>
          <a:endParaRPr lang="en-US" dirty="0"/>
        </a:p>
      </dgm:t>
    </dgm:pt>
    <dgm:pt modelId="{E9E5AB39-D053-4705-B9CC-67BB5DFF137F}" type="parTrans" cxnId="{EFE1AC58-0257-4431-98E4-F3C2613F6C1E}">
      <dgm:prSet/>
      <dgm:spPr/>
      <dgm:t>
        <a:bodyPr/>
        <a:lstStyle/>
        <a:p>
          <a:endParaRPr lang="en-US"/>
        </a:p>
      </dgm:t>
    </dgm:pt>
    <dgm:pt modelId="{092369C6-ABA2-44A6-A6C9-870A64E019C0}" type="sibTrans" cxnId="{EFE1AC58-0257-4431-98E4-F3C2613F6C1E}">
      <dgm:prSet/>
      <dgm:spPr/>
      <dgm:t>
        <a:bodyPr/>
        <a:lstStyle/>
        <a:p>
          <a:endParaRPr lang="en-US"/>
        </a:p>
      </dgm:t>
    </dgm:pt>
    <dgm:pt modelId="{2FB85B35-FD6F-482C-B476-870F660F86F7}">
      <dgm:prSet phldrT="[Text]"/>
      <dgm:spPr/>
      <dgm:t>
        <a:bodyPr/>
        <a:lstStyle/>
        <a:p>
          <a:r>
            <a:rPr lang="en-US" dirty="0" smtClean="0"/>
            <a:t>Technical Mentor</a:t>
          </a:r>
          <a:endParaRPr lang="en-US" dirty="0"/>
        </a:p>
      </dgm:t>
    </dgm:pt>
    <dgm:pt modelId="{FFBB5A07-41AF-4CCC-AB6A-74AD02BC5787}" type="parTrans" cxnId="{AE5E12FE-4518-48D4-95CC-3B64C3A09A24}">
      <dgm:prSet/>
      <dgm:spPr/>
      <dgm:t>
        <a:bodyPr/>
        <a:lstStyle/>
        <a:p>
          <a:endParaRPr lang="en-US"/>
        </a:p>
      </dgm:t>
    </dgm:pt>
    <dgm:pt modelId="{4A2A6F96-ECE4-4590-995F-A324DEBC5BE6}" type="sibTrans" cxnId="{AE5E12FE-4518-48D4-95CC-3B64C3A09A24}">
      <dgm:prSet/>
      <dgm:spPr/>
      <dgm:t>
        <a:bodyPr/>
        <a:lstStyle/>
        <a:p>
          <a:endParaRPr lang="en-US"/>
        </a:p>
      </dgm:t>
    </dgm:pt>
    <dgm:pt modelId="{B9BD889F-3E2F-4063-9641-6CFE3B9733C6}">
      <dgm:prSet phldrT="[Text]"/>
      <dgm:spPr/>
      <dgm:t>
        <a:bodyPr/>
        <a:lstStyle/>
        <a:p>
          <a:r>
            <a:rPr lang="en-US" dirty="0" smtClean="0"/>
            <a:t>Program Manager</a:t>
          </a:r>
          <a:endParaRPr lang="en-US" dirty="0"/>
        </a:p>
      </dgm:t>
    </dgm:pt>
    <dgm:pt modelId="{D80B1414-6B90-40E4-9F70-7467486E7E77}" type="parTrans" cxnId="{37F9CC19-1EC9-4C22-ACBE-E08320773F0B}">
      <dgm:prSet/>
      <dgm:spPr/>
      <dgm:t>
        <a:bodyPr/>
        <a:lstStyle/>
        <a:p>
          <a:endParaRPr lang="en-US"/>
        </a:p>
      </dgm:t>
    </dgm:pt>
    <dgm:pt modelId="{66662EDE-07EE-4C5D-B682-2960A08C8357}" type="sibTrans" cxnId="{37F9CC19-1EC9-4C22-ACBE-E08320773F0B}">
      <dgm:prSet/>
      <dgm:spPr/>
      <dgm:t>
        <a:bodyPr/>
        <a:lstStyle/>
        <a:p>
          <a:endParaRPr lang="en-US"/>
        </a:p>
      </dgm:t>
    </dgm:pt>
    <dgm:pt modelId="{D2B3A36A-61E1-4E37-AE4C-97AADA1117C2}" type="pres">
      <dgm:prSet presAssocID="{A8D08361-D799-4F4A-B451-4834F9490992}" presName="Name0" presStyleCnt="0">
        <dgm:presLayoutVars>
          <dgm:dir/>
          <dgm:resizeHandles val="exact"/>
        </dgm:presLayoutVars>
      </dgm:prSet>
      <dgm:spPr/>
      <dgm:t>
        <a:bodyPr/>
        <a:lstStyle/>
        <a:p>
          <a:endParaRPr lang="en-US"/>
        </a:p>
      </dgm:t>
    </dgm:pt>
    <dgm:pt modelId="{7F760945-9A8D-405E-B5AF-ABD542BE0605}" type="pres">
      <dgm:prSet presAssocID="{5EBD5A18-019B-4869-B7CE-21853146C429}" presName="Name5" presStyleLbl="vennNode1" presStyleIdx="0" presStyleCnt="3">
        <dgm:presLayoutVars>
          <dgm:bulletEnabled val="1"/>
        </dgm:presLayoutVars>
      </dgm:prSet>
      <dgm:spPr/>
      <dgm:t>
        <a:bodyPr/>
        <a:lstStyle/>
        <a:p>
          <a:endParaRPr lang="en-US"/>
        </a:p>
      </dgm:t>
    </dgm:pt>
    <dgm:pt modelId="{365E3D88-4AD6-4CD1-A38E-01D8D5929D15}" type="pres">
      <dgm:prSet presAssocID="{092369C6-ABA2-44A6-A6C9-870A64E019C0}" presName="space" presStyleCnt="0"/>
      <dgm:spPr/>
    </dgm:pt>
    <dgm:pt modelId="{98991DCF-23DD-47E0-BDD7-4F2955472F3A}" type="pres">
      <dgm:prSet presAssocID="{2FB85B35-FD6F-482C-B476-870F660F86F7}" presName="Name5" presStyleLbl="vennNode1" presStyleIdx="1" presStyleCnt="3">
        <dgm:presLayoutVars>
          <dgm:bulletEnabled val="1"/>
        </dgm:presLayoutVars>
      </dgm:prSet>
      <dgm:spPr/>
      <dgm:t>
        <a:bodyPr/>
        <a:lstStyle/>
        <a:p>
          <a:endParaRPr lang="en-US"/>
        </a:p>
      </dgm:t>
    </dgm:pt>
    <dgm:pt modelId="{33283F23-A702-405A-A63C-2DAACC33AC6C}" type="pres">
      <dgm:prSet presAssocID="{4A2A6F96-ECE4-4590-995F-A324DEBC5BE6}" presName="space" presStyleCnt="0"/>
      <dgm:spPr/>
    </dgm:pt>
    <dgm:pt modelId="{7747332B-B1ED-4796-A43F-5BFE0B77F8EC}" type="pres">
      <dgm:prSet presAssocID="{B9BD889F-3E2F-4063-9641-6CFE3B9733C6}" presName="Name5" presStyleLbl="vennNode1" presStyleIdx="2" presStyleCnt="3">
        <dgm:presLayoutVars>
          <dgm:bulletEnabled val="1"/>
        </dgm:presLayoutVars>
      </dgm:prSet>
      <dgm:spPr/>
      <dgm:t>
        <a:bodyPr/>
        <a:lstStyle/>
        <a:p>
          <a:endParaRPr lang="en-US"/>
        </a:p>
      </dgm:t>
    </dgm:pt>
  </dgm:ptLst>
  <dgm:cxnLst>
    <dgm:cxn modelId="{AFD647CE-7A20-4B82-8A02-C3E0C2D1D3CD}" type="presOf" srcId="{A8D08361-D799-4F4A-B451-4834F9490992}" destId="{D2B3A36A-61E1-4E37-AE4C-97AADA1117C2}" srcOrd="0" destOrd="0" presId="urn:microsoft.com/office/officeart/2005/8/layout/venn3"/>
    <dgm:cxn modelId="{37F9CC19-1EC9-4C22-ACBE-E08320773F0B}" srcId="{A8D08361-D799-4F4A-B451-4834F9490992}" destId="{B9BD889F-3E2F-4063-9641-6CFE3B9733C6}" srcOrd="2" destOrd="0" parTransId="{D80B1414-6B90-40E4-9F70-7467486E7E77}" sibTransId="{66662EDE-07EE-4C5D-B682-2960A08C8357}"/>
    <dgm:cxn modelId="{EFE1AC58-0257-4431-98E4-F3C2613F6C1E}" srcId="{A8D08361-D799-4F4A-B451-4834F9490992}" destId="{5EBD5A18-019B-4869-B7CE-21853146C429}" srcOrd="0" destOrd="0" parTransId="{E9E5AB39-D053-4705-B9CC-67BB5DFF137F}" sibTransId="{092369C6-ABA2-44A6-A6C9-870A64E019C0}"/>
    <dgm:cxn modelId="{AE5E12FE-4518-48D4-95CC-3B64C3A09A24}" srcId="{A8D08361-D799-4F4A-B451-4834F9490992}" destId="{2FB85B35-FD6F-482C-B476-870F660F86F7}" srcOrd="1" destOrd="0" parTransId="{FFBB5A07-41AF-4CCC-AB6A-74AD02BC5787}" sibTransId="{4A2A6F96-ECE4-4590-995F-A324DEBC5BE6}"/>
    <dgm:cxn modelId="{AB718250-35D0-4BCE-8563-77FCA560FDB5}" type="presOf" srcId="{2FB85B35-FD6F-482C-B476-870F660F86F7}" destId="{98991DCF-23DD-47E0-BDD7-4F2955472F3A}" srcOrd="0" destOrd="0" presId="urn:microsoft.com/office/officeart/2005/8/layout/venn3"/>
    <dgm:cxn modelId="{A6383E81-402B-4A24-B3FF-3C042E524C44}" type="presOf" srcId="{B9BD889F-3E2F-4063-9641-6CFE3B9733C6}" destId="{7747332B-B1ED-4796-A43F-5BFE0B77F8EC}" srcOrd="0" destOrd="0" presId="urn:microsoft.com/office/officeart/2005/8/layout/venn3"/>
    <dgm:cxn modelId="{BB6B5F47-34CF-4836-91AD-A458D2C0C04F}" type="presOf" srcId="{5EBD5A18-019B-4869-B7CE-21853146C429}" destId="{7F760945-9A8D-405E-B5AF-ABD542BE0605}" srcOrd="0" destOrd="0" presId="urn:microsoft.com/office/officeart/2005/8/layout/venn3"/>
    <dgm:cxn modelId="{E4A68635-3C8E-4BD3-8BB7-C0785756F268}" type="presParOf" srcId="{D2B3A36A-61E1-4E37-AE4C-97AADA1117C2}" destId="{7F760945-9A8D-405E-B5AF-ABD542BE0605}" srcOrd="0" destOrd="0" presId="urn:microsoft.com/office/officeart/2005/8/layout/venn3"/>
    <dgm:cxn modelId="{D423BE32-787A-4C18-98CA-B34774B81D23}" type="presParOf" srcId="{D2B3A36A-61E1-4E37-AE4C-97AADA1117C2}" destId="{365E3D88-4AD6-4CD1-A38E-01D8D5929D15}" srcOrd="1" destOrd="0" presId="urn:microsoft.com/office/officeart/2005/8/layout/venn3"/>
    <dgm:cxn modelId="{2C4F248A-4400-4DC9-AFF6-673BFA6C04CC}" type="presParOf" srcId="{D2B3A36A-61E1-4E37-AE4C-97AADA1117C2}" destId="{98991DCF-23DD-47E0-BDD7-4F2955472F3A}" srcOrd="2" destOrd="0" presId="urn:microsoft.com/office/officeart/2005/8/layout/venn3"/>
    <dgm:cxn modelId="{99E0E9A0-0A9F-4446-8A30-432AFF6BB628}" type="presParOf" srcId="{D2B3A36A-61E1-4E37-AE4C-97AADA1117C2}" destId="{33283F23-A702-405A-A63C-2DAACC33AC6C}" srcOrd="3" destOrd="0" presId="urn:microsoft.com/office/officeart/2005/8/layout/venn3"/>
    <dgm:cxn modelId="{1232457D-D7B7-4924-9F6D-0108B3FC491B}" type="presParOf" srcId="{D2B3A36A-61E1-4E37-AE4C-97AADA1117C2}" destId="{7747332B-B1ED-4796-A43F-5BFE0B77F8EC}"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57493B-2867-42B7-A084-B0452AA48587}" type="doc">
      <dgm:prSet loTypeId="urn:microsoft.com/office/officeart/2008/layout/VerticalCurvedList" loCatId="list" qsTypeId="urn:microsoft.com/office/officeart/2005/8/quickstyle/simple1" qsCatId="simple" csTypeId="urn:microsoft.com/office/officeart/2005/8/colors/accent3_4" csCatId="accent3" phldr="1"/>
      <dgm:spPr/>
      <dgm:t>
        <a:bodyPr/>
        <a:lstStyle/>
        <a:p>
          <a:endParaRPr lang="en-US"/>
        </a:p>
      </dgm:t>
    </dgm:pt>
    <dgm:pt modelId="{AE119EFC-8D64-4FAC-9DEE-40C20CD1431F}">
      <dgm:prSet phldrT="[Text]" custT="1"/>
      <dgm:spPr/>
      <dgm:t>
        <a:bodyPr/>
        <a:lstStyle/>
        <a:p>
          <a:r>
            <a:rPr lang="en-US" sz="1800" dirty="0" smtClean="0">
              <a:latin typeface="Arial Narrow" panose="020B0606020202030204" pitchFamily="34" charset="0"/>
            </a:rPr>
            <a:t>To drive a cultural evolution in the way we work</a:t>
          </a:r>
          <a:endParaRPr lang="en-US" sz="1800" dirty="0">
            <a:latin typeface="Arial Narrow" panose="020B0606020202030204" pitchFamily="34" charset="0"/>
          </a:endParaRPr>
        </a:p>
      </dgm:t>
    </dgm:pt>
    <dgm:pt modelId="{6D863E01-1171-4C49-8640-58BD506EAA9F}" type="parTrans" cxnId="{F1741AF5-F16B-49F7-8236-CC7FD450330F}">
      <dgm:prSet/>
      <dgm:spPr/>
      <dgm:t>
        <a:bodyPr/>
        <a:lstStyle/>
        <a:p>
          <a:endParaRPr lang="en-US" sz="1400">
            <a:latin typeface="Arial Narrow" panose="020B0606020202030204" pitchFamily="34" charset="0"/>
          </a:endParaRPr>
        </a:p>
      </dgm:t>
    </dgm:pt>
    <dgm:pt modelId="{28BEEF09-A756-4F11-B432-9973AABE57F6}" type="sibTrans" cxnId="{F1741AF5-F16B-49F7-8236-CC7FD450330F}">
      <dgm:prSet/>
      <dgm:spPr/>
      <dgm:t>
        <a:bodyPr/>
        <a:lstStyle/>
        <a:p>
          <a:endParaRPr lang="en-US" sz="1400">
            <a:latin typeface="Arial Narrow" panose="020B0606020202030204" pitchFamily="34" charset="0"/>
          </a:endParaRPr>
        </a:p>
      </dgm:t>
    </dgm:pt>
    <dgm:pt modelId="{97221D3C-A7D1-453B-A20A-B64701E07C31}">
      <dgm:prSet custT="1"/>
      <dgm:spPr/>
      <dgm:t>
        <a:bodyPr/>
        <a:lstStyle/>
        <a:p>
          <a:r>
            <a:rPr lang="en-US" sz="1800" dirty="0" smtClean="0">
              <a:latin typeface="Arial Narrow" panose="020B0606020202030204" pitchFamily="34" charset="0"/>
            </a:rPr>
            <a:t>To ensure our teams are prepared to meet the future needs of our organization</a:t>
          </a:r>
          <a:endParaRPr lang="en-US" sz="1800" dirty="0">
            <a:latin typeface="Arial Narrow" panose="020B0606020202030204" pitchFamily="34" charset="0"/>
          </a:endParaRPr>
        </a:p>
      </dgm:t>
    </dgm:pt>
    <dgm:pt modelId="{1CEDB686-1FA6-4683-B4F0-FCD2AFEF12F3}" type="parTrans" cxnId="{A6516D44-ECCE-45D5-B9D2-C5ECA432A601}">
      <dgm:prSet/>
      <dgm:spPr/>
      <dgm:t>
        <a:bodyPr/>
        <a:lstStyle/>
        <a:p>
          <a:endParaRPr lang="en-US" sz="1400">
            <a:latin typeface="Arial Narrow" panose="020B0606020202030204" pitchFamily="34" charset="0"/>
          </a:endParaRPr>
        </a:p>
      </dgm:t>
    </dgm:pt>
    <dgm:pt modelId="{256A8D71-D848-4902-848C-B6E6DE108417}" type="sibTrans" cxnId="{A6516D44-ECCE-45D5-B9D2-C5ECA432A601}">
      <dgm:prSet/>
      <dgm:spPr/>
      <dgm:t>
        <a:bodyPr/>
        <a:lstStyle/>
        <a:p>
          <a:endParaRPr lang="en-US" sz="1400">
            <a:latin typeface="Arial Narrow" panose="020B0606020202030204" pitchFamily="34" charset="0"/>
          </a:endParaRPr>
        </a:p>
      </dgm:t>
    </dgm:pt>
    <dgm:pt modelId="{D2BC0CF5-198F-4B3C-9DF3-8DA286094A60}">
      <dgm:prSet custT="1"/>
      <dgm:spPr/>
      <dgm:t>
        <a:bodyPr/>
        <a:lstStyle/>
        <a:p>
          <a:r>
            <a:rPr lang="en-US" sz="1800" dirty="0" smtClean="0">
              <a:latin typeface="Arial Narrow" panose="020B0606020202030204" pitchFamily="34" charset="0"/>
            </a:rPr>
            <a:t>To drive career progression in the Software Development space</a:t>
          </a:r>
          <a:endParaRPr lang="en-US" sz="1800" dirty="0">
            <a:latin typeface="Arial Narrow" panose="020B0606020202030204" pitchFamily="34" charset="0"/>
          </a:endParaRPr>
        </a:p>
      </dgm:t>
    </dgm:pt>
    <dgm:pt modelId="{08BF5EAF-B641-4FEB-92A4-9F7A1D3CCB73}" type="parTrans" cxnId="{342A26E2-3991-4A19-9015-55E7437E48A5}">
      <dgm:prSet/>
      <dgm:spPr/>
      <dgm:t>
        <a:bodyPr/>
        <a:lstStyle/>
        <a:p>
          <a:endParaRPr lang="en-US" sz="1400">
            <a:latin typeface="Arial Narrow" panose="020B0606020202030204" pitchFamily="34" charset="0"/>
          </a:endParaRPr>
        </a:p>
      </dgm:t>
    </dgm:pt>
    <dgm:pt modelId="{B3B31C56-FDB3-49DF-B962-6A5E020E588B}" type="sibTrans" cxnId="{342A26E2-3991-4A19-9015-55E7437E48A5}">
      <dgm:prSet/>
      <dgm:spPr/>
      <dgm:t>
        <a:bodyPr/>
        <a:lstStyle/>
        <a:p>
          <a:endParaRPr lang="en-US" sz="1400">
            <a:latin typeface="Arial Narrow" panose="020B0606020202030204" pitchFamily="34" charset="0"/>
          </a:endParaRPr>
        </a:p>
      </dgm:t>
    </dgm:pt>
    <dgm:pt modelId="{B0D022D9-F2F9-47B4-86B9-44DF6388A100}" type="pres">
      <dgm:prSet presAssocID="{3B57493B-2867-42B7-A084-B0452AA48587}" presName="Name0" presStyleCnt="0">
        <dgm:presLayoutVars>
          <dgm:chMax val="7"/>
          <dgm:chPref val="7"/>
          <dgm:dir/>
        </dgm:presLayoutVars>
      </dgm:prSet>
      <dgm:spPr/>
      <dgm:t>
        <a:bodyPr/>
        <a:lstStyle/>
        <a:p>
          <a:endParaRPr lang="en-US"/>
        </a:p>
      </dgm:t>
    </dgm:pt>
    <dgm:pt modelId="{801CDFFB-A414-4BB8-9AC9-13D68E03F1C0}" type="pres">
      <dgm:prSet presAssocID="{3B57493B-2867-42B7-A084-B0452AA48587}" presName="Name1" presStyleCnt="0"/>
      <dgm:spPr/>
    </dgm:pt>
    <dgm:pt modelId="{2417E3B1-02E1-41F8-8065-6C26276A2363}" type="pres">
      <dgm:prSet presAssocID="{3B57493B-2867-42B7-A084-B0452AA48587}" presName="cycle" presStyleCnt="0"/>
      <dgm:spPr/>
    </dgm:pt>
    <dgm:pt modelId="{7DDCFA3B-3F73-4744-87A8-A099B24BB7EA}" type="pres">
      <dgm:prSet presAssocID="{3B57493B-2867-42B7-A084-B0452AA48587}" presName="srcNode" presStyleLbl="node1" presStyleIdx="0" presStyleCnt="3"/>
      <dgm:spPr/>
    </dgm:pt>
    <dgm:pt modelId="{269ED74F-1204-4437-9F23-66CA5F335029}" type="pres">
      <dgm:prSet presAssocID="{3B57493B-2867-42B7-A084-B0452AA48587}" presName="conn" presStyleLbl="parChTrans1D2" presStyleIdx="0" presStyleCnt="1"/>
      <dgm:spPr/>
      <dgm:t>
        <a:bodyPr/>
        <a:lstStyle/>
        <a:p>
          <a:endParaRPr lang="en-US"/>
        </a:p>
      </dgm:t>
    </dgm:pt>
    <dgm:pt modelId="{5F68B20F-7EBF-4323-854C-AF2A4B36D7D4}" type="pres">
      <dgm:prSet presAssocID="{3B57493B-2867-42B7-A084-B0452AA48587}" presName="extraNode" presStyleLbl="node1" presStyleIdx="0" presStyleCnt="3"/>
      <dgm:spPr/>
    </dgm:pt>
    <dgm:pt modelId="{E713714C-67CC-48E0-8341-0CD9AC6A54BB}" type="pres">
      <dgm:prSet presAssocID="{3B57493B-2867-42B7-A084-B0452AA48587}" presName="dstNode" presStyleLbl="node1" presStyleIdx="0" presStyleCnt="3"/>
      <dgm:spPr/>
    </dgm:pt>
    <dgm:pt modelId="{F790B752-7B6E-4411-8806-CE754716CC4E}" type="pres">
      <dgm:prSet presAssocID="{AE119EFC-8D64-4FAC-9DEE-40C20CD1431F}" presName="text_1" presStyleLbl="node1" presStyleIdx="0" presStyleCnt="3">
        <dgm:presLayoutVars>
          <dgm:bulletEnabled val="1"/>
        </dgm:presLayoutVars>
      </dgm:prSet>
      <dgm:spPr/>
      <dgm:t>
        <a:bodyPr/>
        <a:lstStyle/>
        <a:p>
          <a:endParaRPr lang="en-US"/>
        </a:p>
      </dgm:t>
    </dgm:pt>
    <dgm:pt modelId="{3F732A7A-C10A-41B2-8592-1BB452A57703}" type="pres">
      <dgm:prSet presAssocID="{AE119EFC-8D64-4FAC-9DEE-40C20CD1431F}" presName="accent_1" presStyleCnt="0"/>
      <dgm:spPr/>
    </dgm:pt>
    <dgm:pt modelId="{8CD2B351-0996-43E1-889B-AAE101554DBC}" type="pres">
      <dgm:prSet presAssocID="{AE119EFC-8D64-4FAC-9DEE-40C20CD1431F}" presName="accentRepeatNode" presStyleLbl="solidFgAcc1" presStyleIdx="0" presStyleCnt="3"/>
      <dgm:spPr/>
    </dgm:pt>
    <dgm:pt modelId="{072F162E-BFAB-4ECB-8540-2F5ADB76BDEB}" type="pres">
      <dgm:prSet presAssocID="{97221D3C-A7D1-453B-A20A-B64701E07C31}" presName="text_2" presStyleLbl="node1" presStyleIdx="1" presStyleCnt="3">
        <dgm:presLayoutVars>
          <dgm:bulletEnabled val="1"/>
        </dgm:presLayoutVars>
      </dgm:prSet>
      <dgm:spPr/>
      <dgm:t>
        <a:bodyPr/>
        <a:lstStyle/>
        <a:p>
          <a:endParaRPr lang="en-US"/>
        </a:p>
      </dgm:t>
    </dgm:pt>
    <dgm:pt modelId="{3A12A04A-B21B-4783-86EC-2A2E723EAE6C}" type="pres">
      <dgm:prSet presAssocID="{97221D3C-A7D1-453B-A20A-B64701E07C31}" presName="accent_2" presStyleCnt="0"/>
      <dgm:spPr/>
    </dgm:pt>
    <dgm:pt modelId="{424210D4-9AA1-48AA-A9AF-428F2F3748E8}" type="pres">
      <dgm:prSet presAssocID="{97221D3C-A7D1-453B-A20A-B64701E07C31}" presName="accentRepeatNode" presStyleLbl="solidFgAcc1" presStyleIdx="1" presStyleCnt="3"/>
      <dgm:spPr/>
    </dgm:pt>
    <dgm:pt modelId="{D34B2D59-69D0-43CA-B97E-D488B6B84132}" type="pres">
      <dgm:prSet presAssocID="{D2BC0CF5-198F-4B3C-9DF3-8DA286094A60}" presName="text_3" presStyleLbl="node1" presStyleIdx="2" presStyleCnt="3">
        <dgm:presLayoutVars>
          <dgm:bulletEnabled val="1"/>
        </dgm:presLayoutVars>
      </dgm:prSet>
      <dgm:spPr/>
      <dgm:t>
        <a:bodyPr/>
        <a:lstStyle/>
        <a:p>
          <a:endParaRPr lang="en-US"/>
        </a:p>
      </dgm:t>
    </dgm:pt>
    <dgm:pt modelId="{B1871957-55B2-4487-AB4D-DA5FF469BD71}" type="pres">
      <dgm:prSet presAssocID="{D2BC0CF5-198F-4B3C-9DF3-8DA286094A60}" presName="accent_3" presStyleCnt="0"/>
      <dgm:spPr/>
    </dgm:pt>
    <dgm:pt modelId="{E34064B9-9343-4653-BBF8-9514607256C8}" type="pres">
      <dgm:prSet presAssocID="{D2BC0CF5-198F-4B3C-9DF3-8DA286094A60}" presName="accentRepeatNode" presStyleLbl="solidFgAcc1" presStyleIdx="2" presStyleCnt="3"/>
      <dgm:spPr/>
    </dgm:pt>
  </dgm:ptLst>
  <dgm:cxnLst>
    <dgm:cxn modelId="{2A4E7BBD-B199-4BE9-84DB-95A4EC2642DC}" type="presOf" srcId="{3B57493B-2867-42B7-A084-B0452AA48587}" destId="{B0D022D9-F2F9-47B4-86B9-44DF6388A100}" srcOrd="0" destOrd="0" presId="urn:microsoft.com/office/officeart/2008/layout/VerticalCurvedList"/>
    <dgm:cxn modelId="{A6516D44-ECCE-45D5-B9D2-C5ECA432A601}" srcId="{3B57493B-2867-42B7-A084-B0452AA48587}" destId="{97221D3C-A7D1-453B-A20A-B64701E07C31}" srcOrd="1" destOrd="0" parTransId="{1CEDB686-1FA6-4683-B4F0-FCD2AFEF12F3}" sibTransId="{256A8D71-D848-4902-848C-B6E6DE108417}"/>
    <dgm:cxn modelId="{567A8EC9-3A59-4E4F-8B34-9A17C2491A71}" type="presOf" srcId="{D2BC0CF5-198F-4B3C-9DF3-8DA286094A60}" destId="{D34B2D59-69D0-43CA-B97E-D488B6B84132}" srcOrd="0" destOrd="0" presId="urn:microsoft.com/office/officeart/2008/layout/VerticalCurvedList"/>
    <dgm:cxn modelId="{F1741AF5-F16B-49F7-8236-CC7FD450330F}" srcId="{3B57493B-2867-42B7-A084-B0452AA48587}" destId="{AE119EFC-8D64-4FAC-9DEE-40C20CD1431F}" srcOrd="0" destOrd="0" parTransId="{6D863E01-1171-4C49-8640-58BD506EAA9F}" sibTransId="{28BEEF09-A756-4F11-B432-9973AABE57F6}"/>
    <dgm:cxn modelId="{7F9A8E95-CB20-4F02-BE05-A0DFC21033ED}" type="presOf" srcId="{97221D3C-A7D1-453B-A20A-B64701E07C31}" destId="{072F162E-BFAB-4ECB-8540-2F5ADB76BDEB}" srcOrd="0" destOrd="0" presId="urn:microsoft.com/office/officeart/2008/layout/VerticalCurvedList"/>
    <dgm:cxn modelId="{0D67DD4A-DFAF-44F3-8E73-7584D9E878C3}" type="presOf" srcId="{28BEEF09-A756-4F11-B432-9973AABE57F6}" destId="{269ED74F-1204-4437-9F23-66CA5F335029}" srcOrd="0" destOrd="0" presId="urn:microsoft.com/office/officeart/2008/layout/VerticalCurvedList"/>
    <dgm:cxn modelId="{08663355-914D-4FF6-B5F8-61E91E83DADA}" type="presOf" srcId="{AE119EFC-8D64-4FAC-9DEE-40C20CD1431F}" destId="{F790B752-7B6E-4411-8806-CE754716CC4E}" srcOrd="0" destOrd="0" presId="urn:microsoft.com/office/officeart/2008/layout/VerticalCurvedList"/>
    <dgm:cxn modelId="{342A26E2-3991-4A19-9015-55E7437E48A5}" srcId="{3B57493B-2867-42B7-A084-B0452AA48587}" destId="{D2BC0CF5-198F-4B3C-9DF3-8DA286094A60}" srcOrd="2" destOrd="0" parTransId="{08BF5EAF-B641-4FEB-92A4-9F7A1D3CCB73}" sibTransId="{B3B31C56-FDB3-49DF-B962-6A5E020E588B}"/>
    <dgm:cxn modelId="{76CE0CF8-73AC-42FD-8D6D-9EB2A5704BC9}" type="presParOf" srcId="{B0D022D9-F2F9-47B4-86B9-44DF6388A100}" destId="{801CDFFB-A414-4BB8-9AC9-13D68E03F1C0}" srcOrd="0" destOrd="0" presId="urn:microsoft.com/office/officeart/2008/layout/VerticalCurvedList"/>
    <dgm:cxn modelId="{FCF1786B-6A6E-411F-A330-24D7F0EC6AA1}" type="presParOf" srcId="{801CDFFB-A414-4BB8-9AC9-13D68E03F1C0}" destId="{2417E3B1-02E1-41F8-8065-6C26276A2363}" srcOrd="0" destOrd="0" presId="urn:microsoft.com/office/officeart/2008/layout/VerticalCurvedList"/>
    <dgm:cxn modelId="{A2F966D0-CEA7-44A7-8E79-40950D1064B0}" type="presParOf" srcId="{2417E3B1-02E1-41F8-8065-6C26276A2363}" destId="{7DDCFA3B-3F73-4744-87A8-A099B24BB7EA}" srcOrd="0" destOrd="0" presId="urn:microsoft.com/office/officeart/2008/layout/VerticalCurvedList"/>
    <dgm:cxn modelId="{AE83523C-9E13-46CE-BC83-2F4FB53FCD4A}" type="presParOf" srcId="{2417E3B1-02E1-41F8-8065-6C26276A2363}" destId="{269ED74F-1204-4437-9F23-66CA5F335029}" srcOrd="1" destOrd="0" presId="urn:microsoft.com/office/officeart/2008/layout/VerticalCurvedList"/>
    <dgm:cxn modelId="{988C7638-41C2-4BD7-AB2E-BB65F34E5E51}" type="presParOf" srcId="{2417E3B1-02E1-41F8-8065-6C26276A2363}" destId="{5F68B20F-7EBF-4323-854C-AF2A4B36D7D4}" srcOrd="2" destOrd="0" presId="urn:microsoft.com/office/officeart/2008/layout/VerticalCurvedList"/>
    <dgm:cxn modelId="{FEA445AE-1F28-44E2-9CAF-42CE91C65AA5}" type="presParOf" srcId="{2417E3B1-02E1-41F8-8065-6C26276A2363}" destId="{E713714C-67CC-48E0-8341-0CD9AC6A54BB}" srcOrd="3" destOrd="0" presId="urn:microsoft.com/office/officeart/2008/layout/VerticalCurvedList"/>
    <dgm:cxn modelId="{8A740611-0AF2-468E-AD22-8AEB20369B22}" type="presParOf" srcId="{801CDFFB-A414-4BB8-9AC9-13D68E03F1C0}" destId="{F790B752-7B6E-4411-8806-CE754716CC4E}" srcOrd="1" destOrd="0" presId="urn:microsoft.com/office/officeart/2008/layout/VerticalCurvedList"/>
    <dgm:cxn modelId="{8D6FF721-3184-4E4B-AF45-CEB5E4AACF79}" type="presParOf" srcId="{801CDFFB-A414-4BB8-9AC9-13D68E03F1C0}" destId="{3F732A7A-C10A-41B2-8592-1BB452A57703}" srcOrd="2" destOrd="0" presId="urn:microsoft.com/office/officeart/2008/layout/VerticalCurvedList"/>
    <dgm:cxn modelId="{06A4D10A-D4D7-4106-81ED-629CF37EBB60}" type="presParOf" srcId="{3F732A7A-C10A-41B2-8592-1BB452A57703}" destId="{8CD2B351-0996-43E1-889B-AAE101554DBC}" srcOrd="0" destOrd="0" presId="urn:microsoft.com/office/officeart/2008/layout/VerticalCurvedList"/>
    <dgm:cxn modelId="{143F407B-ACCB-4DFB-83F5-321FAC886749}" type="presParOf" srcId="{801CDFFB-A414-4BB8-9AC9-13D68E03F1C0}" destId="{072F162E-BFAB-4ECB-8540-2F5ADB76BDEB}" srcOrd="3" destOrd="0" presId="urn:microsoft.com/office/officeart/2008/layout/VerticalCurvedList"/>
    <dgm:cxn modelId="{5525D198-2D1F-4D1D-B281-5D4501160BC5}" type="presParOf" srcId="{801CDFFB-A414-4BB8-9AC9-13D68E03F1C0}" destId="{3A12A04A-B21B-4783-86EC-2A2E723EAE6C}" srcOrd="4" destOrd="0" presId="urn:microsoft.com/office/officeart/2008/layout/VerticalCurvedList"/>
    <dgm:cxn modelId="{5BDB47B4-8C17-4BE0-9284-713837C208A9}" type="presParOf" srcId="{3A12A04A-B21B-4783-86EC-2A2E723EAE6C}" destId="{424210D4-9AA1-48AA-A9AF-428F2F3748E8}" srcOrd="0" destOrd="0" presId="urn:microsoft.com/office/officeart/2008/layout/VerticalCurvedList"/>
    <dgm:cxn modelId="{621475B6-3C0A-48BA-A8DC-1C37EBA69489}" type="presParOf" srcId="{801CDFFB-A414-4BB8-9AC9-13D68E03F1C0}" destId="{D34B2D59-69D0-43CA-B97E-D488B6B84132}" srcOrd="5" destOrd="0" presId="urn:microsoft.com/office/officeart/2008/layout/VerticalCurvedList"/>
    <dgm:cxn modelId="{6E8E85B0-5996-412A-B301-2F47769975AB}" type="presParOf" srcId="{801CDFFB-A414-4BB8-9AC9-13D68E03F1C0}" destId="{B1871957-55B2-4487-AB4D-DA5FF469BD71}" srcOrd="6" destOrd="0" presId="urn:microsoft.com/office/officeart/2008/layout/VerticalCurvedList"/>
    <dgm:cxn modelId="{E6177214-4493-429D-BBF2-9F214AA8D2B9}" type="presParOf" srcId="{B1871957-55B2-4487-AB4D-DA5FF469BD71}" destId="{E34064B9-9343-4653-BBF8-9514607256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EB74F-98E2-4192-A47F-C4000DE40361}" type="doc">
      <dgm:prSet loTypeId="urn:microsoft.com/office/officeart/2005/8/layout/cycle7" loCatId="cycle" qsTypeId="urn:microsoft.com/office/officeart/2005/8/quickstyle/simple1" qsCatId="simple" csTypeId="urn:microsoft.com/office/officeart/2005/8/colors/accent3_4" csCatId="accent3" phldr="1"/>
      <dgm:spPr/>
      <dgm:t>
        <a:bodyPr/>
        <a:lstStyle/>
        <a:p>
          <a:endParaRPr lang="en-US"/>
        </a:p>
      </dgm:t>
    </dgm:pt>
    <dgm:pt modelId="{3E6F0717-3135-4826-923E-19162CA17DED}">
      <dgm:prSet phldrT="[Text]"/>
      <dgm:spPr/>
      <dgm:t>
        <a:bodyPr/>
        <a:lstStyle/>
        <a:p>
          <a:r>
            <a:rPr lang="en-US" dirty="0" smtClean="0"/>
            <a:t>Participant</a:t>
          </a:r>
          <a:endParaRPr lang="en-US" dirty="0"/>
        </a:p>
      </dgm:t>
    </dgm:pt>
    <dgm:pt modelId="{FAFC9A5D-D175-4C92-941C-B72EFB410224}" type="parTrans" cxnId="{0A36E26C-8F80-4221-8B58-C3071C29171E}">
      <dgm:prSet/>
      <dgm:spPr/>
      <dgm:t>
        <a:bodyPr/>
        <a:lstStyle/>
        <a:p>
          <a:endParaRPr lang="en-US"/>
        </a:p>
      </dgm:t>
    </dgm:pt>
    <dgm:pt modelId="{01E519BC-47A2-46E1-BFDC-4BEF37E60700}" type="sibTrans" cxnId="{0A36E26C-8F80-4221-8B58-C3071C29171E}">
      <dgm:prSet/>
      <dgm:spPr/>
      <dgm:t>
        <a:bodyPr/>
        <a:lstStyle/>
        <a:p>
          <a:endParaRPr lang="en-US" dirty="0"/>
        </a:p>
      </dgm:t>
    </dgm:pt>
    <dgm:pt modelId="{B7D28266-A0B9-453E-8366-B7980A1FF96D}">
      <dgm:prSet phldrT="[Text]"/>
      <dgm:spPr/>
      <dgm:t>
        <a:bodyPr/>
        <a:lstStyle/>
        <a:p>
          <a:r>
            <a:rPr lang="en-US" dirty="0" smtClean="0"/>
            <a:t>Manager</a:t>
          </a:r>
          <a:endParaRPr lang="en-US" dirty="0"/>
        </a:p>
      </dgm:t>
    </dgm:pt>
    <dgm:pt modelId="{BC293ED2-8BD1-46D1-8996-0E3ECEB17D94}" type="parTrans" cxnId="{1CDE97CE-6320-4727-AE18-BD5225231F7E}">
      <dgm:prSet/>
      <dgm:spPr/>
      <dgm:t>
        <a:bodyPr/>
        <a:lstStyle/>
        <a:p>
          <a:endParaRPr lang="en-US"/>
        </a:p>
      </dgm:t>
    </dgm:pt>
    <dgm:pt modelId="{C230DAF8-CDBA-4E88-A526-2C1BD0D20D93}" type="sibTrans" cxnId="{1CDE97CE-6320-4727-AE18-BD5225231F7E}">
      <dgm:prSet/>
      <dgm:spPr/>
      <dgm:t>
        <a:bodyPr/>
        <a:lstStyle/>
        <a:p>
          <a:endParaRPr lang="en-US" dirty="0"/>
        </a:p>
      </dgm:t>
    </dgm:pt>
    <dgm:pt modelId="{F2594503-8180-4223-92B9-3CA4F4F1023C}">
      <dgm:prSet phldrT="[Text]"/>
      <dgm:spPr/>
      <dgm:t>
        <a:bodyPr/>
        <a:lstStyle/>
        <a:p>
          <a:r>
            <a:rPr lang="en-US" dirty="0" smtClean="0"/>
            <a:t>Mentor</a:t>
          </a:r>
          <a:endParaRPr lang="en-US" dirty="0"/>
        </a:p>
      </dgm:t>
    </dgm:pt>
    <dgm:pt modelId="{A598553D-E96B-41A1-A148-6692C31E74C8}" type="parTrans" cxnId="{EA36895B-A18E-42FE-ACCF-301F95E553F6}">
      <dgm:prSet/>
      <dgm:spPr/>
      <dgm:t>
        <a:bodyPr/>
        <a:lstStyle/>
        <a:p>
          <a:endParaRPr lang="en-US"/>
        </a:p>
      </dgm:t>
    </dgm:pt>
    <dgm:pt modelId="{A062EF42-0841-4F3E-AA79-8EAE169AD345}" type="sibTrans" cxnId="{EA36895B-A18E-42FE-ACCF-301F95E553F6}">
      <dgm:prSet/>
      <dgm:spPr/>
      <dgm:t>
        <a:bodyPr/>
        <a:lstStyle/>
        <a:p>
          <a:endParaRPr lang="en-US" dirty="0"/>
        </a:p>
      </dgm:t>
    </dgm:pt>
    <dgm:pt modelId="{F55B9257-07CF-42C9-8A91-997430B6870F}" type="pres">
      <dgm:prSet presAssocID="{F22EB74F-98E2-4192-A47F-C4000DE40361}" presName="Name0" presStyleCnt="0">
        <dgm:presLayoutVars>
          <dgm:dir/>
          <dgm:resizeHandles val="exact"/>
        </dgm:presLayoutVars>
      </dgm:prSet>
      <dgm:spPr/>
      <dgm:t>
        <a:bodyPr/>
        <a:lstStyle/>
        <a:p>
          <a:endParaRPr lang="en-US"/>
        </a:p>
      </dgm:t>
    </dgm:pt>
    <dgm:pt modelId="{F7D8A80E-9509-4E76-BFCD-7A0B38A46A62}" type="pres">
      <dgm:prSet presAssocID="{3E6F0717-3135-4826-923E-19162CA17DED}" presName="node" presStyleLbl="node1" presStyleIdx="0" presStyleCnt="3">
        <dgm:presLayoutVars>
          <dgm:bulletEnabled val="1"/>
        </dgm:presLayoutVars>
      </dgm:prSet>
      <dgm:spPr/>
      <dgm:t>
        <a:bodyPr/>
        <a:lstStyle/>
        <a:p>
          <a:endParaRPr lang="en-US"/>
        </a:p>
      </dgm:t>
    </dgm:pt>
    <dgm:pt modelId="{1CBB3B5A-753A-4F91-8086-36808D3BFF58}" type="pres">
      <dgm:prSet presAssocID="{01E519BC-47A2-46E1-BFDC-4BEF37E60700}" presName="sibTrans" presStyleLbl="sibTrans2D1" presStyleIdx="0" presStyleCnt="3" custScaleX="160884" custLinFactNeighborX="27530" custLinFactNeighborY="-639"/>
      <dgm:spPr/>
      <dgm:t>
        <a:bodyPr/>
        <a:lstStyle/>
        <a:p>
          <a:endParaRPr lang="en-US"/>
        </a:p>
      </dgm:t>
    </dgm:pt>
    <dgm:pt modelId="{FC2D4D93-456E-4152-93F8-EC485C41A3A4}" type="pres">
      <dgm:prSet presAssocID="{01E519BC-47A2-46E1-BFDC-4BEF37E60700}" presName="connectorText" presStyleLbl="sibTrans2D1" presStyleIdx="0" presStyleCnt="3"/>
      <dgm:spPr/>
      <dgm:t>
        <a:bodyPr/>
        <a:lstStyle/>
        <a:p>
          <a:endParaRPr lang="en-US"/>
        </a:p>
      </dgm:t>
    </dgm:pt>
    <dgm:pt modelId="{BE1120BE-0EA8-4DFD-A271-3C62FBB890D6}" type="pres">
      <dgm:prSet presAssocID="{B7D28266-A0B9-453E-8366-B7980A1FF96D}" presName="node" presStyleLbl="node1" presStyleIdx="1" presStyleCnt="3">
        <dgm:presLayoutVars>
          <dgm:bulletEnabled val="1"/>
        </dgm:presLayoutVars>
      </dgm:prSet>
      <dgm:spPr/>
      <dgm:t>
        <a:bodyPr/>
        <a:lstStyle/>
        <a:p>
          <a:endParaRPr lang="en-US"/>
        </a:p>
      </dgm:t>
    </dgm:pt>
    <dgm:pt modelId="{C8A948CC-E9B9-43AF-A62D-A17E61182B08}" type="pres">
      <dgm:prSet presAssocID="{C230DAF8-CDBA-4E88-A526-2C1BD0D20D93}" presName="sibTrans" presStyleLbl="sibTrans2D1" presStyleIdx="1" presStyleCnt="3" custLinFactNeighborY="24422"/>
      <dgm:spPr/>
      <dgm:t>
        <a:bodyPr/>
        <a:lstStyle/>
        <a:p>
          <a:endParaRPr lang="en-US"/>
        </a:p>
      </dgm:t>
    </dgm:pt>
    <dgm:pt modelId="{10BD4F2B-937C-449D-961D-C179632CC466}" type="pres">
      <dgm:prSet presAssocID="{C230DAF8-CDBA-4E88-A526-2C1BD0D20D93}" presName="connectorText" presStyleLbl="sibTrans2D1" presStyleIdx="1" presStyleCnt="3"/>
      <dgm:spPr/>
      <dgm:t>
        <a:bodyPr/>
        <a:lstStyle/>
        <a:p>
          <a:endParaRPr lang="en-US"/>
        </a:p>
      </dgm:t>
    </dgm:pt>
    <dgm:pt modelId="{04F25DE6-F53F-4555-905F-6D25C1FC9466}" type="pres">
      <dgm:prSet presAssocID="{F2594503-8180-4223-92B9-3CA4F4F1023C}" presName="node" presStyleLbl="node1" presStyleIdx="2" presStyleCnt="3">
        <dgm:presLayoutVars>
          <dgm:bulletEnabled val="1"/>
        </dgm:presLayoutVars>
      </dgm:prSet>
      <dgm:spPr/>
      <dgm:t>
        <a:bodyPr/>
        <a:lstStyle/>
        <a:p>
          <a:endParaRPr lang="en-US"/>
        </a:p>
      </dgm:t>
    </dgm:pt>
    <dgm:pt modelId="{F7C7FE7E-4843-48B8-984C-E203EB66DBB2}" type="pres">
      <dgm:prSet presAssocID="{A062EF42-0841-4F3E-AA79-8EAE169AD345}" presName="sibTrans" presStyleLbl="sibTrans2D1" presStyleIdx="2" presStyleCnt="3" custScaleX="161662" custLinFactNeighborX="-29353" custLinFactNeighborY="-1641"/>
      <dgm:spPr/>
      <dgm:t>
        <a:bodyPr/>
        <a:lstStyle/>
        <a:p>
          <a:endParaRPr lang="en-US"/>
        </a:p>
      </dgm:t>
    </dgm:pt>
    <dgm:pt modelId="{E8D2F952-7104-495D-9EFF-59C411D8E733}" type="pres">
      <dgm:prSet presAssocID="{A062EF42-0841-4F3E-AA79-8EAE169AD345}" presName="connectorText" presStyleLbl="sibTrans2D1" presStyleIdx="2" presStyleCnt="3"/>
      <dgm:spPr/>
      <dgm:t>
        <a:bodyPr/>
        <a:lstStyle/>
        <a:p>
          <a:endParaRPr lang="en-US"/>
        </a:p>
      </dgm:t>
    </dgm:pt>
  </dgm:ptLst>
  <dgm:cxnLst>
    <dgm:cxn modelId="{6E93E56A-6CB2-43D9-8160-8B004DF2403B}" type="presOf" srcId="{C230DAF8-CDBA-4E88-A526-2C1BD0D20D93}" destId="{10BD4F2B-937C-449D-961D-C179632CC466}" srcOrd="1" destOrd="0" presId="urn:microsoft.com/office/officeart/2005/8/layout/cycle7"/>
    <dgm:cxn modelId="{B3CEEE91-3858-46E6-AFC4-E20B8CB15519}" type="presOf" srcId="{01E519BC-47A2-46E1-BFDC-4BEF37E60700}" destId="{1CBB3B5A-753A-4F91-8086-36808D3BFF58}" srcOrd="0" destOrd="0" presId="urn:microsoft.com/office/officeart/2005/8/layout/cycle7"/>
    <dgm:cxn modelId="{0A36E26C-8F80-4221-8B58-C3071C29171E}" srcId="{F22EB74F-98E2-4192-A47F-C4000DE40361}" destId="{3E6F0717-3135-4826-923E-19162CA17DED}" srcOrd="0" destOrd="0" parTransId="{FAFC9A5D-D175-4C92-941C-B72EFB410224}" sibTransId="{01E519BC-47A2-46E1-BFDC-4BEF37E60700}"/>
    <dgm:cxn modelId="{37A6B86E-CB13-458F-9F89-A0447BAF9683}" type="presOf" srcId="{01E519BC-47A2-46E1-BFDC-4BEF37E60700}" destId="{FC2D4D93-456E-4152-93F8-EC485C41A3A4}" srcOrd="1" destOrd="0" presId="urn:microsoft.com/office/officeart/2005/8/layout/cycle7"/>
    <dgm:cxn modelId="{1CDE97CE-6320-4727-AE18-BD5225231F7E}" srcId="{F22EB74F-98E2-4192-A47F-C4000DE40361}" destId="{B7D28266-A0B9-453E-8366-B7980A1FF96D}" srcOrd="1" destOrd="0" parTransId="{BC293ED2-8BD1-46D1-8996-0E3ECEB17D94}" sibTransId="{C230DAF8-CDBA-4E88-A526-2C1BD0D20D93}"/>
    <dgm:cxn modelId="{EA36895B-A18E-42FE-ACCF-301F95E553F6}" srcId="{F22EB74F-98E2-4192-A47F-C4000DE40361}" destId="{F2594503-8180-4223-92B9-3CA4F4F1023C}" srcOrd="2" destOrd="0" parTransId="{A598553D-E96B-41A1-A148-6692C31E74C8}" sibTransId="{A062EF42-0841-4F3E-AA79-8EAE169AD345}"/>
    <dgm:cxn modelId="{93166F4F-3FB1-420D-9533-79A5E16CF486}" type="presOf" srcId="{F2594503-8180-4223-92B9-3CA4F4F1023C}" destId="{04F25DE6-F53F-4555-905F-6D25C1FC9466}" srcOrd="0" destOrd="0" presId="urn:microsoft.com/office/officeart/2005/8/layout/cycle7"/>
    <dgm:cxn modelId="{19CC5F19-308C-4F21-AD3A-293F5D42D657}" type="presOf" srcId="{C230DAF8-CDBA-4E88-A526-2C1BD0D20D93}" destId="{C8A948CC-E9B9-43AF-A62D-A17E61182B08}" srcOrd="0" destOrd="0" presId="urn:microsoft.com/office/officeart/2005/8/layout/cycle7"/>
    <dgm:cxn modelId="{09E493CF-8CCF-403E-A172-571EC48AE8F4}" type="presOf" srcId="{B7D28266-A0B9-453E-8366-B7980A1FF96D}" destId="{BE1120BE-0EA8-4DFD-A271-3C62FBB890D6}" srcOrd="0" destOrd="0" presId="urn:microsoft.com/office/officeart/2005/8/layout/cycle7"/>
    <dgm:cxn modelId="{6C053B80-6FAE-42F1-9828-F4F64252704C}" type="presOf" srcId="{3E6F0717-3135-4826-923E-19162CA17DED}" destId="{F7D8A80E-9509-4E76-BFCD-7A0B38A46A62}" srcOrd="0" destOrd="0" presId="urn:microsoft.com/office/officeart/2005/8/layout/cycle7"/>
    <dgm:cxn modelId="{B3D88602-D4C7-4B02-B11D-5DDA2E52401C}" type="presOf" srcId="{A062EF42-0841-4F3E-AA79-8EAE169AD345}" destId="{F7C7FE7E-4843-48B8-984C-E203EB66DBB2}" srcOrd="0" destOrd="0" presId="urn:microsoft.com/office/officeart/2005/8/layout/cycle7"/>
    <dgm:cxn modelId="{CF85FA3E-1542-42B0-97F2-CBC0EF141C23}" type="presOf" srcId="{F22EB74F-98E2-4192-A47F-C4000DE40361}" destId="{F55B9257-07CF-42C9-8A91-997430B6870F}" srcOrd="0" destOrd="0" presId="urn:microsoft.com/office/officeart/2005/8/layout/cycle7"/>
    <dgm:cxn modelId="{4A191B15-D37C-4023-9655-2D34A557EF0A}" type="presOf" srcId="{A062EF42-0841-4F3E-AA79-8EAE169AD345}" destId="{E8D2F952-7104-495D-9EFF-59C411D8E733}" srcOrd="1" destOrd="0" presId="urn:microsoft.com/office/officeart/2005/8/layout/cycle7"/>
    <dgm:cxn modelId="{116E5EE7-E456-434D-A026-618FB95E6430}" type="presParOf" srcId="{F55B9257-07CF-42C9-8A91-997430B6870F}" destId="{F7D8A80E-9509-4E76-BFCD-7A0B38A46A62}" srcOrd="0" destOrd="0" presId="urn:microsoft.com/office/officeart/2005/8/layout/cycle7"/>
    <dgm:cxn modelId="{4B59348B-6C10-4112-BCC5-7012BA78A3F0}" type="presParOf" srcId="{F55B9257-07CF-42C9-8A91-997430B6870F}" destId="{1CBB3B5A-753A-4F91-8086-36808D3BFF58}" srcOrd="1" destOrd="0" presId="urn:microsoft.com/office/officeart/2005/8/layout/cycle7"/>
    <dgm:cxn modelId="{ED9FDB0E-433E-46FB-96D5-E5613E516B2C}" type="presParOf" srcId="{1CBB3B5A-753A-4F91-8086-36808D3BFF58}" destId="{FC2D4D93-456E-4152-93F8-EC485C41A3A4}" srcOrd="0" destOrd="0" presId="urn:microsoft.com/office/officeart/2005/8/layout/cycle7"/>
    <dgm:cxn modelId="{84D500E9-0665-487F-9A31-3E8AC8DF70A1}" type="presParOf" srcId="{F55B9257-07CF-42C9-8A91-997430B6870F}" destId="{BE1120BE-0EA8-4DFD-A271-3C62FBB890D6}" srcOrd="2" destOrd="0" presId="urn:microsoft.com/office/officeart/2005/8/layout/cycle7"/>
    <dgm:cxn modelId="{2B075E48-7673-474A-B92F-61FEA721992B}" type="presParOf" srcId="{F55B9257-07CF-42C9-8A91-997430B6870F}" destId="{C8A948CC-E9B9-43AF-A62D-A17E61182B08}" srcOrd="3" destOrd="0" presId="urn:microsoft.com/office/officeart/2005/8/layout/cycle7"/>
    <dgm:cxn modelId="{ED2B248B-5325-4505-8489-9D0A3206586E}" type="presParOf" srcId="{C8A948CC-E9B9-43AF-A62D-A17E61182B08}" destId="{10BD4F2B-937C-449D-961D-C179632CC466}" srcOrd="0" destOrd="0" presId="urn:microsoft.com/office/officeart/2005/8/layout/cycle7"/>
    <dgm:cxn modelId="{3025B3A0-BC22-417F-B0AB-69C9443A1F8C}" type="presParOf" srcId="{F55B9257-07CF-42C9-8A91-997430B6870F}" destId="{04F25DE6-F53F-4555-905F-6D25C1FC9466}" srcOrd="4" destOrd="0" presId="urn:microsoft.com/office/officeart/2005/8/layout/cycle7"/>
    <dgm:cxn modelId="{278B81D7-AA55-4B42-B90A-6EE21BC4FB20}" type="presParOf" srcId="{F55B9257-07CF-42C9-8A91-997430B6870F}" destId="{F7C7FE7E-4843-48B8-984C-E203EB66DBB2}" srcOrd="5" destOrd="0" presId="urn:microsoft.com/office/officeart/2005/8/layout/cycle7"/>
    <dgm:cxn modelId="{02D8DC16-743A-4C80-B809-241944F3C13B}" type="presParOf" srcId="{F7C7FE7E-4843-48B8-984C-E203EB66DBB2}" destId="{E8D2F952-7104-495D-9EFF-59C411D8E73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056B24-FBF6-434E-AFAB-8CF866681B5D}" type="doc">
      <dgm:prSet loTypeId="urn:microsoft.com/office/officeart/2005/8/layout/chevron2" loCatId="process" qsTypeId="urn:microsoft.com/office/officeart/2005/8/quickstyle/simple1" qsCatId="simple" csTypeId="urn:microsoft.com/office/officeart/2005/8/colors/accent3_4" csCatId="accent3" phldr="1"/>
      <dgm:spPr/>
      <dgm:t>
        <a:bodyPr/>
        <a:lstStyle/>
        <a:p>
          <a:endParaRPr lang="en-US"/>
        </a:p>
      </dgm:t>
    </dgm:pt>
    <dgm:pt modelId="{2EE4A1AB-840A-4D99-B7A2-D9F540F41750}">
      <dgm:prSet phldrT="[Text]" custT="1"/>
      <dgm:spPr/>
      <dgm:t>
        <a:bodyPr/>
        <a:lstStyle/>
        <a:p>
          <a:r>
            <a:rPr lang="en-US" sz="2000" dirty="0" smtClean="0"/>
            <a:t>One-on-one</a:t>
          </a:r>
          <a:endParaRPr lang="en-US" sz="2000" dirty="0"/>
        </a:p>
      </dgm:t>
    </dgm:pt>
    <dgm:pt modelId="{70DD8746-8606-4785-9943-3448039C2848}" type="parTrans" cxnId="{380EF745-24CD-4D9D-807F-4FA9E4EE0F07}">
      <dgm:prSet/>
      <dgm:spPr/>
      <dgm:t>
        <a:bodyPr/>
        <a:lstStyle/>
        <a:p>
          <a:endParaRPr lang="en-US"/>
        </a:p>
      </dgm:t>
    </dgm:pt>
    <dgm:pt modelId="{E068EA33-1A91-4FF5-8627-CDB47194A916}" type="sibTrans" cxnId="{380EF745-24CD-4D9D-807F-4FA9E4EE0F07}">
      <dgm:prSet/>
      <dgm:spPr/>
      <dgm:t>
        <a:bodyPr/>
        <a:lstStyle/>
        <a:p>
          <a:endParaRPr lang="en-US"/>
        </a:p>
      </dgm:t>
    </dgm:pt>
    <dgm:pt modelId="{AC8EF86A-D5D6-476E-918A-3F84864EACD0}">
      <dgm:prSet phldrT="[Text]"/>
      <dgm:spPr/>
      <dgm:t>
        <a:bodyPr/>
        <a:lstStyle/>
        <a:p>
          <a:r>
            <a:rPr lang="en-US" u="sng" dirty="0" smtClean="0"/>
            <a:t>Introductory meeting with new manager:</a:t>
          </a:r>
          <a:endParaRPr lang="en-US" u="sng" dirty="0"/>
        </a:p>
      </dgm:t>
    </dgm:pt>
    <dgm:pt modelId="{AC68CC22-8823-4256-B3A9-8249EC5BD885}" type="parTrans" cxnId="{E85E4ECE-3CAF-4ED4-ADBB-100A11AA50C7}">
      <dgm:prSet/>
      <dgm:spPr/>
      <dgm:t>
        <a:bodyPr/>
        <a:lstStyle/>
        <a:p>
          <a:endParaRPr lang="en-US"/>
        </a:p>
      </dgm:t>
    </dgm:pt>
    <dgm:pt modelId="{26AD6950-B6A3-4B3D-84CA-0869CB987276}" type="sibTrans" cxnId="{E85E4ECE-3CAF-4ED4-ADBB-100A11AA50C7}">
      <dgm:prSet/>
      <dgm:spPr/>
      <dgm:t>
        <a:bodyPr/>
        <a:lstStyle/>
        <a:p>
          <a:endParaRPr lang="en-US"/>
        </a:p>
      </dgm:t>
    </dgm:pt>
    <dgm:pt modelId="{D67C6C3B-31D6-432C-9E13-8E3FA3A95959}">
      <dgm:prSet phldrT="[Text]" custT="1"/>
      <dgm:spPr/>
      <dgm:t>
        <a:bodyPr/>
        <a:lstStyle/>
        <a:p>
          <a:r>
            <a:rPr lang="en-US" sz="2000" dirty="0" smtClean="0"/>
            <a:t>Meet and Greet</a:t>
          </a:r>
          <a:endParaRPr lang="en-US" sz="2000" dirty="0"/>
        </a:p>
      </dgm:t>
    </dgm:pt>
    <dgm:pt modelId="{C861DE84-8976-4133-93DF-D44AED360DCC}" type="parTrans" cxnId="{A17E579A-A317-4C13-BB1D-138A3611E51A}">
      <dgm:prSet/>
      <dgm:spPr/>
      <dgm:t>
        <a:bodyPr/>
        <a:lstStyle/>
        <a:p>
          <a:endParaRPr lang="en-US"/>
        </a:p>
      </dgm:t>
    </dgm:pt>
    <dgm:pt modelId="{3F61FB65-C482-4436-828A-0EB5D11E6E30}" type="sibTrans" cxnId="{A17E579A-A317-4C13-BB1D-138A3611E51A}">
      <dgm:prSet/>
      <dgm:spPr/>
      <dgm:t>
        <a:bodyPr/>
        <a:lstStyle/>
        <a:p>
          <a:endParaRPr lang="en-US"/>
        </a:p>
      </dgm:t>
    </dgm:pt>
    <dgm:pt modelId="{EFE46DD4-2832-405A-BCE3-A4D99583FD9D}">
      <dgm:prSet phldrT="[Text]"/>
      <dgm:spPr/>
      <dgm:t>
        <a:bodyPr/>
        <a:lstStyle/>
        <a:p>
          <a:r>
            <a:rPr lang="en-US" dirty="0" smtClean="0"/>
            <a:t>Introductory call/meetings with your new team</a:t>
          </a:r>
          <a:endParaRPr lang="en-US" dirty="0"/>
        </a:p>
      </dgm:t>
    </dgm:pt>
    <dgm:pt modelId="{AB2483B0-D102-4273-93EE-755276F74516}" type="parTrans" cxnId="{6F8B54C1-8B3B-4D9C-BE78-BEF93FA7E2F3}">
      <dgm:prSet/>
      <dgm:spPr/>
      <dgm:t>
        <a:bodyPr/>
        <a:lstStyle/>
        <a:p>
          <a:endParaRPr lang="en-US"/>
        </a:p>
      </dgm:t>
    </dgm:pt>
    <dgm:pt modelId="{AA760B6D-1F50-4715-84F6-2E7C1CB62A9B}" type="sibTrans" cxnId="{6F8B54C1-8B3B-4D9C-BE78-BEF93FA7E2F3}">
      <dgm:prSet/>
      <dgm:spPr/>
      <dgm:t>
        <a:bodyPr/>
        <a:lstStyle/>
        <a:p>
          <a:endParaRPr lang="en-US"/>
        </a:p>
      </dgm:t>
    </dgm:pt>
    <dgm:pt modelId="{CC753A8F-8E66-4144-B955-7E3C232F5E76}">
      <dgm:prSet/>
      <dgm:spPr/>
      <dgm:t>
        <a:bodyPr/>
        <a:lstStyle/>
        <a:p>
          <a:r>
            <a:rPr lang="en-US" dirty="0" smtClean="0"/>
            <a:t>Attendance on all team huddles and other meetings following Code School</a:t>
          </a:r>
          <a:endParaRPr lang="en-US" dirty="0"/>
        </a:p>
      </dgm:t>
    </dgm:pt>
    <dgm:pt modelId="{977CB21B-61E9-41C0-AD5D-F4A34080ABDB}" type="parTrans" cxnId="{DFF1A5C7-E47B-4F5B-B57F-8463B0716976}">
      <dgm:prSet/>
      <dgm:spPr/>
      <dgm:t>
        <a:bodyPr/>
        <a:lstStyle/>
        <a:p>
          <a:endParaRPr lang="en-US"/>
        </a:p>
      </dgm:t>
    </dgm:pt>
    <dgm:pt modelId="{10349E2C-74A6-480A-81BB-A15214E1DC4D}" type="sibTrans" cxnId="{DFF1A5C7-E47B-4F5B-B57F-8463B0716976}">
      <dgm:prSet/>
      <dgm:spPr/>
      <dgm:t>
        <a:bodyPr/>
        <a:lstStyle/>
        <a:p>
          <a:endParaRPr lang="en-US"/>
        </a:p>
      </dgm:t>
    </dgm:pt>
    <dgm:pt modelId="{686CEDEE-0AB6-4C99-8487-69C667892781}">
      <dgm:prSet phldrT="[Text]"/>
      <dgm:spPr/>
      <dgm:t>
        <a:bodyPr/>
        <a:lstStyle/>
        <a:p>
          <a:r>
            <a:rPr lang="en-US" dirty="0" smtClean="0"/>
            <a:t>Discuss transition to Code School</a:t>
          </a:r>
          <a:endParaRPr lang="en-US" dirty="0"/>
        </a:p>
      </dgm:t>
    </dgm:pt>
    <dgm:pt modelId="{63D7DD57-AAA6-4C1C-ADB9-8E27633406C2}" type="parTrans" cxnId="{66B8BFA2-93BD-48A7-94F2-30CBEDF5FD9E}">
      <dgm:prSet/>
      <dgm:spPr/>
      <dgm:t>
        <a:bodyPr/>
        <a:lstStyle/>
        <a:p>
          <a:endParaRPr lang="en-US"/>
        </a:p>
      </dgm:t>
    </dgm:pt>
    <dgm:pt modelId="{92A2095D-BC24-4235-AB26-08EAB96C5683}" type="sibTrans" cxnId="{66B8BFA2-93BD-48A7-94F2-30CBEDF5FD9E}">
      <dgm:prSet/>
      <dgm:spPr/>
      <dgm:t>
        <a:bodyPr/>
        <a:lstStyle/>
        <a:p>
          <a:endParaRPr lang="en-US"/>
        </a:p>
      </dgm:t>
    </dgm:pt>
    <dgm:pt modelId="{50FD6924-EAD6-46EF-B566-805E2AB20F4D}">
      <dgm:prSet phldrT="[Text]"/>
      <dgm:spPr/>
      <dgm:t>
        <a:bodyPr/>
        <a:lstStyle/>
        <a:p>
          <a:r>
            <a:rPr lang="en-US" dirty="0" smtClean="0"/>
            <a:t>Discuss project work to be done once Code School is complete*</a:t>
          </a:r>
          <a:endParaRPr lang="en-US" dirty="0"/>
        </a:p>
      </dgm:t>
    </dgm:pt>
    <dgm:pt modelId="{4F76BC0C-C096-4FCA-8BD8-6C7D49CC7A0D}" type="parTrans" cxnId="{EF9CF809-2B65-40DC-A098-F7362F8812DE}">
      <dgm:prSet/>
      <dgm:spPr/>
      <dgm:t>
        <a:bodyPr/>
        <a:lstStyle/>
        <a:p>
          <a:endParaRPr lang="en-US"/>
        </a:p>
      </dgm:t>
    </dgm:pt>
    <dgm:pt modelId="{841CC980-56E4-4A0C-98E8-C93057BE86C2}" type="sibTrans" cxnId="{EF9CF809-2B65-40DC-A098-F7362F8812DE}">
      <dgm:prSet/>
      <dgm:spPr/>
      <dgm:t>
        <a:bodyPr/>
        <a:lstStyle/>
        <a:p>
          <a:endParaRPr lang="en-US"/>
        </a:p>
      </dgm:t>
    </dgm:pt>
    <dgm:pt modelId="{21C52204-381E-410F-8495-4B631F884774}">
      <dgm:prSet phldrT="[Text]"/>
      <dgm:spPr/>
      <dgm:t>
        <a:bodyPr/>
        <a:lstStyle/>
        <a:p>
          <a:r>
            <a:rPr lang="en-US" dirty="0" smtClean="0"/>
            <a:t>Discuss periodic check-ins until you return from Code School</a:t>
          </a:r>
          <a:endParaRPr lang="en-US" dirty="0"/>
        </a:p>
      </dgm:t>
    </dgm:pt>
    <dgm:pt modelId="{D4F6D3D7-B2C5-4026-B43C-3BCBF9038A34}" type="parTrans" cxnId="{9A1AB31D-AA38-45A6-B6AB-2A054ECD1EFB}">
      <dgm:prSet/>
      <dgm:spPr/>
      <dgm:t>
        <a:bodyPr/>
        <a:lstStyle/>
        <a:p>
          <a:endParaRPr lang="en-US"/>
        </a:p>
      </dgm:t>
    </dgm:pt>
    <dgm:pt modelId="{63EE1BF2-F77D-4E09-9BA6-B5DFCEC67561}" type="sibTrans" cxnId="{9A1AB31D-AA38-45A6-B6AB-2A054ECD1EFB}">
      <dgm:prSet/>
      <dgm:spPr/>
      <dgm:t>
        <a:bodyPr/>
        <a:lstStyle/>
        <a:p>
          <a:endParaRPr lang="en-US"/>
        </a:p>
      </dgm:t>
    </dgm:pt>
    <dgm:pt modelId="{AD85199B-6836-4DC6-AE0B-D3695C14BA70}" type="pres">
      <dgm:prSet presAssocID="{72056B24-FBF6-434E-AFAB-8CF866681B5D}" presName="linearFlow" presStyleCnt="0">
        <dgm:presLayoutVars>
          <dgm:dir/>
          <dgm:animLvl val="lvl"/>
          <dgm:resizeHandles val="exact"/>
        </dgm:presLayoutVars>
      </dgm:prSet>
      <dgm:spPr/>
      <dgm:t>
        <a:bodyPr/>
        <a:lstStyle/>
        <a:p>
          <a:endParaRPr lang="en-US"/>
        </a:p>
      </dgm:t>
    </dgm:pt>
    <dgm:pt modelId="{8470BB39-22EC-4979-BA21-0F495B9F7C1C}" type="pres">
      <dgm:prSet presAssocID="{2EE4A1AB-840A-4D99-B7A2-D9F540F41750}" presName="composite" presStyleCnt="0"/>
      <dgm:spPr/>
    </dgm:pt>
    <dgm:pt modelId="{883047A7-A70F-421D-A8D5-3A21EFD94A7D}" type="pres">
      <dgm:prSet presAssocID="{2EE4A1AB-840A-4D99-B7A2-D9F540F41750}" presName="parentText" presStyleLbl="alignNode1" presStyleIdx="0" presStyleCnt="2">
        <dgm:presLayoutVars>
          <dgm:chMax val="1"/>
          <dgm:bulletEnabled val="1"/>
        </dgm:presLayoutVars>
      </dgm:prSet>
      <dgm:spPr/>
      <dgm:t>
        <a:bodyPr/>
        <a:lstStyle/>
        <a:p>
          <a:endParaRPr lang="en-US"/>
        </a:p>
      </dgm:t>
    </dgm:pt>
    <dgm:pt modelId="{3BCD3E29-2FD9-4436-9AFB-45580FE087F5}" type="pres">
      <dgm:prSet presAssocID="{2EE4A1AB-840A-4D99-B7A2-D9F540F41750}" presName="descendantText" presStyleLbl="alignAcc1" presStyleIdx="0" presStyleCnt="2">
        <dgm:presLayoutVars>
          <dgm:bulletEnabled val="1"/>
        </dgm:presLayoutVars>
      </dgm:prSet>
      <dgm:spPr/>
      <dgm:t>
        <a:bodyPr/>
        <a:lstStyle/>
        <a:p>
          <a:endParaRPr lang="en-US"/>
        </a:p>
      </dgm:t>
    </dgm:pt>
    <dgm:pt modelId="{A69DFAAE-D34D-4A55-9FB9-15F6A64168FD}" type="pres">
      <dgm:prSet presAssocID="{E068EA33-1A91-4FF5-8627-CDB47194A916}" presName="sp" presStyleCnt="0"/>
      <dgm:spPr/>
    </dgm:pt>
    <dgm:pt modelId="{9A809B03-C183-4EF8-B767-B7CD365A6827}" type="pres">
      <dgm:prSet presAssocID="{D67C6C3B-31D6-432C-9E13-8E3FA3A95959}" presName="composite" presStyleCnt="0"/>
      <dgm:spPr/>
    </dgm:pt>
    <dgm:pt modelId="{FB7A421D-672F-4736-B283-5D3A1603DF53}" type="pres">
      <dgm:prSet presAssocID="{D67C6C3B-31D6-432C-9E13-8E3FA3A95959}" presName="parentText" presStyleLbl="alignNode1" presStyleIdx="1" presStyleCnt="2">
        <dgm:presLayoutVars>
          <dgm:chMax val="1"/>
          <dgm:bulletEnabled val="1"/>
        </dgm:presLayoutVars>
      </dgm:prSet>
      <dgm:spPr/>
      <dgm:t>
        <a:bodyPr/>
        <a:lstStyle/>
        <a:p>
          <a:endParaRPr lang="en-US"/>
        </a:p>
      </dgm:t>
    </dgm:pt>
    <dgm:pt modelId="{8B8C11BE-1CC2-4853-85BA-BCFA6D1A6E06}" type="pres">
      <dgm:prSet presAssocID="{D67C6C3B-31D6-432C-9E13-8E3FA3A95959}" presName="descendantText" presStyleLbl="alignAcc1" presStyleIdx="1" presStyleCnt="2">
        <dgm:presLayoutVars>
          <dgm:bulletEnabled val="1"/>
        </dgm:presLayoutVars>
      </dgm:prSet>
      <dgm:spPr/>
      <dgm:t>
        <a:bodyPr/>
        <a:lstStyle/>
        <a:p>
          <a:endParaRPr lang="en-US"/>
        </a:p>
      </dgm:t>
    </dgm:pt>
  </dgm:ptLst>
  <dgm:cxnLst>
    <dgm:cxn modelId="{380EF745-24CD-4D9D-807F-4FA9E4EE0F07}" srcId="{72056B24-FBF6-434E-AFAB-8CF866681B5D}" destId="{2EE4A1AB-840A-4D99-B7A2-D9F540F41750}" srcOrd="0" destOrd="0" parTransId="{70DD8746-8606-4785-9943-3448039C2848}" sibTransId="{E068EA33-1A91-4FF5-8627-CDB47194A916}"/>
    <dgm:cxn modelId="{66B8BFA2-93BD-48A7-94F2-30CBEDF5FD9E}" srcId="{AC8EF86A-D5D6-476E-918A-3F84864EACD0}" destId="{686CEDEE-0AB6-4C99-8487-69C667892781}" srcOrd="0" destOrd="0" parTransId="{63D7DD57-AAA6-4C1C-ADB9-8E27633406C2}" sibTransId="{92A2095D-BC24-4235-AB26-08EAB96C5683}"/>
    <dgm:cxn modelId="{B5FCC8F2-15E7-42D3-A289-F202C54ACDDB}" type="presOf" srcId="{21C52204-381E-410F-8495-4B631F884774}" destId="{3BCD3E29-2FD9-4436-9AFB-45580FE087F5}" srcOrd="0" destOrd="3" presId="urn:microsoft.com/office/officeart/2005/8/layout/chevron2"/>
    <dgm:cxn modelId="{DDEFA9FB-A0DB-41B4-8F28-DC3E2C5AF1C8}" type="presOf" srcId="{CC753A8F-8E66-4144-B955-7E3C232F5E76}" destId="{8B8C11BE-1CC2-4853-85BA-BCFA6D1A6E06}" srcOrd="0" destOrd="1" presId="urn:microsoft.com/office/officeart/2005/8/layout/chevron2"/>
    <dgm:cxn modelId="{9A1AB31D-AA38-45A6-B6AB-2A054ECD1EFB}" srcId="{AC8EF86A-D5D6-476E-918A-3F84864EACD0}" destId="{21C52204-381E-410F-8495-4B631F884774}" srcOrd="2" destOrd="0" parTransId="{D4F6D3D7-B2C5-4026-B43C-3BCBF9038A34}" sibTransId="{63EE1BF2-F77D-4E09-9BA6-B5DFCEC67561}"/>
    <dgm:cxn modelId="{A17E579A-A317-4C13-BB1D-138A3611E51A}" srcId="{72056B24-FBF6-434E-AFAB-8CF866681B5D}" destId="{D67C6C3B-31D6-432C-9E13-8E3FA3A95959}" srcOrd="1" destOrd="0" parTransId="{C861DE84-8976-4133-93DF-D44AED360DCC}" sibTransId="{3F61FB65-C482-4436-828A-0EB5D11E6E30}"/>
    <dgm:cxn modelId="{255CA3E8-23CA-4724-9F88-262249F62F32}" type="presOf" srcId="{D67C6C3B-31D6-432C-9E13-8E3FA3A95959}" destId="{FB7A421D-672F-4736-B283-5D3A1603DF53}" srcOrd="0" destOrd="0" presId="urn:microsoft.com/office/officeart/2005/8/layout/chevron2"/>
    <dgm:cxn modelId="{B2D2A249-BA26-4495-8614-22B3287F3CE2}" type="presOf" srcId="{50FD6924-EAD6-46EF-B566-805E2AB20F4D}" destId="{3BCD3E29-2FD9-4436-9AFB-45580FE087F5}" srcOrd="0" destOrd="2" presId="urn:microsoft.com/office/officeart/2005/8/layout/chevron2"/>
    <dgm:cxn modelId="{5B499C84-E4A6-422C-8D49-8197302458C2}" type="presOf" srcId="{2EE4A1AB-840A-4D99-B7A2-D9F540F41750}" destId="{883047A7-A70F-421D-A8D5-3A21EFD94A7D}" srcOrd="0" destOrd="0" presId="urn:microsoft.com/office/officeart/2005/8/layout/chevron2"/>
    <dgm:cxn modelId="{D65B1BE5-C719-49A2-B94E-794AA7E22049}" type="presOf" srcId="{EFE46DD4-2832-405A-BCE3-A4D99583FD9D}" destId="{8B8C11BE-1CC2-4853-85BA-BCFA6D1A6E06}" srcOrd="0" destOrd="0" presId="urn:microsoft.com/office/officeart/2005/8/layout/chevron2"/>
    <dgm:cxn modelId="{EF9CF809-2B65-40DC-A098-F7362F8812DE}" srcId="{AC8EF86A-D5D6-476E-918A-3F84864EACD0}" destId="{50FD6924-EAD6-46EF-B566-805E2AB20F4D}" srcOrd="1" destOrd="0" parTransId="{4F76BC0C-C096-4FCA-8BD8-6C7D49CC7A0D}" sibTransId="{841CC980-56E4-4A0C-98E8-C93057BE86C2}"/>
    <dgm:cxn modelId="{E85E4ECE-3CAF-4ED4-ADBB-100A11AA50C7}" srcId="{2EE4A1AB-840A-4D99-B7A2-D9F540F41750}" destId="{AC8EF86A-D5D6-476E-918A-3F84864EACD0}" srcOrd="0" destOrd="0" parTransId="{AC68CC22-8823-4256-B3A9-8249EC5BD885}" sibTransId="{26AD6950-B6A3-4B3D-84CA-0869CB987276}"/>
    <dgm:cxn modelId="{6531C3AF-4222-4FE6-B5EB-31BC9A07F32E}" type="presOf" srcId="{72056B24-FBF6-434E-AFAB-8CF866681B5D}" destId="{AD85199B-6836-4DC6-AE0B-D3695C14BA70}" srcOrd="0" destOrd="0" presId="urn:microsoft.com/office/officeart/2005/8/layout/chevron2"/>
    <dgm:cxn modelId="{724CD77D-1662-404B-8C2E-BA2161C5E1C3}" type="presOf" srcId="{686CEDEE-0AB6-4C99-8487-69C667892781}" destId="{3BCD3E29-2FD9-4436-9AFB-45580FE087F5}" srcOrd="0" destOrd="1" presId="urn:microsoft.com/office/officeart/2005/8/layout/chevron2"/>
    <dgm:cxn modelId="{6F8B54C1-8B3B-4D9C-BE78-BEF93FA7E2F3}" srcId="{D67C6C3B-31D6-432C-9E13-8E3FA3A95959}" destId="{EFE46DD4-2832-405A-BCE3-A4D99583FD9D}" srcOrd="0" destOrd="0" parTransId="{AB2483B0-D102-4273-93EE-755276F74516}" sibTransId="{AA760B6D-1F50-4715-84F6-2E7C1CB62A9B}"/>
    <dgm:cxn modelId="{DFF1A5C7-E47B-4F5B-B57F-8463B0716976}" srcId="{D67C6C3B-31D6-432C-9E13-8E3FA3A95959}" destId="{CC753A8F-8E66-4144-B955-7E3C232F5E76}" srcOrd="1" destOrd="0" parTransId="{977CB21B-61E9-41C0-AD5D-F4A34080ABDB}" sibTransId="{10349E2C-74A6-480A-81BB-A15214E1DC4D}"/>
    <dgm:cxn modelId="{3C9CC4CA-F979-4E87-BB64-4D2D0C8E9FAC}" type="presOf" srcId="{AC8EF86A-D5D6-476E-918A-3F84864EACD0}" destId="{3BCD3E29-2FD9-4436-9AFB-45580FE087F5}" srcOrd="0" destOrd="0" presId="urn:microsoft.com/office/officeart/2005/8/layout/chevron2"/>
    <dgm:cxn modelId="{F033F05B-81F8-414D-901B-5E044C8688F5}" type="presParOf" srcId="{AD85199B-6836-4DC6-AE0B-D3695C14BA70}" destId="{8470BB39-22EC-4979-BA21-0F495B9F7C1C}" srcOrd="0" destOrd="0" presId="urn:microsoft.com/office/officeart/2005/8/layout/chevron2"/>
    <dgm:cxn modelId="{7BDC3C3B-2709-4845-A606-91245EAE1ED3}" type="presParOf" srcId="{8470BB39-22EC-4979-BA21-0F495B9F7C1C}" destId="{883047A7-A70F-421D-A8D5-3A21EFD94A7D}" srcOrd="0" destOrd="0" presId="urn:microsoft.com/office/officeart/2005/8/layout/chevron2"/>
    <dgm:cxn modelId="{1172A860-60DE-4338-9590-25BCE8059525}" type="presParOf" srcId="{8470BB39-22EC-4979-BA21-0F495B9F7C1C}" destId="{3BCD3E29-2FD9-4436-9AFB-45580FE087F5}" srcOrd="1" destOrd="0" presId="urn:microsoft.com/office/officeart/2005/8/layout/chevron2"/>
    <dgm:cxn modelId="{58A158C0-E139-4DD4-AEF0-17B3023EFEA0}" type="presParOf" srcId="{AD85199B-6836-4DC6-AE0B-D3695C14BA70}" destId="{A69DFAAE-D34D-4A55-9FB9-15F6A64168FD}" srcOrd="1" destOrd="0" presId="urn:microsoft.com/office/officeart/2005/8/layout/chevron2"/>
    <dgm:cxn modelId="{14BCAED9-B985-4711-AD3A-5CF0A16DE3BC}" type="presParOf" srcId="{AD85199B-6836-4DC6-AE0B-D3695C14BA70}" destId="{9A809B03-C183-4EF8-B767-B7CD365A6827}" srcOrd="2" destOrd="0" presId="urn:microsoft.com/office/officeart/2005/8/layout/chevron2"/>
    <dgm:cxn modelId="{D1EE7354-0AD8-42AA-B34B-5EFA3352E3CA}" type="presParOf" srcId="{9A809B03-C183-4EF8-B767-B7CD365A6827}" destId="{FB7A421D-672F-4736-B283-5D3A1603DF53}" srcOrd="0" destOrd="0" presId="urn:microsoft.com/office/officeart/2005/8/layout/chevron2"/>
    <dgm:cxn modelId="{E3FBCD31-751E-4B5F-A5A3-73C1915359B2}" type="presParOf" srcId="{9A809B03-C183-4EF8-B767-B7CD365A6827}" destId="{8B8C11BE-1CC2-4853-85BA-BCFA6D1A6E0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056B24-FBF6-434E-AFAB-8CF866681B5D}" type="doc">
      <dgm:prSet loTypeId="urn:microsoft.com/office/officeart/2005/8/layout/chevron2" loCatId="process" qsTypeId="urn:microsoft.com/office/officeart/2005/8/quickstyle/simple1" qsCatId="simple" csTypeId="urn:microsoft.com/office/officeart/2005/8/colors/accent3_4" csCatId="accent3" phldr="1"/>
      <dgm:spPr/>
      <dgm:t>
        <a:bodyPr/>
        <a:lstStyle/>
        <a:p>
          <a:endParaRPr lang="en-US"/>
        </a:p>
      </dgm:t>
    </dgm:pt>
    <dgm:pt modelId="{2EE4A1AB-840A-4D99-B7A2-D9F540F41750}">
      <dgm:prSet phldrT="[Text]" custT="1"/>
      <dgm:spPr/>
      <dgm:t>
        <a:bodyPr/>
        <a:lstStyle/>
        <a:p>
          <a:r>
            <a:rPr lang="en-US" sz="2000" dirty="0" smtClean="0"/>
            <a:t>Introduction</a:t>
          </a:r>
          <a:endParaRPr lang="en-US" sz="2000" dirty="0"/>
        </a:p>
      </dgm:t>
    </dgm:pt>
    <dgm:pt modelId="{70DD8746-8606-4785-9943-3448039C2848}" type="parTrans" cxnId="{380EF745-24CD-4D9D-807F-4FA9E4EE0F07}">
      <dgm:prSet/>
      <dgm:spPr/>
      <dgm:t>
        <a:bodyPr/>
        <a:lstStyle/>
        <a:p>
          <a:endParaRPr lang="en-US"/>
        </a:p>
      </dgm:t>
    </dgm:pt>
    <dgm:pt modelId="{E068EA33-1A91-4FF5-8627-CDB47194A916}" type="sibTrans" cxnId="{380EF745-24CD-4D9D-807F-4FA9E4EE0F07}">
      <dgm:prSet/>
      <dgm:spPr/>
      <dgm:t>
        <a:bodyPr/>
        <a:lstStyle/>
        <a:p>
          <a:endParaRPr lang="en-US"/>
        </a:p>
      </dgm:t>
    </dgm:pt>
    <dgm:pt modelId="{AC8EF86A-D5D6-476E-918A-3F84864EACD0}">
      <dgm:prSet phldrT="[Text]"/>
      <dgm:spPr/>
      <dgm:t>
        <a:bodyPr/>
        <a:lstStyle/>
        <a:p>
          <a:r>
            <a:rPr lang="en-US" u="sng" dirty="0" smtClean="0"/>
            <a:t>Introductory meeting/call with Technical Mentor:</a:t>
          </a:r>
          <a:endParaRPr lang="en-US" u="sng" dirty="0"/>
        </a:p>
      </dgm:t>
    </dgm:pt>
    <dgm:pt modelId="{AC68CC22-8823-4256-B3A9-8249EC5BD885}" type="parTrans" cxnId="{E85E4ECE-3CAF-4ED4-ADBB-100A11AA50C7}">
      <dgm:prSet/>
      <dgm:spPr/>
      <dgm:t>
        <a:bodyPr/>
        <a:lstStyle/>
        <a:p>
          <a:endParaRPr lang="en-US"/>
        </a:p>
      </dgm:t>
    </dgm:pt>
    <dgm:pt modelId="{26AD6950-B6A3-4B3D-84CA-0869CB987276}" type="sibTrans" cxnId="{E85E4ECE-3CAF-4ED4-ADBB-100A11AA50C7}">
      <dgm:prSet/>
      <dgm:spPr/>
      <dgm:t>
        <a:bodyPr/>
        <a:lstStyle/>
        <a:p>
          <a:endParaRPr lang="en-US"/>
        </a:p>
      </dgm:t>
    </dgm:pt>
    <dgm:pt modelId="{D67C6C3B-31D6-432C-9E13-8E3FA3A95959}">
      <dgm:prSet phldrT="[Text]" custT="1"/>
      <dgm:spPr/>
      <dgm:t>
        <a:bodyPr/>
        <a:lstStyle/>
        <a:p>
          <a:r>
            <a:rPr lang="en-US" sz="2000" dirty="0" smtClean="0"/>
            <a:t>Check-ins</a:t>
          </a:r>
          <a:endParaRPr lang="en-US" sz="2000" dirty="0"/>
        </a:p>
      </dgm:t>
    </dgm:pt>
    <dgm:pt modelId="{C861DE84-8976-4133-93DF-D44AED360DCC}" type="parTrans" cxnId="{A17E579A-A317-4C13-BB1D-138A3611E51A}">
      <dgm:prSet/>
      <dgm:spPr/>
      <dgm:t>
        <a:bodyPr/>
        <a:lstStyle/>
        <a:p>
          <a:endParaRPr lang="en-US"/>
        </a:p>
      </dgm:t>
    </dgm:pt>
    <dgm:pt modelId="{3F61FB65-C482-4436-828A-0EB5D11E6E30}" type="sibTrans" cxnId="{A17E579A-A317-4C13-BB1D-138A3611E51A}">
      <dgm:prSet/>
      <dgm:spPr/>
      <dgm:t>
        <a:bodyPr/>
        <a:lstStyle/>
        <a:p>
          <a:endParaRPr lang="en-US"/>
        </a:p>
      </dgm:t>
    </dgm:pt>
    <dgm:pt modelId="{EFE46DD4-2832-405A-BCE3-A4D99583FD9D}">
      <dgm:prSet phldrT="[Text]"/>
      <dgm:spPr/>
      <dgm:t>
        <a:bodyPr/>
        <a:lstStyle/>
        <a:p>
          <a:r>
            <a:rPr lang="en-US" dirty="0" smtClean="0"/>
            <a:t>At least once monthly (a minimum of 60 minutes per month)</a:t>
          </a:r>
          <a:endParaRPr lang="en-US" dirty="0"/>
        </a:p>
      </dgm:t>
    </dgm:pt>
    <dgm:pt modelId="{AB2483B0-D102-4273-93EE-755276F74516}" type="parTrans" cxnId="{6F8B54C1-8B3B-4D9C-BE78-BEF93FA7E2F3}">
      <dgm:prSet/>
      <dgm:spPr/>
      <dgm:t>
        <a:bodyPr/>
        <a:lstStyle/>
        <a:p>
          <a:endParaRPr lang="en-US"/>
        </a:p>
      </dgm:t>
    </dgm:pt>
    <dgm:pt modelId="{AA760B6D-1F50-4715-84F6-2E7C1CB62A9B}" type="sibTrans" cxnId="{6F8B54C1-8B3B-4D9C-BE78-BEF93FA7E2F3}">
      <dgm:prSet/>
      <dgm:spPr/>
      <dgm:t>
        <a:bodyPr/>
        <a:lstStyle/>
        <a:p>
          <a:endParaRPr lang="en-US"/>
        </a:p>
      </dgm:t>
    </dgm:pt>
    <dgm:pt modelId="{CC753A8F-8E66-4144-B955-7E3C232F5E76}">
      <dgm:prSet/>
      <dgm:spPr/>
      <dgm:t>
        <a:bodyPr/>
        <a:lstStyle/>
        <a:p>
          <a:r>
            <a:rPr lang="en-US" dirty="0" smtClean="0"/>
            <a:t>Mentee and Mentor should come up with a mutually convenient and beneficial approach to check-ins, and contract around connections between formal check-ins</a:t>
          </a:r>
          <a:endParaRPr lang="en-US" dirty="0"/>
        </a:p>
      </dgm:t>
    </dgm:pt>
    <dgm:pt modelId="{977CB21B-61E9-41C0-AD5D-F4A34080ABDB}" type="parTrans" cxnId="{DFF1A5C7-E47B-4F5B-B57F-8463B0716976}">
      <dgm:prSet/>
      <dgm:spPr/>
      <dgm:t>
        <a:bodyPr/>
        <a:lstStyle/>
        <a:p>
          <a:endParaRPr lang="en-US"/>
        </a:p>
      </dgm:t>
    </dgm:pt>
    <dgm:pt modelId="{10349E2C-74A6-480A-81BB-A15214E1DC4D}" type="sibTrans" cxnId="{DFF1A5C7-E47B-4F5B-B57F-8463B0716976}">
      <dgm:prSet/>
      <dgm:spPr/>
      <dgm:t>
        <a:bodyPr/>
        <a:lstStyle/>
        <a:p>
          <a:endParaRPr lang="en-US"/>
        </a:p>
      </dgm:t>
    </dgm:pt>
    <dgm:pt modelId="{686CEDEE-0AB6-4C99-8487-69C667892781}">
      <dgm:prSet phldrT="[Text]"/>
      <dgm:spPr/>
      <dgm:t>
        <a:bodyPr/>
        <a:lstStyle/>
        <a:p>
          <a:r>
            <a:rPr lang="en-US" dirty="0" smtClean="0"/>
            <a:t>General Introductions</a:t>
          </a:r>
          <a:endParaRPr lang="en-US" dirty="0"/>
        </a:p>
      </dgm:t>
    </dgm:pt>
    <dgm:pt modelId="{63D7DD57-AAA6-4C1C-ADB9-8E27633406C2}" type="parTrans" cxnId="{66B8BFA2-93BD-48A7-94F2-30CBEDF5FD9E}">
      <dgm:prSet/>
      <dgm:spPr/>
      <dgm:t>
        <a:bodyPr/>
        <a:lstStyle/>
        <a:p>
          <a:endParaRPr lang="en-US"/>
        </a:p>
      </dgm:t>
    </dgm:pt>
    <dgm:pt modelId="{92A2095D-BC24-4235-AB26-08EAB96C5683}" type="sibTrans" cxnId="{66B8BFA2-93BD-48A7-94F2-30CBEDF5FD9E}">
      <dgm:prSet/>
      <dgm:spPr/>
      <dgm:t>
        <a:bodyPr/>
        <a:lstStyle/>
        <a:p>
          <a:endParaRPr lang="en-US"/>
        </a:p>
      </dgm:t>
    </dgm:pt>
    <dgm:pt modelId="{21C52204-381E-410F-8495-4B631F884774}">
      <dgm:prSet phldrT="[Text]"/>
      <dgm:spPr/>
      <dgm:t>
        <a:bodyPr/>
        <a:lstStyle/>
        <a:p>
          <a:r>
            <a:rPr lang="en-US" dirty="0" smtClean="0"/>
            <a:t>Discussion of mentoring approach, including 1:1 check-in cadence and forum</a:t>
          </a:r>
          <a:endParaRPr lang="en-US" dirty="0"/>
        </a:p>
      </dgm:t>
    </dgm:pt>
    <dgm:pt modelId="{D4F6D3D7-B2C5-4026-B43C-3BCBF9038A34}" type="parTrans" cxnId="{9A1AB31D-AA38-45A6-B6AB-2A054ECD1EFB}">
      <dgm:prSet/>
      <dgm:spPr/>
      <dgm:t>
        <a:bodyPr/>
        <a:lstStyle/>
        <a:p>
          <a:endParaRPr lang="en-US"/>
        </a:p>
      </dgm:t>
    </dgm:pt>
    <dgm:pt modelId="{63EE1BF2-F77D-4E09-9BA6-B5DFCEC67561}" type="sibTrans" cxnId="{9A1AB31D-AA38-45A6-B6AB-2A054ECD1EFB}">
      <dgm:prSet/>
      <dgm:spPr/>
      <dgm:t>
        <a:bodyPr/>
        <a:lstStyle/>
        <a:p>
          <a:endParaRPr lang="en-US"/>
        </a:p>
      </dgm:t>
    </dgm:pt>
    <dgm:pt modelId="{AD85199B-6836-4DC6-AE0B-D3695C14BA70}" type="pres">
      <dgm:prSet presAssocID="{72056B24-FBF6-434E-AFAB-8CF866681B5D}" presName="linearFlow" presStyleCnt="0">
        <dgm:presLayoutVars>
          <dgm:dir/>
          <dgm:animLvl val="lvl"/>
          <dgm:resizeHandles val="exact"/>
        </dgm:presLayoutVars>
      </dgm:prSet>
      <dgm:spPr/>
      <dgm:t>
        <a:bodyPr/>
        <a:lstStyle/>
        <a:p>
          <a:endParaRPr lang="en-US"/>
        </a:p>
      </dgm:t>
    </dgm:pt>
    <dgm:pt modelId="{8470BB39-22EC-4979-BA21-0F495B9F7C1C}" type="pres">
      <dgm:prSet presAssocID="{2EE4A1AB-840A-4D99-B7A2-D9F540F41750}" presName="composite" presStyleCnt="0"/>
      <dgm:spPr/>
    </dgm:pt>
    <dgm:pt modelId="{883047A7-A70F-421D-A8D5-3A21EFD94A7D}" type="pres">
      <dgm:prSet presAssocID="{2EE4A1AB-840A-4D99-B7A2-D9F540F41750}" presName="parentText" presStyleLbl="alignNode1" presStyleIdx="0" presStyleCnt="2">
        <dgm:presLayoutVars>
          <dgm:chMax val="1"/>
          <dgm:bulletEnabled val="1"/>
        </dgm:presLayoutVars>
      </dgm:prSet>
      <dgm:spPr/>
      <dgm:t>
        <a:bodyPr/>
        <a:lstStyle/>
        <a:p>
          <a:endParaRPr lang="en-US"/>
        </a:p>
      </dgm:t>
    </dgm:pt>
    <dgm:pt modelId="{3BCD3E29-2FD9-4436-9AFB-45580FE087F5}" type="pres">
      <dgm:prSet presAssocID="{2EE4A1AB-840A-4D99-B7A2-D9F540F41750}" presName="descendantText" presStyleLbl="alignAcc1" presStyleIdx="0" presStyleCnt="2">
        <dgm:presLayoutVars>
          <dgm:bulletEnabled val="1"/>
        </dgm:presLayoutVars>
      </dgm:prSet>
      <dgm:spPr/>
      <dgm:t>
        <a:bodyPr/>
        <a:lstStyle/>
        <a:p>
          <a:endParaRPr lang="en-US"/>
        </a:p>
      </dgm:t>
    </dgm:pt>
    <dgm:pt modelId="{A69DFAAE-D34D-4A55-9FB9-15F6A64168FD}" type="pres">
      <dgm:prSet presAssocID="{E068EA33-1A91-4FF5-8627-CDB47194A916}" presName="sp" presStyleCnt="0"/>
      <dgm:spPr/>
    </dgm:pt>
    <dgm:pt modelId="{9A809B03-C183-4EF8-B767-B7CD365A6827}" type="pres">
      <dgm:prSet presAssocID="{D67C6C3B-31D6-432C-9E13-8E3FA3A95959}" presName="composite" presStyleCnt="0"/>
      <dgm:spPr/>
    </dgm:pt>
    <dgm:pt modelId="{FB7A421D-672F-4736-B283-5D3A1603DF53}" type="pres">
      <dgm:prSet presAssocID="{D67C6C3B-31D6-432C-9E13-8E3FA3A95959}" presName="parentText" presStyleLbl="alignNode1" presStyleIdx="1" presStyleCnt="2">
        <dgm:presLayoutVars>
          <dgm:chMax val="1"/>
          <dgm:bulletEnabled val="1"/>
        </dgm:presLayoutVars>
      </dgm:prSet>
      <dgm:spPr/>
      <dgm:t>
        <a:bodyPr/>
        <a:lstStyle/>
        <a:p>
          <a:endParaRPr lang="en-US"/>
        </a:p>
      </dgm:t>
    </dgm:pt>
    <dgm:pt modelId="{8B8C11BE-1CC2-4853-85BA-BCFA6D1A6E06}" type="pres">
      <dgm:prSet presAssocID="{D67C6C3B-31D6-432C-9E13-8E3FA3A95959}" presName="descendantText" presStyleLbl="alignAcc1" presStyleIdx="1" presStyleCnt="2">
        <dgm:presLayoutVars>
          <dgm:bulletEnabled val="1"/>
        </dgm:presLayoutVars>
      </dgm:prSet>
      <dgm:spPr/>
      <dgm:t>
        <a:bodyPr/>
        <a:lstStyle/>
        <a:p>
          <a:endParaRPr lang="en-US"/>
        </a:p>
      </dgm:t>
    </dgm:pt>
  </dgm:ptLst>
  <dgm:cxnLst>
    <dgm:cxn modelId="{AAE53AD7-8FAE-4A7A-940B-2F95AB903101}" type="presOf" srcId="{686CEDEE-0AB6-4C99-8487-69C667892781}" destId="{3BCD3E29-2FD9-4436-9AFB-45580FE087F5}" srcOrd="0" destOrd="1" presId="urn:microsoft.com/office/officeart/2005/8/layout/chevron2"/>
    <dgm:cxn modelId="{6125663F-4538-4DB6-A2F4-5745B3F1AFEB}" type="presOf" srcId="{CC753A8F-8E66-4144-B955-7E3C232F5E76}" destId="{8B8C11BE-1CC2-4853-85BA-BCFA6D1A6E06}" srcOrd="0" destOrd="1" presId="urn:microsoft.com/office/officeart/2005/8/layout/chevron2"/>
    <dgm:cxn modelId="{380EF745-24CD-4D9D-807F-4FA9E4EE0F07}" srcId="{72056B24-FBF6-434E-AFAB-8CF866681B5D}" destId="{2EE4A1AB-840A-4D99-B7A2-D9F540F41750}" srcOrd="0" destOrd="0" parTransId="{70DD8746-8606-4785-9943-3448039C2848}" sibTransId="{E068EA33-1A91-4FF5-8627-CDB47194A916}"/>
    <dgm:cxn modelId="{6F8B54C1-8B3B-4D9C-BE78-BEF93FA7E2F3}" srcId="{D67C6C3B-31D6-432C-9E13-8E3FA3A95959}" destId="{EFE46DD4-2832-405A-BCE3-A4D99583FD9D}" srcOrd="0" destOrd="0" parTransId="{AB2483B0-D102-4273-93EE-755276F74516}" sibTransId="{AA760B6D-1F50-4715-84F6-2E7C1CB62A9B}"/>
    <dgm:cxn modelId="{66B8BFA2-93BD-48A7-94F2-30CBEDF5FD9E}" srcId="{AC8EF86A-D5D6-476E-918A-3F84864EACD0}" destId="{686CEDEE-0AB6-4C99-8487-69C667892781}" srcOrd="0" destOrd="0" parTransId="{63D7DD57-AAA6-4C1C-ADB9-8E27633406C2}" sibTransId="{92A2095D-BC24-4235-AB26-08EAB96C5683}"/>
    <dgm:cxn modelId="{36FB542B-56C6-4596-A02E-505D5F2F9875}" type="presOf" srcId="{2EE4A1AB-840A-4D99-B7A2-D9F540F41750}" destId="{883047A7-A70F-421D-A8D5-3A21EFD94A7D}" srcOrd="0" destOrd="0" presId="urn:microsoft.com/office/officeart/2005/8/layout/chevron2"/>
    <dgm:cxn modelId="{DA43C379-3B58-4B1F-834A-97C9C2505A50}" type="presOf" srcId="{EFE46DD4-2832-405A-BCE3-A4D99583FD9D}" destId="{8B8C11BE-1CC2-4853-85BA-BCFA6D1A6E06}" srcOrd="0" destOrd="0" presId="urn:microsoft.com/office/officeart/2005/8/layout/chevron2"/>
    <dgm:cxn modelId="{E85E4ECE-3CAF-4ED4-ADBB-100A11AA50C7}" srcId="{2EE4A1AB-840A-4D99-B7A2-D9F540F41750}" destId="{AC8EF86A-D5D6-476E-918A-3F84864EACD0}" srcOrd="0" destOrd="0" parTransId="{AC68CC22-8823-4256-B3A9-8249EC5BD885}" sibTransId="{26AD6950-B6A3-4B3D-84CA-0869CB987276}"/>
    <dgm:cxn modelId="{F1EEB275-99C8-4774-828C-A5914E90C4C0}" type="presOf" srcId="{AC8EF86A-D5D6-476E-918A-3F84864EACD0}" destId="{3BCD3E29-2FD9-4436-9AFB-45580FE087F5}" srcOrd="0" destOrd="0" presId="urn:microsoft.com/office/officeart/2005/8/layout/chevron2"/>
    <dgm:cxn modelId="{BD1C1A33-166A-4532-BA02-C840FC6C6341}" type="presOf" srcId="{72056B24-FBF6-434E-AFAB-8CF866681B5D}" destId="{AD85199B-6836-4DC6-AE0B-D3695C14BA70}" srcOrd="0" destOrd="0" presId="urn:microsoft.com/office/officeart/2005/8/layout/chevron2"/>
    <dgm:cxn modelId="{9A1AB31D-AA38-45A6-B6AB-2A054ECD1EFB}" srcId="{AC8EF86A-D5D6-476E-918A-3F84864EACD0}" destId="{21C52204-381E-410F-8495-4B631F884774}" srcOrd="1" destOrd="0" parTransId="{D4F6D3D7-B2C5-4026-B43C-3BCBF9038A34}" sibTransId="{63EE1BF2-F77D-4E09-9BA6-B5DFCEC67561}"/>
    <dgm:cxn modelId="{117F66EF-7AA6-4998-9147-6F211B840733}" type="presOf" srcId="{D67C6C3B-31D6-432C-9E13-8E3FA3A95959}" destId="{FB7A421D-672F-4736-B283-5D3A1603DF53}" srcOrd="0" destOrd="0" presId="urn:microsoft.com/office/officeart/2005/8/layout/chevron2"/>
    <dgm:cxn modelId="{08422348-0A40-49B6-A43D-5E3F7C26DD93}" type="presOf" srcId="{21C52204-381E-410F-8495-4B631F884774}" destId="{3BCD3E29-2FD9-4436-9AFB-45580FE087F5}" srcOrd="0" destOrd="2" presId="urn:microsoft.com/office/officeart/2005/8/layout/chevron2"/>
    <dgm:cxn modelId="{A17E579A-A317-4C13-BB1D-138A3611E51A}" srcId="{72056B24-FBF6-434E-AFAB-8CF866681B5D}" destId="{D67C6C3B-31D6-432C-9E13-8E3FA3A95959}" srcOrd="1" destOrd="0" parTransId="{C861DE84-8976-4133-93DF-D44AED360DCC}" sibTransId="{3F61FB65-C482-4436-828A-0EB5D11E6E30}"/>
    <dgm:cxn modelId="{DFF1A5C7-E47B-4F5B-B57F-8463B0716976}" srcId="{D67C6C3B-31D6-432C-9E13-8E3FA3A95959}" destId="{CC753A8F-8E66-4144-B955-7E3C232F5E76}" srcOrd="1" destOrd="0" parTransId="{977CB21B-61E9-41C0-AD5D-F4A34080ABDB}" sibTransId="{10349E2C-74A6-480A-81BB-A15214E1DC4D}"/>
    <dgm:cxn modelId="{DCE833B0-2996-46E2-B58C-A23796526A9B}" type="presParOf" srcId="{AD85199B-6836-4DC6-AE0B-D3695C14BA70}" destId="{8470BB39-22EC-4979-BA21-0F495B9F7C1C}" srcOrd="0" destOrd="0" presId="urn:microsoft.com/office/officeart/2005/8/layout/chevron2"/>
    <dgm:cxn modelId="{0A1E386A-377C-4DBC-A7D0-47010573CBBE}" type="presParOf" srcId="{8470BB39-22EC-4979-BA21-0F495B9F7C1C}" destId="{883047A7-A70F-421D-A8D5-3A21EFD94A7D}" srcOrd="0" destOrd="0" presId="urn:microsoft.com/office/officeart/2005/8/layout/chevron2"/>
    <dgm:cxn modelId="{003354AC-0A48-441B-B9F6-8D2A8915EA77}" type="presParOf" srcId="{8470BB39-22EC-4979-BA21-0F495B9F7C1C}" destId="{3BCD3E29-2FD9-4436-9AFB-45580FE087F5}" srcOrd="1" destOrd="0" presId="urn:microsoft.com/office/officeart/2005/8/layout/chevron2"/>
    <dgm:cxn modelId="{D447DBE5-EC75-4FDC-9EF5-D54366FD71C1}" type="presParOf" srcId="{AD85199B-6836-4DC6-AE0B-D3695C14BA70}" destId="{A69DFAAE-D34D-4A55-9FB9-15F6A64168FD}" srcOrd="1" destOrd="0" presId="urn:microsoft.com/office/officeart/2005/8/layout/chevron2"/>
    <dgm:cxn modelId="{7013B9B0-55F2-4C4C-B3C0-5710DB89FB16}" type="presParOf" srcId="{AD85199B-6836-4DC6-AE0B-D3695C14BA70}" destId="{9A809B03-C183-4EF8-B767-B7CD365A6827}" srcOrd="2" destOrd="0" presId="urn:microsoft.com/office/officeart/2005/8/layout/chevron2"/>
    <dgm:cxn modelId="{32C5FA50-9037-41FB-876B-ABDD70F48B8B}" type="presParOf" srcId="{9A809B03-C183-4EF8-B767-B7CD365A6827}" destId="{FB7A421D-672F-4736-B283-5D3A1603DF53}" srcOrd="0" destOrd="0" presId="urn:microsoft.com/office/officeart/2005/8/layout/chevron2"/>
    <dgm:cxn modelId="{B377C539-6603-46D6-9A05-2912B9E6C21F}" type="presParOf" srcId="{9A809B03-C183-4EF8-B767-B7CD365A6827}" destId="{8B8C11BE-1CC2-4853-85BA-BCFA6D1A6E0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B25832-B916-48E2-8014-E3B758722F49}" type="doc">
      <dgm:prSet loTypeId="urn:microsoft.com/office/officeart/2005/8/layout/process3" loCatId="process" qsTypeId="urn:microsoft.com/office/officeart/2005/8/quickstyle/simple1" qsCatId="simple" csTypeId="urn:microsoft.com/office/officeart/2005/8/colors/accent3_4" csCatId="accent3" phldr="1"/>
      <dgm:spPr/>
      <dgm:t>
        <a:bodyPr/>
        <a:lstStyle/>
        <a:p>
          <a:endParaRPr lang="en-US"/>
        </a:p>
      </dgm:t>
    </dgm:pt>
    <dgm:pt modelId="{51F3889A-A6F7-46C3-9440-FAA498F3F621}">
      <dgm:prSet phldrT="[Text]"/>
      <dgm:spPr/>
      <dgm:t>
        <a:bodyPr/>
        <a:lstStyle/>
        <a:p>
          <a:r>
            <a:rPr lang="en-US" b="1" i="1" dirty="0" smtClean="0">
              <a:effectLst>
                <a:outerShdw blurRad="38100" dist="38100" dir="2700000" algn="tl">
                  <a:srgbClr val="000000">
                    <a:alpha val="43137"/>
                  </a:srgbClr>
                </a:outerShdw>
              </a:effectLst>
            </a:rPr>
            <a:t>Offers Extended</a:t>
          </a:r>
          <a:endParaRPr lang="en-US" b="1" i="1" dirty="0">
            <a:effectLst>
              <a:outerShdw blurRad="38100" dist="38100" dir="2700000" algn="tl">
                <a:srgbClr val="000000">
                  <a:alpha val="43137"/>
                </a:srgbClr>
              </a:outerShdw>
            </a:effectLst>
          </a:endParaRPr>
        </a:p>
      </dgm:t>
    </dgm:pt>
    <dgm:pt modelId="{BEC89A25-4881-4C01-B94D-137E34665A26}" type="parTrans" cxnId="{591FAED9-FC9C-42CD-80F0-EB62F9F43DC5}">
      <dgm:prSet/>
      <dgm:spPr/>
      <dgm:t>
        <a:bodyPr/>
        <a:lstStyle/>
        <a:p>
          <a:endParaRPr lang="en-US"/>
        </a:p>
      </dgm:t>
    </dgm:pt>
    <dgm:pt modelId="{6F512F4D-D197-4BDE-B624-D61101819944}" type="sibTrans" cxnId="{591FAED9-FC9C-42CD-80F0-EB62F9F43DC5}">
      <dgm:prSet/>
      <dgm:spPr/>
      <dgm:t>
        <a:bodyPr/>
        <a:lstStyle/>
        <a:p>
          <a:endParaRPr lang="en-US"/>
        </a:p>
      </dgm:t>
    </dgm:pt>
    <dgm:pt modelId="{C6E5F964-5DC9-4449-AB45-A11CE72079F7}">
      <dgm:prSet phldrT="[Text]"/>
      <dgm:spPr/>
      <dgm:t>
        <a:bodyPr/>
        <a:lstStyle/>
        <a:p>
          <a:r>
            <a:rPr lang="en-US" b="1" dirty="0" smtClean="0"/>
            <a:t>Owner: </a:t>
          </a:r>
          <a:r>
            <a:rPr lang="en-US" dirty="0" smtClean="0"/>
            <a:t>Talent Acquisition</a:t>
          </a:r>
          <a:endParaRPr lang="en-US" dirty="0"/>
        </a:p>
      </dgm:t>
    </dgm:pt>
    <dgm:pt modelId="{287C270A-105F-4650-8C77-4C18FFCA308C}" type="parTrans" cxnId="{31FF2B66-DE5E-459D-84D9-ECBE8EC56659}">
      <dgm:prSet/>
      <dgm:spPr/>
      <dgm:t>
        <a:bodyPr/>
        <a:lstStyle/>
        <a:p>
          <a:endParaRPr lang="en-US"/>
        </a:p>
      </dgm:t>
    </dgm:pt>
    <dgm:pt modelId="{4224C3C5-095A-4F14-B435-5D2BF4757B1D}" type="sibTrans" cxnId="{31FF2B66-DE5E-459D-84D9-ECBE8EC56659}">
      <dgm:prSet/>
      <dgm:spPr/>
      <dgm:t>
        <a:bodyPr/>
        <a:lstStyle/>
        <a:p>
          <a:endParaRPr lang="en-US"/>
        </a:p>
      </dgm:t>
    </dgm:pt>
    <dgm:pt modelId="{C0F316A0-3A69-4534-BC84-CE735BBF4F91}">
      <dgm:prSet phldrT="[Text]"/>
      <dgm:spPr/>
      <dgm:t>
        <a:bodyPr/>
        <a:lstStyle/>
        <a:p>
          <a:r>
            <a:rPr lang="en-US" b="1" i="1" dirty="0" smtClean="0">
              <a:effectLst>
                <a:outerShdw blurRad="38100" dist="38100" dir="2700000" algn="tl">
                  <a:srgbClr val="000000">
                    <a:alpha val="43137"/>
                  </a:srgbClr>
                </a:outerShdw>
              </a:effectLst>
            </a:rPr>
            <a:t>Enrollment in Code School</a:t>
          </a:r>
          <a:endParaRPr lang="en-US" b="1" i="1" dirty="0">
            <a:effectLst>
              <a:outerShdw blurRad="38100" dist="38100" dir="2700000" algn="tl">
                <a:srgbClr val="000000">
                  <a:alpha val="43137"/>
                </a:srgbClr>
              </a:outerShdw>
            </a:effectLst>
          </a:endParaRPr>
        </a:p>
      </dgm:t>
    </dgm:pt>
    <dgm:pt modelId="{C55C9535-4FE3-4678-BB39-D2634708ADA2}" type="parTrans" cxnId="{759595CF-73F0-484F-A4C1-E22989953453}">
      <dgm:prSet/>
      <dgm:spPr/>
      <dgm:t>
        <a:bodyPr/>
        <a:lstStyle/>
        <a:p>
          <a:endParaRPr lang="en-US"/>
        </a:p>
      </dgm:t>
    </dgm:pt>
    <dgm:pt modelId="{E94C1622-9E39-42EB-93E8-4439EFAF1D14}" type="sibTrans" cxnId="{759595CF-73F0-484F-A4C1-E22989953453}">
      <dgm:prSet/>
      <dgm:spPr/>
      <dgm:t>
        <a:bodyPr/>
        <a:lstStyle/>
        <a:p>
          <a:endParaRPr lang="en-US"/>
        </a:p>
      </dgm:t>
    </dgm:pt>
    <dgm:pt modelId="{282D4E7B-992E-4725-B759-87A8DE0C00D5}">
      <dgm:prSet phldrT="[Text]"/>
      <dgm:spPr/>
      <dgm:t>
        <a:bodyPr/>
        <a:lstStyle/>
        <a:p>
          <a:r>
            <a:rPr lang="en-US" b="1" dirty="0" smtClean="0"/>
            <a:t>Owner: </a:t>
          </a:r>
          <a:r>
            <a:rPr lang="en-US" dirty="0" smtClean="0"/>
            <a:t>IT Training and Participant</a:t>
          </a:r>
          <a:endParaRPr lang="en-US" dirty="0"/>
        </a:p>
      </dgm:t>
    </dgm:pt>
    <dgm:pt modelId="{B74C499E-01B1-4C68-BD7E-BD2065B2D311}" type="parTrans" cxnId="{62AC37A2-B568-4D3F-B975-4DD031F8BBC3}">
      <dgm:prSet/>
      <dgm:spPr/>
      <dgm:t>
        <a:bodyPr/>
        <a:lstStyle/>
        <a:p>
          <a:endParaRPr lang="en-US"/>
        </a:p>
      </dgm:t>
    </dgm:pt>
    <dgm:pt modelId="{90D6B6C8-AF56-4622-A764-39813C154FC9}" type="sibTrans" cxnId="{62AC37A2-B568-4D3F-B975-4DD031F8BBC3}">
      <dgm:prSet/>
      <dgm:spPr/>
      <dgm:t>
        <a:bodyPr/>
        <a:lstStyle/>
        <a:p>
          <a:endParaRPr lang="en-US"/>
        </a:p>
      </dgm:t>
    </dgm:pt>
    <dgm:pt modelId="{913D8560-DD2C-4A27-93BB-04D43D87EB67}">
      <dgm:prSet phldrT="[Text]"/>
      <dgm:spPr/>
      <dgm:t>
        <a:bodyPr/>
        <a:lstStyle/>
        <a:p>
          <a:r>
            <a:rPr lang="en-US" b="1" i="1" dirty="0" smtClean="0">
              <a:effectLst>
                <a:outerShdw blurRad="38100" dist="38100" dir="2700000" algn="tl">
                  <a:srgbClr val="000000">
                    <a:alpha val="43137"/>
                  </a:srgbClr>
                </a:outerShdw>
              </a:effectLst>
            </a:rPr>
            <a:t>Transition of Current Work</a:t>
          </a:r>
          <a:endParaRPr lang="en-US" b="1" i="1" dirty="0">
            <a:effectLst>
              <a:outerShdw blurRad="38100" dist="38100" dir="2700000" algn="tl">
                <a:srgbClr val="000000">
                  <a:alpha val="43137"/>
                </a:srgbClr>
              </a:outerShdw>
            </a:effectLst>
          </a:endParaRPr>
        </a:p>
      </dgm:t>
    </dgm:pt>
    <dgm:pt modelId="{FE0B787B-DD84-4225-80B5-452E6778B01E}" type="parTrans" cxnId="{4FD91129-7E1E-4C29-8DE7-9C3D9D6E2E4D}">
      <dgm:prSet/>
      <dgm:spPr/>
      <dgm:t>
        <a:bodyPr/>
        <a:lstStyle/>
        <a:p>
          <a:endParaRPr lang="en-US"/>
        </a:p>
      </dgm:t>
    </dgm:pt>
    <dgm:pt modelId="{451A1004-2B8F-4B48-A4D8-5D7632E7B2BB}" type="sibTrans" cxnId="{4FD91129-7E1E-4C29-8DE7-9C3D9D6E2E4D}">
      <dgm:prSet/>
      <dgm:spPr/>
      <dgm:t>
        <a:bodyPr/>
        <a:lstStyle/>
        <a:p>
          <a:endParaRPr lang="en-US"/>
        </a:p>
      </dgm:t>
    </dgm:pt>
    <dgm:pt modelId="{101C985B-8A1B-45FA-B968-2BBE075CB6CA}">
      <dgm:prSet phldrT="[Text]"/>
      <dgm:spPr/>
      <dgm:t>
        <a:bodyPr/>
        <a:lstStyle/>
        <a:p>
          <a:r>
            <a:rPr lang="en-US" b="1" dirty="0" smtClean="0"/>
            <a:t>Owner: </a:t>
          </a:r>
          <a:r>
            <a:rPr lang="en-US" dirty="0" smtClean="0"/>
            <a:t>Participant and Current Manager</a:t>
          </a:r>
          <a:endParaRPr lang="en-US" dirty="0"/>
        </a:p>
      </dgm:t>
    </dgm:pt>
    <dgm:pt modelId="{2303F4B1-EA3A-43DB-B6D8-B95617EA8AB1}" type="parTrans" cxnId="{C88089E0-467B-481D-B222-9BF80FDBEC3A}">
      <dgm:prSet/>
      <dgm:spPr/>
      <dgm:t>
        <a:bodyPr/>
        <a:lstStyle/>
        <a:p>
          <a:endParaRPr lang="en-US"/>
        </a:p>
      </dgm:t>
    </dgm:pt>
    <dgm:pt modelId="{86EB7761-3FD3-4434-B973-3F65CA7802B4}" type="sibTrans" cxnId="{C88089E0-467B-481D-B222-9BF80FDBEC3A}">
      <dgm:prSet/>
      <dgm:spPr/>
      <dgm:t>
        <a:bodyPr/>
        <a:lstStyle/>
        <a:p>
          <a:endParaRPr lang="en-US"/>
        </a:p>
      </dgm:t>
    </dgm:pt>
    <dgm:pt modelId="{9341C3E5-3167-4B17-ABAD-FD6F7F8D1E17}">
      <dgm:prSet phldrT="[Text]"/>
      <dgm:spPr/>
      <dgm:t>
        <a:bodyPr/>
        <a:lstStyle/>
        <a:p>
          <a:r>
            <a:rPr lang="en-US" b="1" dirty="0" smtClean="0"/>
            <a:t>Output: </a:t>
          </a:r>
          <a:r>
            <a:rPr lang="en-US" dirty="0" smtClean="0"/>
            <a:t>Final list of participants confirmed once all offers are accepts</a:t>
          </a:r>
          <a:endParaRPr lang="en-US" dirty="0"/>
        </a:p>
      </dgm:t>
    </dgm:pt>
    <dgm:pt modelId="{D6C177FB-907F-4C4D-BEB9-AAF9C82669FA}" type="parTrans" cxnId="{7336930C-0868-4C52-A8A4-93273C002F81}">
      <dgm:prSet/>
      <dgm:spPr/>
      <dgm:t>
        <a:bodyPr/>
        <a:lstStyle/>
        <a:p>
          <a:endParaRPr lang="en-US"/>
        </a:p>
      </dgm:t>
    </dgm:pt>
    <dgm:pt modelId="{B03F6A24-F369-48E0-AC17-0ACD4A753231}" type="sibTrans" cxnId="{7336930C-0868-4C52-A8A4-93273C002F81}">
      <dgm:prSet/>
      <dgm:spPr/>
      <dgm:t>
        <a:bodyPr/>
        <a:lstStyle/>
        <a:p>
          <a:endParaRPr lang="en-US"/>
        </a:p>
      </dgm:t>
    </dgm:pt>
    <dgm:pt modelId="{859B7749-03D5-4EA4-BDED-A0A5B9AF6AF8}">
      <dgm:prSet phldrT="[Text]"/>
      <dgm:spPr/>
      <dgm:t>
        <a:bodyPr/>
        <a:lstStyle/>
        <a:p>
          <a:r>
            <a:rPr lang="en-US" b="1" dirty="0" smtClean="0"/>
            <a:t>Output: </a:t>
          </a:r>
          <a:r>
            <a:rPr lang="en-US" dirty="0" smtClean="0"/>
            <a:t>Application completed, introductory information shared; pre-work distributed</a:t>
          </a:r>
          <a:endParaRPr lang="en-US" dirty="0"/>
        </a:p>
      </dgm:t>
    </dgm:pt>
    <dgm:pt modelId="{F501F00B-759B-4856-9354-1174DE77CBD9}" type="parTrans" cxnId="{AAB8BF9F-907E-456F-BF65-887418D77C61}">
      <dgm:prSet/>
      <dgm:spPr/>
      <dgm:t>
        <a:bodyPr/>
        <a:lstStyle/>
        <a:p>
          <a:endParaRPr lang="en-US"/>
        </a:p>
      </dgm:t>
    </dgm:pt>
    <dgm:pt modelId="{A1172A1B-2BB1-465B-8915-E68D9E1D47DA}" type="sibTrans" cxnId="{AAB8BF9F-907E-456F-BF65-887418D77C61}">
      <dgm:prSet/>
      <dgm:spPr/>
      <dgm:t>
        <a:bodyPr/>
        <a:lstStyle/>
        <a:p>
          <a:endParaRPr lang="en-US"/>
        </a:p>
      </dgm:t>
    </dgm:pt>
    <dgm:pt modelId="{791F0C99-9585-4B5F-B8AA-BDC847E97777}">
      <dgm:prSet phldrT="[Text]"/>
      <dgm:spPr/>
      <dgm:t>
        <a:bodyPr/>
        <a:lstStyle/>
        <a:p>
          <a:r>
            <a:rPr lang="en-US" b="1" dirty="0" smtClean="0"/>
            <a:t>Output: </a:t>
          </a:r>
          <a:r>
            <a:rPr lang="en-US" dirty="0" smtClean="0"/>
            <a:t>Completely transition all current duties </a:t>
          </a:r>
          <a:endParaRPr lang="en-US" dirty="0"/>
        </a:p>
      </dgm:t>
    </dgm:pt>
    <dgm:pt modelId="{F1A99173-5CF1-4183-BE94-5C7C4EFCF618}" type="parTrans" cxnId="{A0960D05-6715-4C83-A413-1E6C635ED235}">
      <dgm:prSet/>
      <dgm:spPr/>
      <dgm:t>
        <a:bodyPr/>
        <a:lstStyle/>
        <a:p>
          <a:endParaRPr lang="en-US"/>
        </a:p>
      </dgm:t>
    </dgm:pt>
    <dgm:pt modelId="{6C5FC634-FD01-40DF-8A49-95EC82BEC22F}" type="sibTrans" cxnId="{A0960D05-6715-4C83-A413-1E6C635ED235}">
      <dgm:prSet/>
      <dgm:spPr/>
      <dgm:t>
        <a:bodyPr/>
        <a:lstStyle/>
        <a:p>
          <a:endParaRPr lang="en-US"/>
        </a:p>
      </dgm:t>
    </dgm:pt>
    <dgm:pt modelId="{D8EFF4B7-C96B-41A0-8E35-58252FCE9421}">
      <dgm:prSet phldrT="[Text]"/>
      <dgm:spPr/>
      <dgm:t>
        <a:bodyPr/>
        <a:lstStyle/>
        <a:p>
          <a:r>
            <a:rPr lang="en-US" b="1" i="1" dirty="0" smtClean="0">
              <a:effectLst>
                <a:outerShdw blurRad="38100" dist="38100" dir="2700000" algn="tl">
                  <a:srgbClr val="000000">
                    <a:alpha val="43137"/>
                  </a:srgbClr>
                </a:outerShdw>
              </a:effectLst>
            </a:rPr>
            <a:t>Pre-work Completion</a:t>
          </a:r>
          <a:endParaRPr lang="en-US" b="1" i="1" dirty="0">
            <a:effectLst>
              <a:outerShdw blurRad="38100" dist="38100" dir="2700000" algn="tl">
                <a:srgbClr val="000000">
                  <a:alpha val="43137"/>
                </a:srgbClr>
              </a:outerShdw>
            </a:effectLst>
          </a:endParaRPr>
        </a:p>
      </dgm:t>
    </dgm:pt>
    <dgm:pt modelId="{FD5BD486-2810-4945-8F99-C0CC7B249799}" type="parTrans" cxnId="{B4C1A6C8-6861-4317-B09E-105D8373E2DB}">
      <dgm:prSet/>
      <dgm:spPr/>
      <dgm:t>
        <a:bodyPr/>
        <a:lstStyle/>
        <a:p>
          <a:endParaRPr lang="en-US"/>
        </a:p>
      </dgm:t>
    </dgm:pt>
    <dgm:pt modelId="{860C8400-1778-4453-BD86-6EFB9EE23C94}" type="sibTrans" cxnId="{B4C1A6C8-6861-4317-B09E-105D8373E2DB}">
      <dgm:prSet/>
      <dgm:spPr/>
      <dgm:t>
        <a:bodyPr/>
        <a:lstStyle/>
        <a:p>
          <a:endParaRPr lang="en-US"/>
        </a:p>
      </dgm:t>
    </dgm:pt>
    <dgm:pt modelId="{3D98A874-F427-4403-A729-0DABAD208FAE}">
      <dgm:prSet phldrT="[Text]"/>
      <dgm:spPr/>
      <dgm:t>
        <a:bodyPr/>
        <a:lstStyle/>
        <a:p>
          <a:r>
            <a:rPr lang="en-US" b="1" dirty="0" smtClean="0"/>
            <a:t>Owner: </a:t>
          </a:r>
          <a:r>
            <a:rPr lang="en-US" dirty="0" smtClean="0"/>
            <a:t>Participant</a:t>
          </a:r>
          <a:endParaRPr lang="en-US" dirty="0"/>
        </a:p>
      </dgm:t>
    </dgm:pt>
    <dgm:pt modelId="{A7E16D9B-953C-400F-89D6-64302E4D7C33}" type="parTrans" cxnId="{242D7604-2737-47E9-9A8C-27571DE89918}">
      <dgm:prSet/>
      <dgm:spPr/>
      <dgm:t>
        <a:bodyPr/>
        <a:lstStyle/>
        <a:p>
          <a:endParaRPr lang="en-US"/>
        </a:p>
      </dgm:t>
    </dgm:pt>
    <dgm:pt modelId="{3245E211-5E8C-40DC-A0CF-0399D7068858}" type="sibTrans" cxnId="{242D7604-2737-47E9-9A8C-27571DE89918}">
      <dgm:prSet/>
      <dgm:spPr/>
      <dgm:t>
        <a:bodyPr/>
        <a:lstStyle/>
        <a:p>
          <a:endParaRPr lang="en-US"/>
        </a:p>
      </dgm:t>
    </dgm:pt>
    <dgm:pt modelId="{2C3E7685-CD23-48AF-8E52-690A74D3AB3F}">
      <dgm:prSet phldrT="[Text]"/>
      <dgm:spPr/>
      <dgm:t>
        <a:bodyPr/>
        <a:lstStyle/>
        <a:p>
          <a:r>
            <a:rPr lang="en-US" b="1" dirty="0" smtClean="0"/>
            <a:t>Output: </a:t>
          </a:r>
          <a:r>
            <a:rPr lang="en-US" dirty="0" smtClean="0"/>
            <a:t>Complete assigned pre-work in the weeks leading up to the Code School start date</a:t>
          </a:r>
          <a:endParaRPr lang="en-US" dirty="0"/>
        </a:p>
      </dgm:t>
    </dgm:pt>
    <dgm:pt modelId="{73C72ACC-75D4-42D3-B1FD-B0FC7E8F9E2B}" type="parTrans" cxnId="{1819473B-EF6A-4718-9B9D-2BE3524F4163}">
      <dgm:prSet/>
      <dgm:spPr/>
      <dgm:t>
        <a:bodyPr/>
        <a:lstStyle/>
        <a:p>
          <a:endParaRPr lang="en-US"/>
        </a:p>
      </dgm:t>
    </dgm:pt>
    <dgm:pt modelId="{5A2C71C8-C6FB-4927-8381-8EFE51CCFF27}" type="sibTrans" cxnId="{1819473B-EF6A-4718-9B9D-2BE3524F4163}">
      <dgm:prSet/>
      <dgm:spPr/>
      <dgm:t>
        <a:bodyPr/>
        <a:lstStyle/>
        <a:p>
          <a:endParaRPr lang="en-US"/>
        </a:p>
      </dgm:t>
    </dgm:pt>
    <dgm:pt modelId="{474D97CF-5822-4E8B-98DA-E11C6D83EE87}">
      <dgm:prSet phldrT="[Text]"/>
      <dgm:spPr/>
      <dgm:t>
        <a:bodyPr/>
        <a:lstStyle/>
        <a:p>
          <a:r>
            <a:rPr lang="en-US" b="1" i="1" dirty="0" smtClean="0">
              <a:effectLst>
                <a:outerShdw blurRad="38100" dist="38100" dir="2700000" algn="tl">
                  <a:srgbClr val="000000">
                    <a:alpha val="43137"/>
                  </a:srgbClr>
                </a:outerShdw>
              </a:effectLst>
            </a:rPr>
            <a:t>Program Start</a:t>
          </a:r>
          <a:endParaRPr lang="en-US" b="1" i="1" dirty="0">
            <a:effectLst>
              <a:outerShdw blurRad="38100" dist="38100" dir="2700000" algn="tl">
                <a:srgbClr val="000000">
                  <a:alpha val="43137"/>
                </a:srgbClr>
              </a:outerShdw>
            </a:effectLst>
          </a:endParaRPr>
        </a:p>
      </dgm:t>
    </dgm:pt>
    <dgm:pt modelId="{94C57EB1-621E-4E80-90C4-5BB2CF67A509}" type="parTrans" cxnId="{1D81B1F0-D5ED-4449-8F59-BF838EB92247}">
      <dgm:prSet/>
      <dgm:spPr/>
      <dgm:t>
        <a:bodyPr/>
        <a:lstStyle/>
        <a:p>
          <a:endParaRPr lang="en-US"/>
        </a:p>
      </dgm:t>
    </dgm:pt>
    <dgm:pt modelId="{831BD4DB-5981-4564-9476-EAB1FABFEF56}" type="sibTrans" cxnId="{1D81B1F0-D5ED-4449-8F59-BF838EB92247}">
      <dgm:prSet/>
      <dgm:spPr/>
      <dgm:t>
        <a:bodyPr/>
        <a:lstStyle/>
        <a:p>
          <a:endParaRPr lang="en-US"/>
        </a:p>
      </dgm:t>
    </dgm:pt>
    <dgm:pt modelId="{2A791288-EE07-475F-A5C6-83A3FC6C59F2}">
      <dgm:prSet phldrT="[Text]"/>
      <dgm:spPr/>
      <dgm:t>
        <a:bodyPr/>
        <a:lstStyle/>
        <a:p>
          <a:r>
            <a:rPr lang="en-US" b="1" dirty="0" smtClean="0"/>
            <a:t>Owner: </a:t>
          </a:r>
          <a:r>
            <a:rPr lang="en-US" dirty="0" smtClean="0"/>
            <a:t>Participant and New Manager</a:t>
          </a:r>
          <a:endParaRPr lang="en-US" dirty="0"/>
        </a:p>
      </dgm:t>
    </dgm:pt>
    <dgm:pt modelId="{C3CAD315-1DD7-46A1-9665-6626E6C08452}" type="parTrans" cxnId="{06986711-16EC-4410-9756-A934D6A328CD}">
      <dgm:prSet/>
      <dgm:spPr/>
      <dgm:t>
        <a:bodyPr/>
        <a:lstStyle/>
        <a:p>
          <a:endParaRPr lang="en-US"/>
        </a:p>
      </dgm:t>
    </dgm:pt>
    <dgm:pt modelId="{6ABD9495-0DCB-4C13-A7EF-883B35F7B04C}" type="sibTrans" cxnId="{06986711-16EC-4410-9756-A934D6A328CD}">
      <dgm:prSet/>
      <dgm:spPr/>
      <dgm:t>
        <a:bodyPr/>
        <a:lstStyle/>
        <a:p>
          <a:endParaRPr lang="en-US"/>
        </a:p>
      </dgm:t>
    </dgm:pt>
    <dgm:pt modelId="{1000B428-BEC0-4C68-A7CE-C22A2C6A7811}">
      <dgm:prSet phldrT="[Text]"/>
      <dgm:spPr/>
      <dgm:t>
        <a:bodyPr/>
        <a:lstStyle/>
        <a:p>
          <a:r>
            <a:rPr lang="en-US" b="1" dirty="0" smtClean="0"/>
            <a:t>Output: </a:t>
          </a:r>
          <a:r>
            <a:rPr lang="en-US" dirty="0" smtClean="0"/>
            <a:t>Introduction to new org beginning 3/6/17; Begin Code School 3/20/17</a:t>
          </a:r>
          <a:endParaRPr lang="en-US" dirty="0"/>
        </a:p>
      </dgm:t>
    </dgm:pt>
    <dgm:pt modelId="{CE9BC3FF-4C50-490C-9D89-5348E32DADEF}" type="parTrans" cxnId="{B8A1341A-3B1F-47DB-812B-35ECBBCB2C36}">
      <dgm:prSet/>
      <dgm:spPr/>
      <dgm:t>
        <a:bodyPr/>
        <a:lstStyle/>
        <a:p>
          <a:endParaRPr lang="en-US"/>
        </a:p>
      </dgm:t>
    </dgm:pt>
    <dgm:pt modelId="{44D425E4-5B55-47B9-A692-90FBB789A2C5}" type="sibTrans" cxnId="{B8A1341A-3B1F-47DB-812B-35ECBBCB2C36}">
      <dgm:prSet/>
      <dgm:spPr/>
      <dgm:t>
        <a:bodyPr/>
        <a:lstStyle/>
        <a:p>
          <a:endParaRPr lang="en-US"/>
        </a:p>
      </dgm:t>
    </dgm:pt>
    <dgm:pt modelId="{680F0780-C7E0-41A1-9FC6-03A325637C51}">
      <dgm:prSet phldrT="[Text]"/>
      <dgm:spPr/>
      <dgm:t>
        <a:bodyPr/>
        <a:lstStyle/>
        <a:p>
          <a:endParaRPr lang="en-US" dirty="0"/>
        </a:p>
      </dgm:t>
    </dgm:pt>
    <dgm:pt modelId="{57647D08-8C8D-4880-B51F-35DB626ABCED}" type="parTrans" cxnId="{41F17749-0D59-44C9-83EE-7706BE18AC87}">
      <dgm:prSet/>
      <dgm:spPr/>
      <dgm:t>
        <a:bodyPr/>
        <a:lstStyle/>
        <a:p>
          <a:endParaRPr lang="en-US"/>
        </a:p>
      </dgm:t>
    </dgm:pt>
    <dgm:pt modelId="{95551DE5-42B5-4076-8101-45935D6ACF8E}" type="sibTrans" cxnId="{41F17749-0D59-44C9-83EE-7706BE18AC87}">
      <dgm:prSet/>
      <dgm:spPr/>
      <dgm:t>
        <a:bodyPr/>
        <a:lstStyle/>
        <a:p>
          <a:endParaRPr lang="en-US"/>
        </a:p>
      </dgm:t>
    </dgm:pt>
    <dgm:pt modelId="{1840A37D-12A7-43FB-9BE1-1EBF09C073B8}">
      <dgm:prSet phldrT="[Text]"/>
      <dgm:spPr/>
      <dgm:t>
        <a:bodyPr/>
        <a:lstStyle/>
        <a:p>
          <a:endParaRPr lang="en-US" dirty="0"/>
        </a:p>
      </dgm:t>
    </dgm:pt>
    <dgm:pt modelId="{BD2BD314-368E-4A5A-9A8B-07BD843F5EE7}" type="parTrans" cxnId="{03367965-1C94-4CFE-8254-F85299279ED9}">
      <dgm:prSet/>
      <dgm:spPr/>
      <dgm:t>
        <a:bodyPr/>
        <a:lstStyle/>
        <a:p>
          <a:endParaRPr lang="en-US"/>
        </a:p>
      </dgm:t>
    </dgm:pt>
    <dgm:pt modelId="{7866CFAE-5BC1-451B-B1B4-82880CDEF595}" type="sibTrans" cxnId="{03367965-1C94-4CFE-8254-F85299279ED9}">
      <dgm:prSet/>
      <dgm:spPr/>
      <dgm:t>
        <a:bodyPr/>
        <a:lstStyle/>
        <a:p>
          <a:endParaRPr lang="en-US"/>
        </a:p>
      </dgm:t>
    </dgm:pt>
    <dgm:pt modelId="{E101031C-1EC6-45BC-A79A-8C47A05DBE7A}">
      <dgm:prSet phldrT="[Text]"/>
      <dgm:spPr/>
      <dgm:t>
        <a:bodyPr/>
        <a:lstStyle/>
        <a:p>
          <a:endParaRPr lang="en-US" dirty="0"/>
        </a:p>
      </dgm:t>
    </dgm:pt>
    <dgm:pt modelId="{E155E543-B5BA-4B97-BF95-8BEB706849A7}" type="parTrans" cxnId="{439BF9B5-4D63-4666-AC25-D5D776CE8F7C}">
      <dgm:prSet/>
      <dgm:spPr/>
      <dgm:t>
        <a:bodyPr/>
        <a:lstStyle/>
        <a:p>
          <a:endParaRPr lang="en-US"/>
        </a:p>
      </dgm:t>
    </dgm:pt>
    <dgm:pt modelId="{EDEE0CB7-3600-43E9-B2B9-DB8ADF9445B5}" type="sibTrans" cxnId="{439BF9B5-4D63-4666-AC25-D5D776CE8F7C}">
      <dgm:prSet/>
      <dgm:spPr/>
      <dgm:t>
        <a:bodyPr/>
        <a:lstStyle/>
        <a:p>
          <a:endParaRPr lang="en-US"/>
        </a:p>
      </dgm:t>
    </dgm:pt>
    <dgm:pt modelId="{CA8F2B4C-8039-4032-B0AF-9DDD1EEA11CD}">
      <dgm:prSet phldrT="[Text]"/>
      <dgm:spPr/>
      <dgm:t>
        <a:bodyPr/>
        <a:lstStyle/>
        <a:p>
          <a:endParaRPr lang="en-US" dirty="0"/>
        </a:p>
      </dgm:t>
    </dgm:pt>
    <dgm:pt modelId="{FCD6330E-37A6-4913-A6B2-69ED425BEC3A}" type="parTrans" cxnId="{2353FA53-A193-4EB5-B5C0-785038D3C9D1}">
      <dgm:prSet/>
      <dgm:spPr/>
      <dgm:t>
        <a:bodyPr/>
        <a:lstStyle/>
        <a:p>
          <a:endParaRPr lang="en-US"/>
        </a:p>
      </dgm:t>
    </dgm:pt>
    <dgm:pt modelId="{FE9AE45E-24E9-4143-9253-67B78E00F923}" type="sibTrans" cxnId="{2353FA53-A193-4EB5-B5C0-785038D3C9D1}">
      <dgm:prSet/>
      <dgm:spPr/>
      <dgm:t>
        <a:bodyPr/>
        <a:lstStyle/>
        <a:p>
          <a:endParaRPr lang="en-US"/>
        </a:p>
      </dgm:t>
    </dgm:pt>
    <dgm:pt modelId="{BA3C4637-5CDC-4777-8176-81BA663A9153}">
      <dgm:prSet phldrT="[Text]"/>
      <dgm:spPr/>
      <dgm:t>
        <a:bodyPr/>
        <a:lstStyle/>
        <a:p>
          <a:endParaRPr lang="en-US" dirty="0"/>
        </a:p>
      </dgm:t>
    </dgm:pt>
    <dgm:pt modelId="{8BE7DFD3-F52F-42B0-A503-F2D8DF2F7265}" type="parTrans" cxnId="{12E9CE41-E579-4D27-999C-7DED49523CEC}">
      <dgm:prSet/>
      <dgm:spPr/>
      <dgm:t>
        <a:bodyPr/>
        <a:lstStyle/>
        <a:p>
          <a:endParaRPr lang="en-US"/>
        </a:p>
      </dgm:t>
    </dgm:pt>
    <dgm:pt modelId="{CAF6E2F9-DCBE-444B-A0FE-470FAB3C4375}" type="sibTrans" cxnId="{12E9CE41-E579-4D27-999C-7DED49523CEC}">
      <dgm:prSet/>
      <dgm:spPr/>
      <dgm:t>
        <a:bodyPr/>
        <a:lstStyle/>
        <a:p>
          <a:endParaRPr lang="en-US"/>
        </a:p>
      </dgm:t>
    </dgm:pt>
    <dgm:pt modelId="{BB7CD743-67C1-43DA-9361-7FAD73B60CE5}" type="pres">
      <dgm:prSet presAssocID="{5EB25832-B916-48E2-8014-E3B758722F49}" presName="linearFlow" presStyleCnt="0">
        <dgm:presLayoutVars>
          <dgm:dir/>
          <dgm:animLvl val="lvl"/>
          <dgm:resizeHandles val="exact"/>
        </dgm:presLayoutVars>
      </dgm:prSet>
      <dgm:spPr/>
      <dgm:t>
        <a:bodyPr/>
        <a:lstStyle/>
        <a:p>
          <a:endParaRPr lang="en-US"/>
        </a:p>
      </dgm:t>
    </dgm:pt>
    <dgm:pt modelId="{F034372C-4E05-4AF5-ACDA-BDEB036D4A85}" type="pres">
      <dgm:prSet presAssocID="{51F3889A-A6F7-46C3-9440-FAA498F3F621}" presName="composite" presStyleCnt="0"/>
      <dgm:spPr/>
    </dgm:pt>
    <dgm:pt modelId="{9650F592-8033-429E-BFDD-5EFF76EE8B2A}" type="pres">
      <dgm:prSet presAssocID="{51F3889A-A6F7-46C3-9440-FAA498F3F621}" presName="parTx" presStyleLbl="node1" presStyleIdx="0" presStyleCnt="5">
        <dgm:presLayoutVars>
          <dgm:chMax val="0"/>
          <dgm:chPref val="0"/>
          <dgm:bulletEnabled val="1"/>
        </dgm:presLayoutVars>
      </dgm:prSet>
      <dgm:spPr/>
      <dgm:t>
        <a:bodyPr/>
        <a:lstStyle/>
        <a:p>
          <a:endParaRPr lang="en-US"/>
        </a:p>
      </dgm:t>
    </dgm:pt>
    <dgm:pt modelId="{8D975265-607B-4F44-A007-7ACA3E946605}" type="pres">
      <dgm:prSet presAssocID="{51F3889A-A6F7-46C3-9440-FAA498F3F621}" presName="parSh" presStyleLbl="node1" presStyleIdx="0" presStyleCnt="5" custLinFactNeighborX="10053"/>
      <dgm:spPr/>
      <dgm:t>
        <a:bodyPr/>
        <a:lstStyle/>
        <a:p>
          <a:endParaRPr lang="en-US"/>
        </a:p>
      </dgm:t>
    </dgm:pt>
    <dgm:pt modelId="{092D02F4-7301-414B-80FF-DC8DC1DE9F9D}" type="pres">
      <dgm:prSet presAssocID="{51F3889A-A6F7-46C3-9440-FAA498F3F621}" presName="desTx" presStyleLbl="fgAcc1" presStyleIdx="0" presStyleCnt="5" custLinFactNeighborX="10053">
        <dgm:presLayoutVars>
          <dgm:bulletEnabled val="1"/>
        </dgm:presLayoutVars>
      </dgm:prSet>
      <dgm:spPr/>
      <dgm:t>
        <a:bodyPr/>
        <a:lstStyle/>
        <a:p>
          <a:endParaRPr lang="en-US"/>
        </a:p>
      </dgm:t>
    </dgm:pt>
    <dgm:pt modelId="{4492F6A1-0B02-491F-AA32-BB524D8BF89B}" type="pres">
      <dgm:prSet presAssocID="{6F512F4D-D197-4BDE-B624-D61101819944}" presName="sibTrans" presStyleLbl="sibTrans2D1" presStyleIdx="0" presStyleCnt="4"/>
      <dgm:spPr/>
      <dgm:t>
        <a:bodyPr/>
        <a:lstStyle/>
        <a:p>
          <a:endParaRPr lang="en-US"/>
        </a:p>
      </dgm:t>
    </dgm:pt>
    <dgm:pt modelId="{1A11B5B5-0677-48DB-9720-7A9835E6591B}" type="pres">
      <dgm:prSet presAssocID="{6F512F4D-D197-4BDE-B624-D61101819944}" presName="connTx" presStyleLbl="sibTrans2D1" presStyleIdx="0" presStyleCnt="4"/>
      <dgm:spPr/>
      <dgm:t>
        <a:bodyPr/>
        <a:lstStyle/>
        <a:p>
          <a:endParaRPr lang="en-US"/>
        </a:p>
      </dgm:t>
    </dgm:pt>
    <dgm:pt modelId="{0F0C1756-7CB1-4A3C-922B-0532DA9AE64C}" type="pres">
      <dgm:prSet presAssocID="{C0F316A0-3A69-4534-BC84-CE735BBF4F91}" presName="composite" presStyleCnt="0"/>
      <dgm:spPr/>
    </dgm:pt>
    <dgm:pt modelId="{479D8407-6778-4355-86A5-BD3E83F89EC9}" type="pres">
      <dgm:prSet presAssocID="{C0F316A0-3A69-4534-BC84-CE735BBF4F91}" presName="parTx" presStyleLbl="node1" presStyleIdx="0" presStyleCnt="5">
        <dgm:presLayoutVars>
          <dgm:chMax val="0"/>
          <dgm:chPref val="0"/>
          <dgm:bulletEnabled val="1"/>
        </dgm:presLayoutVars>
      </dgm:prSet>
      <dgm:spPr/>
      <dgm:t>
        <a:bodyPr/>
        <a:lstStyle/>
        <a:p>
          <a:endParaRPr lang="en-US"/>
        </a:p>
      </dgm:t>
    </dgm:pt>
    <dgm:pt modelId="{E0DD5ECA-6BDB-41DD-99C1-E407DBF2B9B9}" type="pres">
      <dgm:prSet presAssocID="{C0F316A0-3A69-4534-BC84-CE735BBF4F91}" presName="parSh" presStyleLbl="node1" presStyleIdx="1" presStyleCnt="5" custLinFactNeighborX="8936"/>
      <dgm:spPr/>
      <dgm:t>
        <a:bodyPr/>
        <a:lstStyle/>
        <a:p>
          <a:endParaRPr lang="en-US"/>
        </a:p>
      </dgm:t>
    </dgm:pt>
    <dgm:pt modelId="{7708A015-0C5C-47BD-8B53-E2AED20F228F}" type="pres">
      <dgm:prSet presAssocID="{C0F316A0-3A69-4534-BC84-CE735BBF4F91}" presName="desTx" presStyleLbl="fgAcc1" presStyleIdx="1" presStyleCnt="5" custLinFactNeighborX="8936">
        <dgm:presLayoutVars>
          <dgm:bulletEnabled val="1"/>
        </dgm:presLayoutVars>
      </dgm:prSet>
      <dgm:spPr/>
      <dgm:t>
        <a:bodyPr/>
        <a:lstStyle/>
        <a:p>
          <a:endParaRPr lang="en-US"/>
        </a:p>
      </dgm:t>
    </dgm:pt>
    <dgm:pt modelId="{F831120A-B1BD-4831-8E5E-CA356F6F229F}" type="pres">
      <dgm:prSet presAssocID="{E94C1622-9E39-42EB-93E8-4439EFAF1D14}" presName="sibTrans" presStyleLbl="sibTrans2D1" presStyleIdx="1" presStyleCnt="4"/>
      <dgm:spPr/>
      <dgm:t>
        <a:bodyPr/>
        <a:lstStyle/>
        <a:p>
          <a:endParaRPr lang="en-US"/>
        </a:p>
      </dgm:t>
    </dgm:pt>
    <dgm:pt modelId="{3FE5FDF0-BD79-4FB6-805F-D6B39A2E5AB9}" type="pres">
      <dgm:prSet presAssocID="{E94C1622-9E39-42EB-93E8-4439EFAF1D14}" presName="connTx" presStyleLbl="sibTrans2D1" presStyleIdx="1" presStyleCnt="4"/>
      <dgm:spPr/>
      <dgm:t>
        <a:bodyPr/>
        <a:lstStyle/>
        <a:p>
          <a:endParaRPr lang="en-US"/>
        </a:p>
      </dgm:t>
    </dgm:pt>
    <dgm:pt modelId="{23A9C7FF-1C44-4441-B232-646CE6D29459}" type="pres">
      <dgm:prSet presAssocID="{913D8560-DD2C-4A27-93BB-04D43D87EB67}" presName="composite" presStyleCnt="0"/>
      <dgm:spPr/>
    </dgm:pt>
    <dgm:pt modelId="{73379592-1EF7-44F1-BCDF-68FFCD031362}" type="pres">
      <dgm:prSet presAssocID="{913D8560-DD2C-4A27-93BB-04D43D87EB67}" presName="parTx" presStyleLbl="node1" presStyleIdx="1" presStyleCnt="5">
        <dgm:presLayoutVars>
          <dgm:chMax val="0"/>
          <dgm:chPref val="0"/>
          <dgm:bulletEnabled val="1"/>
        </dgm:presLayoutVars>
      </dgm:prSet>
      <dgm:spPr/>
      <dgm:t>
        <a:bodyPr/>
        <a:lstStyle/>
        <a:p>
          <a:endParaRPr lang="en-US"/>
        </a:p>
      </dgm:t>
    </dgm:pt>
    <dgm:pt modelId="{0B095550-5A23-4161-A110-E55504C4C8EF}" type="pres">
      <dgm:prSet presAssocID="{913D8560-DD2C-4A27-93BB-04D43D87EB67}" presName="parSh" presStyleLbl="node1" presStyleIdx="2" presStyleCnt="5"/>
      <dgm:spPr/>
      <dgm:t>
        <a:bodyPr/>
        <a:lstStyle/>
        <a:p>
          <a:endParaRPr lang="en-US"/>
        </a:p>
      </dgm:t>
    </dgm:pt>
    <dgm:pt modelId="{FCB9E1DD-EBD4-42A3-86A0-E13114B89DEF}" type="pres">
      <dgm:prSet presAssocID="{913D8560-DD2C-4A27-93BB-04D43D87EB67}" presName="desTx" presStyleLbl="fgAcc1" presStyleIdx="2" presStyleCnt="5">
        <dgm:presLayoutVars>
          <dgm:bulletEnabled val="1"/>
        </dgm:presLayoutVars>
      </dgm:prSet>
      <dgm:spPr/>
      <dgm:t>
        <a:bodyPr/>
        <a:lstStyle/>
        <a:p>
          <a:endParaRPr lang="en-US"/>
        </a:p>
      </dgm:t>
    </dgm:pt>
    <dgm:pt modelId="{F3B9D90C-268C-4F8B-A1D8-ECC9A0A14C75}" type="pres">
      <dgm:prSet presAssocID="{451A1004-2B8F-4B48-A4D8-5D7632E7B2BB}" presName="sibTrans" presStyleLbl="sibTrans2D1" presStyleIdx="2" presStyleCnt="4"/>
      <dgm:spPr/>
      <dgm:t>
        <a:bodyPr/>
        <a:lstStyle/>
        <a:p>
          <a:endParaRPr lang="en-US"/>
        </a:p>
      </dgm:t>
    </dgm:pt>
    <dgm:pt modelId="{091BE5F5-8E24-49E4-B1BE-6CA279421F85}" type="pres">
      <dgm:prSet presAssocID="{451A1004-2B8F-4B48-A4D8-5D7632E7B2BB}" presName="connTx" presStyleLbl="sibTrans2D1" presStyleIdx="2" presStyleCnt="4"/>
      <dgm:spPr/>
      <dgm:t>
        <a:bodyPr/>
        <a:lstStyle/>
        <a:p>
          <a:endParaRPr lang="en-US"/>
        </a:p>
      </dgm:t>
    </dgm:pt>
    <dgm:pt modelId="{8F5621B9-5005-487F-A02B-16C1D2F5915D}" type="pres">
      <dgm:prSet presAssocID="{D8EFF4B7-C96B-41A0-8E35-58252FCE9421}" presName="composite" presStyleCnt="0"/>
      <dgm:spPr/>
    </dgm:pt>
    <dgm:pt modelId="{A153BC07-9D23-4ABE-8294-4252ECC26DF5}" type="pres">
      <dgm:prSet presAssocID="{D8EFF4B7-C96B-41A0-8E35-58252FCE9421}" presName="parTx" presStyleLbl="node1" presStyleIdx="2" presStyleCnt="5">
        <dgm:presLayoutVars>
          <dgm:chMax val="0"/>
          <dgm:chPref val="0"/>
          <dgm:bulletEnabled val="1"/>
        </dgm:presLayoutVars>
      </dgm:prSet>
      <dgm:spPr/>
      <dgm:t>
        <a:bodyPr/>
        <a:lstStyle/>
        <a:p>
          <a:endParaRPr lang="en-US"/>
        </a:p>
      </dgm:t>
    </dgm:pt>
    <dgm:pt modelId="{479EF814-52E5-40A6-A5D7-C472374B75D4}" type="pres">
      <dgm:prSet presAssocID="{D8EFF4B7-C96B-41A0-8E35-58252FCE9421}" presName="parSh" presStyleLbl="node1" presStyleIdx="3" presStyleCnt="5"/>
      <dgm:spPr/>
      <dgm:t>
        <a:bodyPr/>
        <a:lstStyle/>
        <a:p>
          <a:endParaRPr lang="en-US"/>
        </a:p>
      </dgm:t>
    </dgm:pt>
    <dgm:pt modelId="{A717E335-D0F3-436A-98BC-FF7AE1F6741E}" type="pres">
      <dgm:prSet presAssocID="{D8EFF4B7-C96B-41A0-8E35-58252FCE9421}" presName="desTx" presStyleLbl="fgAcc1" presStyleIdx="3" presStyleCnt="5">
        <dgm:presLayoutVars>
          <dgm:bulletEnabled val="1"/>
        </dgm:presLayoutVars>
      </dgm:prSet>
      <dgm:spPr/>
      <dgm:t>
        <a:bodyPr/>
        <a:lstStyle/>
        <a:p>
          <a:endParaRPr lang="en-US"/>
        </a:p>
      </dgm:t>
    </dgm:pt>
    <dgm:pt modelId="{65FD5295-A9CF-48B8-9692-D63471829AED}" type="pres">
      <dgm:prSet presAssocID="{860C8400-1778-4453-BD86-6EFB9EE23C94}" presName="sibTrans" presStyleLbl="sibTrans2D1" presStyleIdx="3" presStyleCnt="4"/>
      <dgm:spPr/>
      <dgm:t>
        <a:bodyPr/>
        <a:lstStyle/>
        <a:p>
          <a:endParaRPr lang="en-US"/>
        </a:p>
      </dgm:t>
    </dgm:pt>
    <dgm:pt modelId="{0751A2DF-67A3-4EA2-B769-1992F9A18B86}" type="pres">
      <dgm:prSet presAssocID="{860C8400-1778-4453-BD86-6EFB9EE23C94}" presName="connTx" presStyleLbl="sibTrans2D1" presStyleIdx="3" presStyleCnt="4"/>
      <dgm:spPr/>
      <dgm:t>
        <a:bodyPr/>
        <a:lstStyle/>
        <a:p>
          <a:endParaRPr lang="en-US"/>
        </a:p>
      </dgm:t>
    </dgm:pt>
    <dgm:pt modelId="{4F37FE7D-7090-4C06-81FF-4FD12CC7CC0A}" type="pres">
      <dgm:prSet presAssocID="{474D97CF-5822-4E8B-98DA-E11C6D83EE87}" presName="composite" presStyleCnt="0"/>
      <dgm:spPr/>
    </dgm:pt>
    <dgm:pt modelId="{77F6DC11-39F3-4293-85AB-BEA38081C724}" type="pres">
      <dgm:prSet presAssocID="{474D97CF-5822-4E8B-98DA-E11C6D83EE87}" presName="parTx" presStyleLbl="node1" presStyleIdx="3" presStyleCnt="5">
        <dgm:presLayoutVars>
          <dgm:chMax val="0"/>
          <dgm:chPref val="0"/>
          <dgm:bulletEnabled val="1"/>
        </dgm:presLayoutVars>
      </dgm:prSet>
      <dgm:spPr/>
      <dgm:t>
        <a:bodyPr/>
        <a:lstStyle/>
        <a:p>
          <a:endParaRPr lang="en-US"/>
        </a:p>
      </dgm:t>
    </dgm:pt>
    <dgm:pt modelId="{4285C39A-8BED-4677-A579-7DEC57E4E86F}" type="pres">
      <dgm:prSet presAssocID="{474D97CF-5822-4E8B-98DA-E11C6D83EE87}" presName="parSh" presStyleLbl="node1" presStyleIdx="4" presStyleCnt="5"/>
      <dgm:spPr/>
      <dgm:t>
        <a:bodyPr/>
        <a:lstStyle/>
        <a:p>
          <a:endParaRPr lang="en-US"/>
        </a:p>
      </dgm:t>
    </dgm:pt>
    <dgm:pt modelId="{00801167-D9E1-4BCC-B0D4-DAC7FEE36B63}" type="pres">
      <dgm:prSet presAssocID="{474D97CF-5822-4E8B-98DA-E11C6D83EE87}" presName="desTx" presStyleLbl="fgAcc1" presStyleIdx="4" presStyleCnt="5">
        <dgm:presLayoutVars>
          <dgm:bulletEnabled val="1"/>
        </dgm:presLayoutVars>
      </dgm:prSet>
      <dgm:spPr/>
      <dgm:t>
        <a:bodyPr/>
        <a:lstStyle/>
        <a:p>
          <a:endParaRPr lang="en-US"/>
        </a:p>
      </dgm:t>
    </dgm:pt>
  </dgm:ptLst>
  <dgm:cxnLst>
    <dgm:cxn modelId="{4FD91129-7E1E-4C29-8DE7-9C3D9D6E2E4D}" srcId="{5EB25832-B916-48E2-8014-E3B758722F49}" destId="{913D8560-DD2C-4A27-93BB-04D43D87EB67}" srcOrd="2" destOrd="0" parTransId="{FE0B787B-DD84-4225-80B5-452E6778B01E}" sibTransId="{451A1004-2B8F-4B48-A4D8-5D7632E7B2BB}"/>
    <dgm:cxn modelId="{242D7604-2737-47E9-9A8C-27571DE89918}" srcId="{D8EFF4B7-C96B-41A0-8E35-58252FCE9421}" destId="{3D98A874-F427-4403-A729-0DABAD208FAE}" srcOrd="0" destOrd="0" parTransId="{A7E16D9B-953C-400F-89D6-64302E4D7C33}" sibTransId="{3245E211-5E8C-40DC-A0CF-0399D7068858}"/>
    <dgm:cxn modelId="{D0466F64-86DB-4FA7-8E5B-063F25E1FA96}" type="presOf" srcId="{9341C3E5-3167-4B17-ABAD-FD6F7F8D1E17}" destId="{092D02F4-7301-414B-80FF-DC8DC1DE9F9D}" srcOrd="0" destOrd="2" presId="urn:microsoft.com/office/officeart/2005/8/layout/process3"/>
    <dgm:cxn modelId="{B8A514FE-9C2C-4598-9D06-095B75CDAE6B}" type="presOf" srcId="{D8EFF4B7-C96B-41A0-8E35-58252FCE9421}" destId="{A153BC07-9D23-4ABE-8294-4252ECC26DF5}" srcOrd="0" destOrd="0" presId="urn:microsoft.com/office/officeart/2005/8/layout/process3"/>
    <dgm:cxn modelId="{12E9CE41-E579-4D27-999C-7DED49523CEC}" srcId="{474D97CF-5822-4E8B-98DA-E11C6D83EE87}" destId="{BA3C4637-5CDC-4777-8176-81BA663A9153}" srcOrd="1" destOrd="0" parTransId="{8BE7DFD3-F52F-42B0-A503-F2D8DF2F7265}" sibTransId="{CAF6E2F9-DCBE-444B-A0FE-470FAB3C4375}"/>
    <dgm:cxn modelId="{A3EB15B3-229D-4246-9121-60AA89E4B796}" type="presOf" srcId="{474D97CF-5822-4E8B-98DA-E11C6D83EE87}" destId="{4285C39A-8BED-4677-A579-7DEC57E4E86F}" srcOrd="1" destOrd="0" presId="urn:microsoft.com/office/officeart/2005/8/layout/process3"/>
    <dgm:cxn modelId="{FEFFFCC8-35ED-4347-8F63-D2F42961DEF6}" type="presOf" srcId="{2A791288-EE07-475F-A5C6-83A3FC6C59F2}" destId="{00801167-D9E1-4BCC-B0D4-DAC7FEE36B63}" srcOrd="0" destOrd="0" presId="urn:microsoft.com/office/officeart/2005/8/layout/process3"/>
    <dgm:cxn modelId="{DC55E174-DEFE-4E49-A91B-8264308F21A0}" type="presOf" srcId="{860C8400-1778-4453-BD86-6EFB9EE23C94}" destId="{0751A2DF-67A3-4EA2-B769-1992F9A18B86}" srcOrd="1" destOrd="0" presId="urn:microsoft.com/office/officeart/2005/8/layout/process3"/>
    <dgm:cxn modelId="{63BBD0D3-DE31-42EB-87E2-138D95E573E9}" type="presOf" srcId="{C0F316A0-3A69-4534-BC84-CE735BBF4F91}" destId="{E0DD5ECA-6BDB-41DD-99C1-E407DBF2B9B9}" srcOrd="1" destOrd="0" presId="urn:microsoft.com/office/officeart/2005/8/layout/process3"/>
    <dgm:cxn modelId="{EF37ABE0-9BB4-4A81-BA8A-B793F8CCF658}" type="presOf" srcId="{51F3889A-A6F7-46C3-9440-FAA498F3F621}" destId="{9650F592-8033-429E-BFDD-5EFF76EE8B2A}" srcOrd="0" destOrd="0" presId="urn:microsoft.com/office/officeart/2005/8/layout/process3"/>
    <dgm:cxn modelId="{56CD6A45-70FC-45E2-A338-39B42A0B931D}" type="presOf" srcId="{D8EFF4B7-C96B-41A0-8E35-58252FCE9421}" destId="{479EF814-52E5-40A6-A5D7-C472374B75D4}" srcOrd="1" destOrd="0" presId="urn:microsoft.com/office/officeart/2005/8/layout/process3"/>
    <dgm:cxn modelId="{41F17749-0D59-44C9-83EE-7706BE18AC87}" srcId="{51F3889A-A6F7-46C3-9440-FAA498F3F621}" destId="{680F0780-C7E0-41A1-9FC6-03A325637C51}" srcOrd="1" destOrd="0" parTransId="{57647D08-8C8D-4880-B51F-35DB626ABCED}" sibTransId="{95551DE5-42B5-4076-8101-45935D6ACF8E}"/>
    <dgm:cxn modelId="{504D85B9-FC51-43EA-BE27-D6D50FCD0A6B}" type="presOf" srcId="{6F512F4D-D197-4BDE-B624-D61101819944}" destId="{1A11B5B5-0677-48DB-9720-7A9835E6591B}" srcOrd="1" destOrd="0" presId="urn:microsoft.com/office/officeart/2005/8/layout/process3"/>
    <dgm:cxn modelId="{439BF9B5-4D63-4666-AC25-D5D776CE8F7C}" srcId="{913D8560-DD2C-4A27-93BB-04D43D87EB67}" destId="{E101031C-1EC6-45BC-A79A-8C47A05DBE7A}" srcOrd="1" destOrd="0" parTransId="{E155E543-B5BA-4B97-BF95-8BEB706849A7}" sibTransId="{EDEE0CB7-3600-43E9-B2B9-DB8ADF9445B5}"/>
    <dgm:cxn modelId="{C88089E0-467B-481D-B222-9BF80FDBEC3A}" srcId="{913D8560-DD2C-4A27-93BB-04D43D87EB67}" destId="{101C985B-8A1B-45FA-B968-2BBE075CB6CA}" srcOrd="0" destOrd="0" parTransId="{2303F4B1-EA3A-43DB-B6D8-B95617EA8AB1}" sibTransId="{86EB7761-3FD3-4434-B973-3F65CA7802B4}"/>
    <dgm:cxn modelId="{1D81B1F0-D5ED-4449-8F59-BF838EB92247}" srcId="{5EB25832-B916-48E2-8014-E3B758722F49}" destId="{474D97CF-5822-4E8B-98DA-E11C6D83EE87}" srcOrd="4" destOrd="0" parTransId="{94C57EB1-621E-4E80-90C4-5BB2CF67A509}" sibTransId="{831BD4DB-5981-4564-9476-EAB1FABFEF56}"/>
    <dgm:cxn modelId="{7336930C-0868-4C52-A8A4-93273C002F81}" srcId="{51F3889A-A6F7-46C3-9440-FAA498F3F621}" destId="{9341C3E5-3167-4B17-ABAD-FD6F7F8D1E17}" srcOrd="2" destOrd="0" parTransId="{D6C177FB-907F-4C4D-BEB9-AAF9C82669FA}" sibTransId="{B03F6A24-F369-48E0-AC17-0ACD4A753231}"/>
    <dgm:cxn modelId="{0A59EF12-56A5-45FB-8627-2BC86ADC38A0}" type="presOf" srcId="{E94C1622-9E39-42EB-93E8-4439EFAF1D14}" destId="{3FE5FDF0-BD79-4FB6-805F-D6B39A2E5AB9}" srcOrd="1" destOrd="0" presId="urn:microsoft.com/office/officeart/2005/8/layout/process3"/>
    <dgm:cxn modelId="{D18D8E13-761D-4B6A-AC5B-1F9D4669366C}" type="presOf" srcId="{859B7749-03D5-4EA4-BDED-A0A5B9AF6AF8}" destId="{7708A015-0C5C-47BD-8B53-E2AED20F228F}" srcOrd="0" destOrd="2" presId="urn:microsoft.com/office/officeart/2005/8/layout/process3"/>
    <dgm:cxn modelId="{B969ECB1-3A1B-4EC9-8E4F-D1AD2AF0E311}" type="presOf" srcId="{1000B428-BEC0-4C68-A7CE-C22A2C6A7811}" destId="{00801167-D9E1-4BCC-B0D4-DAC7FEE36B63}" srcOrd="0" destOrd="2" presId="urn:microsoft.com/office/officeart/2005/8/layout/process3"/>
    <dgm:cxn modelId="{CD934D9A-D93D-4CFC-A75E-A7D2DAF34E44}" type="presOf" srcId="{680F0780-C7E0-41A1-9FC6-03A325637C51}" destId="{092D02F4-7301-414B-80FF-DC8DC1DE9F9D}" srcOrd="0" destOrd="1" presId="urn:microsoft.com/office/officeart/2005/8/layout/process3"/>
    <dgm:cxn modelId="{1819473B-EF6A-4718-9B9D-2BE3524F4163}" srcId="{D8EFF4B7-C96B-41A0-8E35-58252FCE9421}" destId="{2C3E7685-CD23-48AF-8E52-690A74D3AB3F}" srcOrd="2" destOrd="0" parTransId="{73C72ACC-75D4-42D3-B1FD-B0FC7E8F9E2B}" sibTransId="{5A2C71C8-C6FB-4927-8381-8EFE51CCFF27}"/>
    <dgm:cxn modelId="{5204755F-7ED3-475E-A553-727CBD86E698}" type="presOf" srcId="{51F3889A-A6F7-46C3-9440-FAA498F3F621}" destId="{8D975265-607B-4F44-A007-7ACA3E946605}" srcOrd="1" destOrd="0" presId="urn:microsoft.com/office/officeart/2005/8/layout/process3"/>
    <dgm:cxn modelId="{3ACE3478-B13C-48AF-9CED-10C5C85B8C22}" type="presOf" srcId="{C6E5F964-5DC9-4449-AB45-A11CE72079F7}" destId="{092D02F4-7301-414B-80FF-DC8DC1DE9F9D}" srcOrd="0" destOrd="0" presId="urn:microsoft.com/office/officeart/2005/8/layout/process3"/>
    <dgm:cxn modelId="{350E3F16-FFF7-4A4D-A05F-0EC9DF152049}" type="presOf" srcId="{CA8F2B4C-8039-4032-B0AF-9DDD1EEA11CD}" destId="{A717E335-D0F3-436A-98BC-FF7AE1F6741E}" srcOrd="0" destOrd="1" presId="urn:microsoft.com/office/officeart/2005/8/layout/process3"/>
    <dgm:cxn modelId="{A901CF8C-BC43-49F2-B21B-421076023958}" type="presOf" srcId="{860C8400-1778-4453-BD86-6EFB9EE23C94}" destId="{65FD5295-A9CF-48B8-9692-D63471829AED}" srcOrd="0" destOrd="0" presId="urn:microsoft.com/office/officeart/2005/8/layout/process3"/>
    <dgm:cxn modelId="{B8A1341A-3B1F-47DB-812B-35ECBBCB2C36}" srcId="{474D97CF-5822-4E8B-98DA-E11C6D83EE87}" destId="{1000B428-BEC0-4C68-A7CE-C22A2C6A7811}" srcOrd="2" destOrd="0" parTransId="{CE9BC3FF-4C50-490C-9D89-5348E32DADEF}" sibTransId="{44D425E4-5B55-47B9-A692-90FBB789A2C5}"/>
    <dgm:cxn modelId="{F47F4BE1-A259-4B04-897A-559DCB9B6CEE}" type="presOf" srcId="{474D97CF-5822-4E8B-98DA-E11C6D83EE87}" destId="{77F6DC11-39F3-4293-85AB-BEA38081C724}" srcOrd="0" destOrd="0" presId="urn:microsoft.com/office/officeart/2005/8/layout/process3"/>
    <dgm:cxn modelId="{CF4B0BBB-25BF-40D4-9DBB-BFBC1A1A24EB}" type="presOf" srcId="{282D4E7B-992E-4725-B759-87A8DE0C00D5}" destId="{7708A015-0C5C-47BD-8B53-E2AED20F228F}" srcOrd="0" destOrd="0" presId="urn:microsoft.com/office/officeart/2005/8/layout/process3"/>
    <dgm:cxn modelId="{2353FA53-A193-4EB5-B5C0-785038D3C9D1}" srcId="{D8EFF4B7-C96B-41A0-8E35-58252FCE9421}" destId="{CA8F2B4C-8039-4032-B0AF-9DDD1EEA11CD}" srcOrd="1" destOrd="0" parTransId="{FCD6330E-37A6-4913-A6B2-69ED425BEC3A}" sibTransId="{FE9AE45E-24E9-4143-9253-67B78E00F923}"/>
    <dgm:cxn modelId="{72D9857C-AF28-404F-8E59-3F58B763720C}" type="presOf" srcId="{E101031C-1EC6-45BC-A79A-8C47A05DBE7A}" destId="{FCB9E1DD-EBD4-42A3-86A0-E13114B89DEF}" srcOrd="0" destOrd="1" presId="urn:microsoft.com/office/officeart/2005/8/layout/process3"/>
    <dgm:cxn modelId="{7B6E9941-2D40-4F1B-ACF0-9AB37B0D2897}" type="presOf" srcId="{2C3E7685-CD23-48AF-8E52-690A74D3AB3F}" destId="{A717E335-D0F3-436A-98BC-FF7AE1F6741E}" srcOrd="0" destOrd="2" presId="urn:microsoft.com/office/officeart/2005/8/layout/process3"/>
    <dgm:cxn modelId="{9044C221-0A27-442E-93E1-2379F1023728}" type="presOf" srcId="{BA3C4637-5CDC-4777-8176-81BA663A9153}" destId="{00801167-D9E1-4BCC-B0D4-DAC7FEE36B63}" srcOrd="0" destOrd="1" presId="urn:microsoft.com/office/officeart/2005/8/layout/process3"/>
    <dgm:cxn modelId="{C8343F9F-39CC-43B2-A1F9-162DFE53E448}" type="presOf" srcId="{C0F316A0-3A69-4534-BC84-CE735BBF4F91}" destId="{479D8407-6778-4355-86A5-BD3E83F89EC9}" srcOrd="0" destOrd="0" presId="urn:microsoft.com/office/officeart/2005/8/layout/process3"/>
    <dgm:cxn modelId="{034E4465-CE00-414F-ABC2-A47FD81DAAB8}" type="presOf" srcId="{451A1004-2B8F-4B48-A4D8-5D7632E7B2BB}" destId="{091BE5F5-8E24-49E4-B1BE-6CA279421F85}" srcOrd="1" destOrd="0" presId="urn:microsoft.com/office/officeart/2005/8/layout/process3"/>
    <dgm:cxn modelId="{387F1126-457A-4FB7-824B-27D1AA53BA60}" type="presOf" srcId="{451A1004-2B8F-4B48-A4D8-5D7632E7B2BB}" destId="{F3B9D90C-268C-4F8B-A1D8-ECC9A0A14C75}" srcOrd="0" destOrd="0" presId="urn:microsoft.com/office/officeart/2005/8/layout/process3"/>
    <dgm:cxn modelId="{AAB8BF9F-907E-456F-BF65-887418D77C61}" srcId="{C0F316A0-3A69-4534-BC84-CE735BBF4F91}" destId="{859B7749-03D5-4EA4-BDED-A0A5B9AF6AF8}" srcOrd="2" destOrd="0" parTransId="{F501F00B-759B-4856-9354-1174DE77CBD9}" sibTransId="{A1172A1B-2BB1-465B-8915-E68D9E1D47DA}"/>
    <dgm:cxn modelId="{EBA2A90C-09A9-4C71-9C5E-DB2219A0FD4E}" type="presOf" srcId="{791F0C99-9585-4B5F-B8AA-BDC847E97777}" destId="{FCB9E1DD-EBD4-42A3-86A0-E13114B89DEF}" srcOrd="0" destOrd="2" presId="urn:microsoft.com/office/officeart/2005/8/layout/process3"/>
    <dgm:cxn modelId="{AAF74696-B5B9-4564-A45D-39FF57811712}" type="presOf" srcId="{5EB25832-B916-48E2-8014-E3B758722F49}" destId="{BB7CD743-67C1-43DA-9361-7FAD73B60CE5}" srcOrd="0" destOrd="0" presId="urn:microsoft.com/office/officeart/2005/8/layout/process3"/>
    <dgm:cxn modelId="{C21EEF47-622D-4F65-961E-57032B410858}" type="presOf" srcId="{913D8560-DD2C-4A27-93BB-04D43D87EB67}" destId="{73379592-1EF7-44F1-BCDF-68FFCD031362}" srcOrd="0" destOrd="0" presId="urn:microsoft.com/office/officeart/2005/8/layout/process3"/>
    <dgm:cxn modelId="{B4C1A6C8-6861-4317-B09E-105D8373E2DB}" srcId="{5EB25832-B916-48E2-8014-E3B758722F49}" destId="{D8EFF4B7-C96B-41A0-8E35-58252FCE9421}" srcOrd="3" destOrd="0" parTransId="{FD5BD486-2810-4945-8F99-C0CC7B249799}" sibTransId="{860C8400-1778-4453-BD86-6EFB9EE23C94}"/>
    <dgm:cxn modelId="{A0960D05-6715-4C83-A413-1E6C635ED235}" srcId="{913D8560-DD2C-4A27-93BB-04D43D87EB67}" destId="{791F0C99-9585-4B5F-B8AA-BDC847E97777}" srcOrd="2" destOrd="0" parTransId="{F1A99173-5CF1-4183-BE94-5C7C4EFCF618}" sibTransId="{6C5FC634-FD01-40DF-8A49-95EC82BEC22F}"/>
    <dgm:cxn modelId="{74D5CB67-0D70-407A-A164-2A9BD00B28A1}" type="presOf" srcId="{913D8560-DD2C-4A27-93BB-04D43D87EB67}" destId="{0B095550-5A23-4161-A110-E55504C4C8EF}" srcOrd="1" destOrd="0" presId="urn:microsoft.com/office/officeart/2005/8/layout/process3"/>
    <dgm:cxn modelId="{2F5CF909-D647-45FE-998A-649F2C7CF58E}" type="presOf" srcId="{3D98A874-F427-4403-A729-0DABAD208FAE}" destId="{A717E335-D0F3-436A-98BC-FF7AE1F6741E}" srcOrd="0" destOrd="0" presId="urn:microsoft.com/office/officeart/2005/8/layout/process3"/>
    <dgm:cxn modelId="{4698A459-556E-4B47-AD17-53C8BB126D41}" type="presOf" srcId="{6F512F4D-D197-4BDE-B624-D61101819944}" destId="{4492F6A1-0B02-491F-AA32-BB524D8BF89B}" srcOrd="0" destOrd="0" presId="urn:microsoft.com/office/officeart/2005/8/layout/process3"/>
    <dgm:cxn modelId="{31FF2B66-DE5E-459D-84D9-ECBE8EC56659}" srcId="{51F3889A-A6F7-46C3-9440-FAA498F3F621}" destId="{C6E5F964-5DC9-4449-AB45-A11CE72079F7}" srcOrd="0" destOrd="0" parTransId="{287C270A-105F-4650-8C77-4C18FFCA308C}" sibTransId="{4224C3C5-095A-4F14-B435-5D2BF4757B1D}"/>
    <dgm:cxn modelId="{03367965-1C94-4CFE-8254-F85299279ED9}" srcId="{C0F316A0-3A69-4534-BC84-CE735BBF4F91}" destId="{1840A37D-12A7-43FB-9BE1-1EBF09C073B8}" srcOrd="1" destOrd="0" parTransId="{BD2BD314-368E-4A5A-9A8B-07BD843F5EE7}" sibTransId="{7866CFAE-5BC1-451B-B1B4-82880CDEF595}"/>
    <dgm:cxn modelId="{06986711-16EC-4410-9756-A934D6A328CD}" srcId="{474D97CF-5822-4E8B-98DA-E11C6D83EE87}" destId="{2A791288-EE07-475F-A5C6-83A3FC6C59F2}" srcOrd="0" destOrd="0" parTransId="{C3CAD315-1DD7-46A1-9665-6626E6C08452}" sibTransId="{6ABD9495-0DCB-4C13-A7EF-883B35F7B04C}"/>
    <dgm:cxn modelId="{759595CF-73F0-484F-A4C1-E22989953453}" srcId="{5EB25832-B916-48E2-8014-E3B758722F49}" destId="{C0F316A0-3A69-4534-BC84-CE735BBF4F91}" srcOrd="1" destOrd="0" parTransId="{C55C9535-4FE3-4678-BB39-D2634708ADA2}" sibTransId="{E94C1622-9E39-42EB-93E8-4439EFAF1D14}"/>
    <dgm:cxn modelId="{5E41C4C0-8780-4903-88F8-97EB7960415D}" type="presOf" srcId="{1840A37D-12A7-43FB-9BE1-1EBF09C073B8}" destId="{7708A015-0C5C-47BD-8B53-E2AED20F228F}" srcOrd="0" destOrd="1" presId="urn:microsoft.com/office/officeart/2005/8/layout/process3"/>
    <dgm:cxn modelId="{77056DC4-5539-47C2-89C3-120E2B8041C5}" type="presOf" srcId="{101C985B-8A1B-45FA-B968-2BBE075CB6CA}" destId="{FCB9E1DD-EBD4-42A3-86A0-E13114B89DEF}" srcOrd="0" destOrd="0" presId="urn:microsoft.com/office/officeart/2005/8/layout/process3"/>
    <dgm:cxn modelId="{591FAED9-FC9C-42CD-80F0-EB62F9F43DC5}" srcId="{5EB25832-B916-48E2-8014-E3B758722F49}" destId="{51F3889A-A6F7-46C3-9440-FAA498F3F621}" srcOrd="0" destOrd="0" parTransId="{BEC89A25-4881-4C01-B94D-137E34665A26}" sibTransId="{6F512F4D-D197-4BDE-B624-D61101819944}"/>
    <dgm:cxn modelId="{62AC37A2-B568-4D3F-B975-4DD031F8BBC3}" srcId="{C0F316A0-3A69-4534-BC84-CE735BBF4F91}" destId="{282D4E7B-992E-4725-B759-87A8DE0C00D5}" srcOrd="0" destOrd="0" parTransId="{B74C499E-01B1-4C68-BD7E-BD2065B2D311}" sibTransId="{90D6B6C8-AF56-4622-A764-39813C154FC9}"/>
    <dgm:cxn modelId="{E41EAA63-4B4C-4DB1-90E3-61247CE4E4BB}" type="presOf" srcId="{E94C1622-9E39-42EB-93E8-4439EFAF1D14}" destId="{F831120A-B1BD-4831-8E5E-CA356F6F229F}" srcOrd="0" destOrd="0" presId="urn:microsoft.com/office/officeart/2005/8/layout/process3"/>
    <dgm:cxn modelId="{111EECAC-13A8-4B6C-B8C3-EE487C0E2038}" type="presParOf" srcId="{BB7CD743-67C1-43DA-9361-7FAD73B60CE5}" destId="{F034372C-4E05-4AF5-ACDA-BDEB036D4A85}" srcOrd="0" destOrd="0" presId="urn:microsoft.com/office/officeart/2005/8/layout/process3"/>
    <dgm:cxn modelId="{A26EFCFD-5CA3-4F4F-B555-4874DCFAFD51}" type="presParOf" srcId="{F034372C-4E05-4AF5-ACDA-BDEB036D4A85}" destId="{9650F592-8033-429E-BFDD-5EFF76EE8B2A}" srcOrd="0" destOrd="0" presId="urn:microsoft.com/office/officeart/2005/8/layout/process3"/>
    <dgm:cxn modelId="{6D31730C-936A-41BB-A448-9DF692E87AFC}" type="presParOf" srcId="{F034372C-4E05-4AF5-ACDA-BDEB036D4A85}" destId="{8D975265-607B-4F44-A007-7ACA3E946605}" srcOrd="1" destOrd="0" presId="urn:microsoft.com/office/officeart/2005/8/layout/process3"/>
    <dgm:cxn modelId="{D6AEE8E3-BDF4-4951-8C72-BBC04237F252}" type="presParOf" srcId="{F034372C-4E05-4AF5-ACDA-BDEB036D4A85}" destId="{092D02F4-7301-414B-80FF-DC8DC1DE9F9D}" srcOrd="2" destOrd="0" presId="urn:microsoft.com/office/officeart/2005/8/layout/process3"/>
    <dgm:cxn modelId="{9AE908BB-A5E8-4A7A-B4F3-91B4EE4A7B70}" type="presParOf" srcId="{BB7CD743-67C1-43DA-9361-7FAD73B60CE5}" destId="{4492F6A1-0B02-491F-AA32-BB524D8BF89B}" srcOrd="1" destOrd="0" presId="urn:microsoft.com/office/officeart/2005/8/layout/process3"/>
    <dgm:cxn modelId="{DF1218E6-367F-4E5E-B7E6-702FD07EF07C}" type="presParOf" srcId="{4492F6A1-0B02-491F-AA32-BB524D8BF89B}" destId="{1A11B5B5-0677-48DB-9720-7A9835E6591B}" srcOrd="0" destOrd="0" presId="urn:microsoft.com/office/officeart/2005/8/layout/process3"/>
    <dgm:cxn modelId="{08134CD2-D3D0-41BA-8C03-6D0EADB10734}" type="presParOf" srcId="{BB7CD743-67C1-43DA-9361-7FAD73B60CE5}" destId="{0F0C1756-7CB1-4A3C-922B-0532DA9AE64C}" srcOrd="2" destOrd="0" presId="urn:microsoft.com/office/officeart/2005/8/layout/process3"/>
    <dgm:cxn modelId="{4F0C9714-FE22-416F-B643-3738D0ED8786}" type="presParOf" srcId="{0F0C1756-7CB1-4A3C-922B-0532DA9AE64C}" destId="{479D8407-6778-4355-86A5-BD3E83F89EC9}" srcOrd="0" destOrd="0" presId="urn:microsoft.com/office/officeart/2005/8/layout/process3"/>
    <dgm:cxn modelId="{A479E136-963B-42A2-B094-189EE01AED66}" type="presParOf" srcId="{0F0C1756-7CB1-4A3C-922B-0532DA9AE64C}" destId="{E0DD5ECA-6BDB-41DD-99C1-E407DBF2B9B9}" srcOrd="1" destOrd="0" presId="urn:microsoft.com/office/officeart/2005/8/layout/process3"/>
    <dgm:cxn modelId="{21623C5D-8051-4646-BB64-E5F447B572B1}" type="presParOf" srcId="{0F0C1756-7CB1-4A3C-922B-0532DA9AE64C}" destId="{7708A015-0C5C-47BD-8B53-E2AED20F228F}" srcOrd="2" destOrd="0" presId="urn:microsoft.com/office/officeart/2005/8/layout/process3"/>
    <dgm:cxn modelId="{C4B09263-242B-409D-86C3-41134DD8AA96}" type="presParOf" srcId="{BB7CD743-67C1-43DA-9361-7FAD73B60CE5}" destId="{F831120A-B1BD-4831-8E5E-CA356F6F229F}" srcOrd="3" destOrd="0" presId="urn:microsoft.com/office/officeart/2005/8/layout/process3"/>
    <dgm:cxn modelId="{47F273AB-9A27-4BB4-9E1D-5E30EEF70D4A}" type="presParOf" srcId="{F831120A-B1BD-4831-8E5E-CA356F6F229F}" destId="{3FE5FDF0-BD79-4FB6-805F-D6B39A2E5AB9}" srcOrd="0" destOrd="0" presId="urn:microsoft.com/office/officeart/2005/8/layout/process3"/>
    <dgm:cxn modelId="{1BDE2B22-62F4-4931-8272-6D7F7C72F8BE}" type="presParOf" srcId="{BB7CD743-67C1-43DA-9361-7FAD73B60CE5}" destId="{23A9C7FF-1C44-4441-B232-646CE6D29459}" srcOrd="4" destOrd="0" presId="urn:microsoft.com/office/officeart/2005/8/layout/process3"/>
    <dgm:cxn modelId="{62BD1DF6-EA67-48ED-9FC9-BAAFFCFC33D1}" type="presParOf" srcId="{23A9C7FF-1C44-4441-B232-646CE6D29459}" destId="{73379592-1EF7-44F1-BCDF-68FFCD031362}" srcOrd="0" destOrd="0" presId="urn:microsoft.com/office/officeart/2005/8/layout/process3"/>
    <dgm:cxn modelId="{F4F612D9-218C-4778-A655-F484A4A49833}" type="presParOf" srcId="{23A9C7FF-1C44-4441-B232-646CE6D29459}" destId="{0B095550-5A23-4161-A110-E55504C4C8EF}" srcOrd="1" destOrd="0" presId="urn:microsoft.com/office/officeart/2005/8/layout/process3"/>
    <dgm:cxn modelId="{8DC24EB4-41AE-439C-AFDD-CCDD9751E7D3}" type="presParOf" srcId="{23A9C7FF-1C44-4441-B232-646CE6D29459}" destId="{FCB9E1DD-EBD4-42A3-86A0-E13114B89DEF}" srcOrd="2" destOrd="0" presId="urn:microsoft.com/office/officeart/2005/8/layout/process3"/>
    <dgm:cxn modelId="{D0A86662-05C7-4F59-A3CA-8E773CEC67AF}" type="presParOf" srcId="{BB7CD743-67C1-43DA-9361-7FAD73B60CE5}" destId="{F3B9D90C-268C-4F8B-A1D8-ECC9A0A14C75}" srcOrd="5" destOrd="0" presId="urn:microsoft.com/office/officeart/2005/8/layout/process3"/>
    <dgm:cxn modelId="{76BFC524-E7C5-4DDF-8016-0034894F25BF}" type="presParOf" srcId="{F3B9D90C-268C-4F8B-A1D8-ECC9A0A14C75}" destId="{091BE5F5-8E24-49E4-B1BE-6CA279421F85}" srcOrd="0" destOrd="0" presId="urn:microsoft.com/office/officeart/2005/8/layout/process3"/>
    <dgm:cxn modelId="{DA58C13E-5391-4A26-973A-B66E73D4C1C3}" type="presParOf" srcId="{BB7CD743-67C1-43DA-9361-7FAD73B60CE5}" destId="{8F5621B9-5005-487F-A02B-16C1D2F5915D}" srcOrd="6" destOrd="0" presId="urn:microsoft.com/office/officeart/2005/8/layout/process3"/>
    <dgm:cxn modelId="{8BB27779-26E6-4E0E-8D6E-666E371B2A17}" type="presParOf" srcId="{8F5621B9-5005-487F-A02B-16C1D2F5915D}" destId="{A153BC07-9D23-4ABE-8294-4252ECC26DF5}" srcOrd="0" destOrd="0" presId="urn:microsoft.com/office/officeart/2005/8/layout/process3"/>
    <dgm:cxn modelId="{9B677C75-C445-4D45-8A99-AFDB91956428}" type="presParOf" srcId="{8F5621B9-5005-487F-A02B-16C1D2F5915D}" destId="{479EF814-52E5-40A6-A5D7-C472374B75D4}" srcOrd="1" destOrd="0" presId="urn:microsoft.com/office/officeart/2005/8/layout/process3"/>
    <dgm:cxn modelId="{D7E21325-0ADC-44EA-9457-5E3A9180A81A}" type="presParOf" srcId="{8F5621B9-5005-487F-A02B-16C1D2F5915D}" destId="{A717E335-D0F3-436A-98BC-FF7AE1F6741E}" srcOrd="2" destOrd="0" presId="urn:microsoft.com/office/officeart/2005/8/layout/process3"/>
    <dgm:cxn modelId="{2E07EE7A-2D2D-49B6-AA8F-DED74F32221B}" type="presParOf" srcId="{BB7CD743-67C1-43DA-9361-7FAD73B60CE5}" destId="{65FD5295-A9CF-48B8-9692-D63471829AED}" srcOrd="7" destOrd="0" presId="urn:microsoft.com/office/officeart/2005/8/layout/process3"/>
    <dgm:cxn modelId="{F54F918D-CAF2-47C9-BD84-59A80034E49E}" type="presParOf" srcId="{65FD5295-A9CF-48B8-9692-D63471829AED}" destId="{0751A2DF-67A3-4EA2-B769-1992F9A18B86}" srcOrd="0" destOrd="0" presId="urn:microsoft.com/office/officeart/2005/8/layout/process3"/>
    <dgm:cxn modelId="{203C214C-964B-43BD-BAD2-2BA0B67CF3B3}" type="presParOf" srcId="{BB7CD743-67C1-43DA-9361-7FAD73B60CE5}" destId="{4F37FE7D-7090-4C06-81FF-4FD12CC7CC0A}" srcOrd="8" destOrd="0" presId="urn:microsoft.com/office/officeart/2005/8/layout/process3"/>
    <dgm:cxn modelId="{1999443C-C8BC-4550-8A72-9EF368D368C5}" type="presParOf" srcId="{4F37FE7D-7090-4C06-81FF-4FD12CC7CC0A}" destId="{77F6DC11-39F3-4293-85AB-BEA38081C724}" srcOrd="0" destOrd="0" presId="urn:microsoft.com/office/officeart/2005/8/layout/process3"/>
    <dgm:cxn modelId="{619178EB-E0D5-47E2-BC1E-A8246355B3C4}" type="presParOf" srcId="{4F37FE7D-7090-4C06-81FF-4FD12CC7CC0A}" destId="{4285C39A-8BED-4677-A579-7DEC57E4E86F}" srcOrd="1" destOrd="0" presId="urn:microsoft.com/office/officeart/2005/8/layout/process3"/>
    <dgm:cxn modelId="{3EBFBA39-6742-4B47-9561-B5BEF7C01BAA}" type="presParOf" srcId="{4F37FE7D-7090-4C06-81FF-4FD12CC7CC0A}" destId="{00801167-D9E1-4BCC-B0D4-DAC7FEE36B6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7D0858-75D1-4064-A073-B3162F1FDB76}" type="doc">
      <dgm:prSet loTypeId="urn:microsoft.com/office/officeart/2005/8/layout/hChevron3" loCatId="process" qsTypeId="urn:microsoft.com/office/officeart/2005/8/quickstyle/simple1" qsCatId="simple" csTypeId="urn:microsoft.com/office/officeart/2005/8/colors/accent5_5" csCatId="accent5" phldr="1"/>
      <dgm:spPr/>
    </dgm:pt>
    <dgm:pt modelId="{79358B8E-12A7-4408-9B10-F3C83734F541}">
      <dgm:prSet phldrT="[Text]" custT="1"/>
      <dgm:spPr>
        <a:xfrm>
          <a:off x="2544" y="0"/>
          <a:ext cx="2553444" cy="387231"/>
        </a:xfrm>
        <a:solidFill>
          <a:srgbClr val="C9282D">
            <a:alpha val="90000"/>
            <a:hueOff val="0"/>
            <a:satOff val="0"/>
            <a:lumOff val="0"/>
            <a:alphaOff val="0"/>
          </a:srgbClr>
        </a:solidFill>
        <a:ln w="12700" cap="flat" cmpd="sng" algn="ctr">
          <a:solidFill>
            <a:srgbClr val="FFFFFF">
              <a:hueOff val="0"/>
              <a:satOff val="0"/>
              <a:lumOff val="0"/>
              <a:alphaOff val="0"/>
            </a:srgbClr>
          </a:solidFill>
          <a:prstDash val="solid"/>
        </a:ln>
        <a:effectLst/>
      </dgm:spPr>
      <dgm:t>
        <a:bodyPr/>
        <a:lstStyle/>
        <a:p>
          <a:r>
            <a:rPr lang="en-US" sz="1800" dirty="0" smtClean="0">
              <a:solidFill>
                <a:srgbClr val="FFFFFF"/>
              </a:solidFill>
              <a:latin typeface="Arial"/>
              <a:ea typeface="+mn-ea"/>
              <a:cs typeface="+mn-cs"/>
            </a:rPr>
            <a:t>3/14-3/20 </a:t>
          </a:r>
          <a:endParaRPr lang="en-US" sz="1800" dirty="0">
            <a:solidFill>
              <a:srgbClr val="FFFFFF"/>
            </a:solidFill>
            <a:latin typeface="Arial"/>
            <a:ea typeface="+mn-ea"/>
            <a:cs typeface="+mn-cs"/>
          </a:endParaRPr>
        </a:p>
      </dgm:t>
    </dgm:pt>
    <dgm:pt modelId="{68E941A9-2213-463A-A637-6485D2067ACD}" type="parTrans" cxnId="{2A90639C-08C5-4094-9047-37F61676F97D}">
      <dgm:prSet/>
      <dgm:spPr/>
      <dgm:t>
        <a:bodyPr/>
        <a:lstStyle/>
        <a:p>
          <a:endParaRPr lang="en-US" sz="1200"/>
        </a:p>
      </dgm:t>
    </dgm:pt>
    <dgm:pt modelId="{099EC23B-80CD-487B-82C3-895B751C7AA0}" type="sibTrans" cxnId="{2A90639C-08C5-4094-9047-37F61676F97D}">
      <dgm:prSet/>
      <dgm:spPr/>
      <dgm:t>
        <a:bodyPr/>
        <a:lstStyle/>
        <a:p>
          <a:endParaRPr lang="en-US" sz="1200"/>
        </a:p>
      </dgm:t>
    </dgm:pt>
    <dgm:pt modelId="{19C5D172-1152-4601-B4A9-03610C48F652}">
      <dgm:prSet phldrT="[Text]" custT="1"/>
      <dgm:spPr>
        <a:xfrm>
          <a:off x="2045300" y="0"/>
          <a:ext cx="2553444" cy="387231"/>
        </a:xfrm>
        <a:solidFill>
          <a:srgbClr val="C9282D">
            <a:alpha val="90000"/>
            <a:hueOff val="0"/>
            <a:satOff val="0"/>
            <a:lumOff val="0"/>
            <a:alphaOff val="-13333"/>
          </a:srgbClr>
        </a:solidFill>
        <a:ln w="12700" cap="flat" cmpd="sng" algn="ctr">
          <a:solidFill>
            <a:srgbClr val="FFFFFF">
              <a:hueOff val="0"/>
              <a:satOff val="0"/>
              <a:lumOff val="0"/>
              <a:alphaOff val="0"/>
            </a:srgbClr>
          </a:solidFill>
          <a:prstDash val="solid"/>
        </a:ln>
        <a:effectLst/>
      </dgm:spPr>
      <dgm:t>
        <a:bodyPr/>
        <a:lstStyle/>
        <a:p>
          <a:r>
            <a:rPr lang="en-US" sz="1800" dirty="0" smtClean="0">
              <a:solidFill>
                <a:srgbClr val="FFFFFF"/>
              </a:solidFill>
              <a:latin typeface="Arial"/>
              <a:ea typeface="+mn-ea"/>
              <a:cs typeface="+mn-cs"/>
            </a:rPr>
            <a:t>3/20 – 3/31</a:t>
          </a:r>
          <a:endParaRPr lang="en-US" sz="1800" dirty="0">
            <a:solidFill>
              <a:srgbClr val="FFFFFF"/>
            </a:solidFill>
            <a:latin typeface="Arial"/>
            <a:ea typeface="+mn-ea"/>
            <a:cs typeface="+mn-cs"/>
          </a:endParaRPr>
        </a:p>
      </dgm:t>
    </dgm:pt>
    <dgm:pt modelId="{DCB7B845-E192-4110-9908-D7AE33B9847D}" type="parTrans" cxnId="{853D48E0-052F-41E2-8AEB-19950ED6375F}">
      <dgm:prSet/>
      <dgm:spPr/>
      <dgm:t>
        <a:bodyPr/>
        <a:lstStyle/>
        <a:p>
          <a:endParaRPr lang="en-US" sz="1200"/>
        </a:p>
      </dgm:t>
    </dgm:pt>
    <dgm:pt modelId="{B24851D4-1362-4CD8-B7D7-ECBE131EB842}" type="sibTrans" cxnId="{853D48E0-052F-41E2-8AEB-19950ED6375F}">
      <dgm:prSet/>
      <dgm:spPr/>
      <dgm:t>
        <a:bodyPr/>
        <a:lstStyle/>
        <a:p>
          <a:endParaRPr lang="en-US" sz="1200"/>
        </a:p>
      </dgm:t>
    </dgm:pt>
    <dgm:pt modelId="{8DFAD4F4-FA7D-460B-AD72-DCA1C581F401}">
      <dgm:prSet phldrT="[Text]" custT="1"/>
      <dgm:spPr>
        <a:xfrm>
          <a:off x="4114626" y="0"/>
          <a:ext cx="2553444" cy="387231"/>
        </a:xfrm>
        <a:solidFill>
          <a:srgbClr val="C9282D">
            <a:alpha val="90000"/>
            <a:hueOff val="0"/>
            <a:satOff val="0"/>
            <a:lumOff val="0"/>
            <a:alphaOff val="-26667"/>
          </a:srgbClr>
        </a:solidFill>
        <a:ln w="12700" cap="flat" cmpd="sng" algn="ctr">
          <a:solidFill>
            <a:srgbClr val="FFFFFF">
              <a:hueOff val="0"/>
              <a:satOff val="0"/>
              <a:lumOff val="0"/>
              <a:alphaOff val="0"/>
            </a:srgbClr>
          </a:solidFill>
          <a:prstDash val="solid"/>
        </a:ln>
        <a:effectLst/>
      </dgm:spPr>
      <dgm:t>
        <a:bodyPr/>
        <a:lstStyle/>
        <a:p>
          <a:r>
            <a:rPr lang="en-US" sz="1800" dirty="0" smtClean="0">
              <a:solidFill>
                <a:srgbClr val="FFFFFF"/>
              </a:solidFill>
              <a:latin typeface="Arial"/>
              <a:ea typeface="+mn-ea"/>
              <a:cs typeface="+mn-cs"/>
            </a:rPr>
            <a:t>      4/3- 4/17</a:t>
          </a:r>
          <a:endParaRPr lang="en-US" sz="1800" dirty="0">
            <a:solidFill>
              <a:srgbClr val="FFFFFF"/>
            </a:solidFill>
            <a:latin typeface="Arial"/>
            <a:ea typeface="+mn-ea"/>
            <a:cs typeface="+mn-cs"/>
          </a:endParaRPr>
        </a:p>
      </dgm:t>
    </dgm:pt>
    <dgm:pt modelId="{3900A0F1-7AE6-48E5-9036-080A7D2860A5}" type="parTrans" cxnId="{BDD3B9C9-B31C-4D54-B030-DA1EF0BBF044}">
      <dgm:prSet/>
      <dgm:spPr/>
      <dgm:t>
        <a:bodyPr/>
        <a:lstStyle/>
        <a:p>
          <a:endParaRPr lang="en-US" sz="1200"/>
        </a:p>
      </dgm:t>
    </dgm:pt>
    <dgm:pt modelId="{ACEE4393-47AC-445B-83C3-C5302705D3BF}" type="sibTrans" cxnId="{BDD3B9C9-B31C-4D54-B030-DA1EF0BBF044}">
      <dgm:prSet/>
      <dgm:spPr/>
      <dgm:t>
        <a:bodyPr/>
        <a:lstStyle/>
        <a:p>
          <a:endParaRPr lang="en-US" sz="1200"/>
        </a:p>
      </dgm:t>
    </dgm:pt>
    <dgm:pt modelId="{68B0ABDD-A50C-4318-97A6-030F64D76C6D}" type="pres">
      <dgm:prSet presAssocID="{2B7D0858-75D1-4064-A073-B3162F1FDB76}" presName="Name0" presStyleCnt="0">
        <dgm:presLayoutVars>
          <dgm:dir/>
          <dgm:resizeHandles val="exact"/>
        </dgm:presLayoutVars>
      </dgm:prSet>
      <dgm:spPr/>
    </dgm:pt>
    <dgm:pt modelId="{32EEB0CF-0049-4541-8EF4-628D6D24CB60}" type="pres">
      <dgm:prSet presAssocID="{79358B8E-12A7-4408-9B10-F3C83734F541}" presName="parTxOnly" presStyleLbl="node1" presStyleIdx="0" presStyleCnt="3" custScaleX="67002">
        <dgm:presLayoutVars>
          <dgm:bulletEnabled val="1"/>
        </dgm:presLayoutVars>
      </dgm:prSet>
      <dgm:spPr>
        <a:prstGeom prst="homePlate">
          <a:avLst/>
        </a:prstGeom>
      </dgm:spPr>
      <dgm:t>
        <a:bodyPr/>
        <a:lstStyle/>
        <a:p>
          <a:endParaRPr lang="en-US"/>
        </a:p>
      </dgm:t>
    </dgm:pt>
    <dgm:pt modelId="{B7C200DD-B347-4509-95FD-22B48FDC27FD}" type="pres">
      <dgm:prSet presAssocID="{099EC23B-80CD-487B-82C3-895B751C7AA0}" presName="parSpace" presStyleCnt="0"/>
      <dgm:spPr/>
    </dgm:pt>
    <dgm:pt modelId="{03B3155E-4E75-4990-B7E5-B279C0D2349B}" type="pres">
      <dgm:prSet presAssocID="{19C5D172-1152-4601-B4A9-03610C48F652}" presName="parTxOnly" presStyleLbl="node1" presStyleIdx="1" presStyleCnt="3">
        <dgm:presLayoutVars>
          <dgm:bulletEnabled val="1"/>
        </dgm:presLayoutVars>
      </dgm:prSet>
      <dgm:spPr>
        <a:prstGeom prst="chevron">
          <a:avLst/>
        </a:prstGeom>
      </dgm:spPr>
      <dgm:t>
        <a:bodyPr/>
        <a:lstStyle/>
        <a:p>
          <a:endParaRPr lang="en-US"/>
        </a:p>
      </dgm:t>
    </dgm:pt>
    <dgm:pt modelId="{87B79F91-77A4-493B-BFDB-E8B5D50506C5}" type="pres">
      <dgm:prSet presAssocID="{B24851D4-1362-4CD8-B7D7-ECBE131EB842}" presName="parSpace" presStyleCnt="0"/>
      <dgm:spPr/>
    </dgm:pt>
    <dgm:pt modelId="{A75BFA64-30AF-4076-AD92-F43C4020D665}" type="pres">
      <dgm:prSet presAssocID="{8DFAD4F4-FA7D-460B-AD72-DCA1C581F401}" presName="parTxOnly" presStyleLbl="node1" presStyleIdx="2" presStyleCnt="3" custScaleX="51951" custLinFactNeighborX="2937" custLinFactNeighborY="-11423">
        <dgm:presLayoutVars>
          <dgm:bulletEnabled val="1"/>
        </dgm:presLayoutVars>
      </dgm:prSet>
      <dgm:spPr>
        <a:prstGeom prst="chevron">
          <a:avLst/>
        </a:prstGeom>
      </dgm:spPr>
      <dgm:t>
        <a:bodyPr/>
        <a:lstStyle/>
        <a:p>
          <a:endParaRPr lang="en-US"/>
        </a:p>
      </dgm:t>
    </dgm:pt>
  </dgm:ptLst>
  <dgm:cxnLst>
    <dgm:cxn modelId="{BDD3B9C9-B31C-4D54-B030-DA1EF0BBF044}" srcId="{2B7D0858-75D1-4064-A073-B3162F1FDB76}" destId="{8DFAD4F4-FA7D-460B-AD72-DCA1C581F401}" srcOrd="2" destOrd="0" parTransId="{3900A0F1-7AE6-48E5-9036-080A7D2860A5}" sibTransId="{ACEE4393-47AC-445B-83C3-C5302705D3BF}"/>
    <dgm:cxn modelId="{CAE57777-DA05-4AA6-9C7E-C51183BC2457}" type="presOf" srcId="{79358B8E-12A7-4408-9B10-F3C83734F541}" destId="{32EEB0CF-0049-4541-8EF4-628D6D24CB60}" srcOrd="0" destOrd="0" presId="urn:microsoft.com/office/officeart/2005/8/layout/hChevron3"/>
    <dgm:cxn modelId="{2A90639C-08C5-4094-9047-37F61676F97D}" srcId="{2B7D0858-75D1-4064-A073-B3162F1FDB76}" destId="{79358B8E-12A7-4408-9B10-F3C83734F541}" srcOrd="0" destOrd="0" parTransId="{68E941A9-2213-463A-A637-6485D2067ACD}" sibTransId="{099EC23B-80CD-487B-82C3-895B751C7AA0}"/>
    <dgm:cxn modelId="{50055550-6E28-4782-A9DC-96F20E8004AA}" type="presOf" srcId="{19C5D172-1152-4601-B4A9-03610C48F652}" destId="{03B3155E-4E75-4990-B7E5-B279C0D2349B}" srcOrd="0" destOrd="0" presId="urn:microsoft.com/office/officeart/2005/8/layout/hChevron3"/>
    <dgm:cxn modelId="{853D48E0-052F-41E2-8AEB-19950ED6375F}" srcId="{2B7D0858-75D1-4064-A073-B3162F1FDB76}" destId="{19C5D172-1152-4601-B4A9-03610C48F652}" srcOrd="1" destOrd="0" parTransId="{DCB7B845-E192-4110-9908-D7AE33B9847D}" sibTransId="{B24851D4-1362-4CD8-B7D7-ECBE131EB842}"/>
    <dgm:cxn modelId="{6E617CBE-F96A-4A14-9EBB-09D4F04076E3}" type="presOf" srcId="{2B7D0858-75D1-4064-A073-B3162F1FDB76}" destId="{68B0ABDD-A50C-4318-97A6-030F64D76C6D}" srcOrd="0" destOrd="0" presId="urn:microsoft.com/office/officeart/2005/8/layout/hChevron3"/>
    <dgm:cxn modelId="{B3FDE03B-F454-40B8-A3EF-7DCCD5B85715}" type="presOf" srcId="{8DFAD4F4-FA7D-460B-AD72-DCA1C581F401}" destId="{A75BFA64-30AF-4076-AD92-F43C4020D665}" srcOrd="0" destOrd="0" presId="urn:microsoft.com/office/officeart/2005/8/layout/hChevron3"/>
    <dgm:cxn modelId="{8409C94F-B9D8-4DD3-AF2B-89F08CB6E0B6}" type="presParOf" srcId="{68B0ABDD-A50C-4318-97A6-030F64D76C6D}" destId="{32EEB0CF-0049-4541-8EF4-628D6D24CB60}" srcOrd="0" destOrd="0" presId="urn:microsoft.com/office/officeart/2005/8/layout/hChevron3"/>
    <dgm:cxn modelId="{19F0D0A3-6BB2-4B37-B5BF-B15E62BA2A01}" type="presParOf" srcId="{68B0ABDD-A50C-4318-97A6-030F64D76C6D}" destId="{B7C200DD-B347-4509-95FD-22B48FDC27FD}" srcOrd="1" destOrd="0" presId="urn:microsoft.com/office/officeart/2005/8/layout/hChevron3"/>
    <dgm:cxn modelId="{13831881-6362-432D-8EF8-71495FEEA6D4}" type="presParOf" srcId="{68B0ABDD-A50C-4318-97A6-030F64D76C6D}" destId="{03B3155E-4E75-4990-B7E5-B279C0D2349B}" srcOrd="2" destOrd="0" presId="urn:microsoft.com/office/officeart/2005/8/layout/hChevron3"/>
    <dgm:cxn modelId="{3C549CB6-4926-4F61-8444-A4C8E19AE158}" type="presParOf" srcId="{68B0ABDD-A50C-4318-97A6-030F64D76C6D}" destId="{87B79F91-77A4-493B-BFDB-E8B5D50506C5}" srcOrd="3" destOrd="0" presId="urn:microsoft.com/office/officeart/2005/8/layout/hChevron3"/>
    <dgm:cxn modelId="{DC40D071-0572-4CBC-B957-8839B5D53228}" type="presParOf" srcId="{68B0ABDD-A50C-4318-97A6-030F64D76C6D}" destId="{A75BFA64-30AF-4076-AD92-F43C4020D665}"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E04880-22CB-468E-9442-0555F2E4AF46}" type="doc">
      <dgm:prSet loTypeId="urn:microsoft.com/office/officeart/2005/8/layout/chevronAccent+Icon" loCatId="process" qsTypeId="urn:microsoft.com/office/officeart/2005/8/quickstyle/simple1" qsCatId="simple" csTypeId="urn:microsoft.com/office/officeart/2005/8/colors/accent3_4" csCatId="accent3" phldr="1"/>
      <dgm:spPr/>
    </dgm:pt>
    <dgm:pt modelId="{E048B691-8C7A-45CF-BBFB-D2D454198D5A}">
      <dgm:prSet phldrT="[Text]"/>
      <dgm:spPr/>
      <dgm:t>
        <a:bodyPr/>
        <a:lstStyle/>
        <a:p>
          <a:r>
            <a:rPr lang="en-US" dirty="0" smtClean="0"/>
            <a:t>Complete Application</a:t>
          </a:r>
          <a:endParaRPr lang="en-US" dirty="0"/>
        </a:p>
      </dgm:t>
    </dgm:pt>
    <dgm:pt modelId="{F7D7A8AB-08CB-4B8F-9C01-1BF1ED8F586D}" type="parTrans" cxnId="{A7D5ACCC-FB7B-4555-B174-E0B38CC110F9}">
      <dgm:prSet/>
      <dgm:spPr/>
      <dgm:t>
        <a:bodyPr/>
        <a:lstStyle/>
        <a:p>
          <a:endParaRPr lang="en-US"/>
        </a:p>
      </dgm:t>
    </dgm:pt>
    <dgm:pt modelId="{9C0503CB-E732-4362-8364-A06D0CBFCED2}" type="sibTrans" cxnId="{A7D5ACCC-FB7B-4555-B174-E0B38CC110F9}">
      <dgm:prSet/>
      <dgm:spPr/>
      <dgm:t>
        <a:bodyPr/>
        <a:lstStyle/>
        <a:p>
          <a:endParaRPr lang="en-US"/>
        </a:p>
      </dgm:t>
    </dgm:pt>
    <dgm:pt modelId="{88BEE2DB-8DED-48FF-A4BB-630C851CA237}">
      <dgm:prSet phldrT="[Text]"/>
      <dgm:spPr/>
      <dgm:t>
        <a:bodyPr/>
        <a:lstStyle/>
        <a:p>
          <a:r>
            <a:rPr lang="en-US" dirty="0" smtClean="0"/>
            <a:t>Code School Pre-Work</a:t>
          </a:r>
          <a:endParaRPr lang="en-US" dirty="0"/>
        </a:p>
      </dgm:t>
    </dgm:pt>
    <dgm:pt modelId="{4D140EA7-02B7-4919-8ED2-60B7AD68BD48}" type="parTrans" cxnId="{2C2D7944-B060-4519-B107-F93C40CC3D0B}">
      <dgm:prSet/>
      <dgm:spPr/>
      <dgm:t>
        <a:bodyPr/>
        <a:lstStyle/>
        <a:p>
          <a:endParaRPr lang="en-US"/>
        </a:p>
      </dgm:t>
    </dgm:pt>
    <dgm:pt modelId="{1EF47274-4FE2-45DC-8C80-A4CCCF322A67}" type="sibTrans" cxnId="{2C2D7944-B060-4519-B107-F93C40CC3D0B}">
      <dgm:prSet/>
      <dgm:spPr/>
      <dgm:t>
        <a:bodyPr/>
        <a:lstStyle/>
        <a:p>
          <a:endParaRPr lang="en-US"/>
        </a:p>
      </dgm:t>
    </dgm:pt>
    <dgm:pt modelId="{6E5840DF-DEBF-412E-9159-7A9A2A1C48F5}">
      <dgm:prSet phldrT="[Text]"/>
      <dgm:spPr/>
      <dgm:t>
        <a:bodyPr/>
        <a:lstStyle/>
        <a:p>
          <a:r>
            <a:rPr lang="en-US" dirty="0" smtClean="0"/>
            <a:t>Housing </a:t>
          </a:r>
          <a:endParaRPr lang="en-US" dirty="0"/>
        </a:p>
      </dgm:t>
    </dgm:pt>
    <dgm:pt modelId="{12DAC626-22A3-48FA-9DF2-4BAF491ACC9F}" type="parTrans" cxnId="{FD0E974B-6893-41EF-B0F8-C4AF6E1115FD}">
      <dgm:prSet/>
      <dgm:spPr/>
      <dgm:t>
        <a:bodyPr/>
        <a:lstStyle/>
        <a:p>
          <a:endParaRPr lang="en-US"/>
        </a:p>
      </dgm:t>
    </dgm:pt>
    <dgm:pt modelId="{D5C91C0B-6B1B-4699-8D6F-23E7689A1681}" type="sibTrans" cxnId="{FD0E974B-6893-41EF-B0F8-C4AF6E1115FD}">
      <dgm:prSet/>
      <dgm:spPr/>
      <dgm:t>
        <a:bodyPr/>
        <a:lstStyle/>
        <a:p>
          <a:endParaRPr lang="en-US"/>
        </a:p>
      </dgm:t>
    </dgm:pt>
    <dgm:pt modelId="{91562386-4234-4C50-96C1-FA3272F28D97}">
      <dgm:prSet phldrT="[Text]"/>
      <dgm:spPr/>
      <dgm:t>
        <a:bodyPr/>
        <a:lstStyle/>
        <a:p>
          <a:r>
            <a:rPr lang="en-US" dirty="0" smtClean="0"/>
            <a:t>Travel Expenses</a:t>
          </a:r>
          <a:endParaRPr lang="en-US" dirty="0"/>
        </a:p>
      </dgm:t>
    </dgm:pt>
    <dgm:pt modelId="{AC678266-E8EB-4107-A977-B7B877513685}" type="parTrans" cxnId="{3D4E3A14-DE94-48F8-B52E-9065FE0985D7}">
      <dgm:prSet/>
      <dgm:spPr/>
      <dgm:t>
        <a:bodyPr/>
        <a:lstStyle/>
        <a:p>
          <a:endParaRPr lang="en-US"/>
        </a:p>
      </dgm:t>
    </dgm:pt>
    <dgm:pt modelId="{1A1FC2A5-3BDD-4698-A80D-8C2C1E8F52B8}" type="sibTrans" cxnId="{3D4E3A14-DE94-48F8-B52E-9065FE0985D7}">
      <dgm:prSet/>
      <dgm:spPr/>
      <dgm:t>
        <a:bodyPr/>
        <a:lstStyle/>
        <a:p>
          <a:endParaRPr lang="en-US"/>
        </a:p>
      </dgm:t>
    </dgm:pt>
    <dgm:pt modelId="{2F97F2D8-0943-4477-B530-B981DF1532EC}" type="pres">
      <dgm:prSet presAssocID="{F8E04880-22CB-468E-9442-0555F2E4AF46}" presName="Name0" presStyleCnt="0">
        <dgm:presLayoutVars>
          <dgm:dir/>
          <dgm:resizeHandles val="exact"/>
        </dgm:presLayoutVars>
      </dgm:prSet>
      <dgm:spPr/>
    </dgm:pt>
    <dgm:pt modelId="{97670EAF-002A-459F-B555-A14E295D8C1C}" type="pres">
      <dgm:prSet presAssocID="{E048B691-8C7A-45CF-BBFB-D2D454198D5A}" presName="composite" presStyleCnt="0"/>
      <dgm:spPr/>
    </dgm:pt>
    <dgm:pt modelId="{C8DD8673-026F-4A5E-8116-4946CE4D672B}" type="pres">
      <dgm:prSet presAssocID="{E048B691-8C7A-45CF-BBFB-D2D454198D5A}" presName="bgChev" presStyleLbl="node1" presStyleIdx="0" presStyleCnt="4"/>
      <dgm:spPr/>
    </dgm:pt>
    <dgm:pt modelId="{C2DE2AFE-94CE-41FB-8898-0277DA77997A}" type="pres">
      <dgm:prSet presAssocID="{E048B691-8C7A-45CF-BBFB-D2D454198D5A}" presName="txNode" presStyleLbl="fgAcc1" presStyleIdx="0" presStyleCnt="4">
        <dgm:presLayoutVars>
          <dgm:bulletEnabled val="1"/>
        </dgm:presLayoutVars>
      </dgm:prSet>
      <dgm:spPr/>
      <dgm:t>
        <a:bodyPr/>
        <a:lstStyle/>
        <a:p>
          <a:endParaRPr lang="en-US"/>
        </a:p>
      </dgm:t>
    </dgm:pt>
    <dgm:pt modelId="{56C42EC1-326E-447C-A9D4-72F332F4772B}" type="pres">
      <dgm:prSet presAssocID="{9C0503CB-E732-4362-8364-A06D0CBFCED2}" presName="compositeSpace" presStyleCnt="0"/>
      <dgm:spPr/>
    </dgm:pt>
    <dgm:pt modelId="{3225A6EF-E683-489C-AD0E-94FA5184B48E}" type="pres">
      <dgm:prSet presAssocID="{88BEE2DB-8DED-48FF-A4BB-630C851CA237}" presName="composite" presStyleCnt="0"/>
      <dgm:spPr/>
    </dgm:pt>
    <dgm:pt modelId="{BBBFA291-7F7D-46D6-8C86-407175A57944}" type="pres">
      <dgm:prSet presAssocID="{88BEE2DB-8DED-48FF-A4BB-630C851CA237}" presName="bgChev" presStyleLbl="node1" presStyleIdx="1" presStyleCnt="4"/>
      <dgm:spPr/>
    </dgm:pt>
    <dgm:pt modelId="{B1B33F5C-3445-4157-8C70-C7AD95519FAD}" type="pres">
      <dgm:prSet presAssocID="{88BEE2DB-8DED-48FF-A4BB-630C851CA237}" presName="txNode" presStyleLbl="fgAcc1" presStyleIdx="1" presStyleCnt="4">
        <dgm:presLayoutVars>
          <dgm:bulletEnabled val="1"/>
        </dgm:presLayoutVars>
      </dgm:prSet>
      <dgm:spPr/>
      <dgm:t>
        <a:bodyPr/>
        <a:lstStyle/>
        <a:p>
          <a:endParaRPr lang="en-US"/>
        </a:p>
      </dgm:t>
    </dgm:pt>
    <dgm:pt modelId="{A7CA0D4A-DEE7-47E4-8DBF-B79AA02FB657}" type="pres">
      <dgm:prSet presAssocID="{1EF47274-4FE2-45DC-8C80-A4CCCF322A67}" presName="compositeSpace" presStyleCnt="0"/>
      <dgm:spPr/>
    </dgm:pt>
    <dgm:pt modelId="{7C0286DE-A341-446D-A651-40BE33CC978D}" type="pres">
      <dgm:prSet presAssocID="{6E5840DF-DEBF-412E-9159-7A9A2A1C48F5}" presName="composite" presStyleCnt="0"/>
      <dgm:spPr/>
    </dgm:pt>
    <dgm:pt modelId="{EB37719D-DBAC-4909-97DF-56CE97FE37E7}" type="pres">
      <dgm:prSet presAssocID="{6E5840DF-DEBF-412E-9159-7A9A2A1C48F5}" presName="bgChev" presStyleLbl="node1" presStyleIdx="2" presStyleCnt="4"/>
      <dgm:spPr/>
    </dgm:pt>
    <dgm:pt modelId="{326D501B-BDEB-490A-9D36-4D583C026EA3}" type="pres">
      <dgm:prSet presAssocID="{6E5840DF-DEBF-412E-9159-7A9A2A1C48F5}" presName="txNode" presStyleLbl="fgAcc1" presStyleIdx="2" presStyleCnt="4">
        <dgm:presLayoutVars>
          <dgm:bulletEnabled val="1"/>
        </dgm:presLayoutVars>
      </dgm:prSet>
      <dgm:spPr/>
      <dgm:t>
        <a:bodyPr/>
        <a:lstStyle/>
        <a:p>
          <a:endParaRPr lang="en-US"/>
        </a:p>
      </dgm:t>
    </dgm:pt>
    <dgm:pt modelId="{C41A1908-B767-46F2-A6B6-AEB3A6106CDD}" type="pres">
      <dgm:prSet presAssocID="{D5C91C0B-6B1B-4699-8D6F-23E7689A1681}" presName="compositeSpace" presStyleCnt="0"/>
      <dgm:spPr/>
    </dgm:pt>
    <dgm:pt modelId="{3A7F45BA-1F66-47DA-82E4-0DFD7C5AA512}" type="pres">
      <dgm:prSet presAssocID="{91562386-4234-4C50-96C1-FA3272F28D97}" presName="composite" presStyleCnt="0"/>
      <dgm:spPr/>
    </dgm:pt>
    <dgm:pt modelId="{D1263D01-5C9F-4589-AC1A-EDB3E68F3C0E}" type="pres">
      <dgm:prSet presAssocID="{91562386-4234-4C50-96C1-FA3272F28D97}" presName="bgChev" presStyleLbl="node1" presStyleIdx="3" presStyleCnt="4"/>
      <dgm:spPr/>
    </dgm:pt>
    <dgm:pt modelId="{0C61D071-963C-43D1-A0BC-CE214A3A3C88}" type="pres">
      <dgm:prSet presAssocID="{91562386-4234-4C50-96C1-FA3272F28D97}" presName="txNode" presStyleLbl="fgAcc1" presStyleIdx="3" presStyleCnt="4">
        <dgm:presLayoutVars>
          <dgm:bulletEnabled val="1"/>
        </dgm:presLayoutVars>
      </dgm:prSet>
      <dgm:spPr/>
      <dgm:t>
        <a:bodyPr/>
        <a:lstStyle/>
        <a:p>
          <a:endParaRPr lang="en-US"/>
        </a:p>
      </dgm:t>
    </dgm:pt>
  </dgm:ptLst>
  <dgm:cxnLst>
    <dgm:cxn modelId="{A3F11F11-6BF1-4196-A4DE-7A5DE64B79CC}" type="presOf" srcId="{88BEE2DB-8DED-48FF-A4BB-630C851CA237}" destId="{B1B33F5C-3445-4157-8C70-C7AD95519FAD}" srcOrd="0" destOrd="0" presId="urn:microsoft.com/office/officeart/2005/8/layout/chevronAccent+Icon"/>
    <dgm:cxn modelId="{A068BC52-D700-43A5-A4C9-5C533EB9921C}" type="presOf" srcId="{6E5840DF-DEBF-412E-9159-7A9A2A1C48F5}" destId="{326D501B-BDEB-490A-9D36-4D583C026EA3}" srcOrd="0" destOrd="0" presId="urn:microsoft.com/office/officeart/2005/8/layout/chevronAccent+Icon"/>
    <dgm:cxn modelId="{B2C8060B-F165-4E20-AD25-7F107EF69E7C}" type="presOf" srcId="{E048B691-8C7A-45CF-BBFB-D2D454198D5A}" destId="{C2DE2AFE-94CE-41FB-8898-0277DA77997A}" srcOrd="0" destOrd="0" presId="urn:microsoft.com/office/officeart/2005/8/layout/chevronAccent+Icon"/>
    <dgm:cxn modelId="{A7D5ACCC-FB7B-4555-B174-E0B38CC110F9}" srcId="{F8E04880-22CB-468E-9442-0555F2E4AF46}" destId="{E048B691-8C7A-45CF-BBFB-D2D454198D5A}" srcOrd="0" destOrd="0" parTransId="{F7D7A8AB-08CB-4B8F-9C01-1BF1ED8F586D}" sibTransId="{9C0503CB-E732-4362-8364-A06D0CBFCED2}"/>
    <dgm:cxn modelId="{EE23F4FD-5844-4F2C-A621-C5F9F1CC5D4A}" type="presOf" srcId="{91562386-4234-4C50-96C1-FA3272F28D97}" destId="{0C61D071-963C-43D1-A0BC-CE214A3A3C88}" srcOrd="0" destOrd="0" presId="urn:microsoft.com/office/officeart/2005/8/layout/chevronAccent+Icon"/>
    <dgm:cxn modelId="{3D4E3A14-DE94-48F8-B52E-9065FE0985D7}" srcId="{F8E04880-22CB-468E-9442-0555F2E4AF46}" destId="{91562386-4234-4C50-96C1-FA3272F28D97}" srcOrd="3" destOrd="0" parTransId="{AC678266-E8EB-4107-A977-B7B877513685}" sibTransId="{1A1FC2A5-3BDD-4698-A80D-8C2C1E8F52B8}"/>
    <dgm:cxn modelId="{69B16513-02EE-40D1-8368-4312092DA77A}" type="presOf" srcId="{F8E04880-22CB-468E-9442-0555F2E4AF46}" destId="{2F97F2D8-0943-4477-B530-B981DF1532EC}" srcOrd="0" destOrd="0" presId="urn:microsoft.com/office/officeart/2005/8/layout/chevronAccent+Icon"/>
    <dgm:cxn modelId="{FD0E974B-6893-41EF-B0F8-C4AF6E1115FD}" srcId="{F8E04880-22CB-468E-9442-0555F2E4AF46}" destId="{6E5840DF-DEBF-412E-9159-7A9A2A1C48F5}" srcOrd="2" destOrd="0" parTransId="{12DAC626-22A3-48FA-9DF2-4BAF491ACC9F}" sibTransId="{D5C91C0B-6B1B-4699-8D6F-23E7689A1681}"/>
    <dgm:cxn modelId="{2C2D7944-B060-4519-B107-F93C40CC3D0B}" srcId="{F8E04880-22CB-468E-9442-0555F2E4AF46}" destId="{88BEE2DB-8DED-48FF-A4BB-630C851CA237}" srcOrd="1" destOrd="0" parTransId="{4D140EA7-02B7-4919-8ED2-60B7AD68BD48}" sibTransId="{1EF47274-4FE2-45DC-8C80-A4CCCF322A67}"/>
    <dgm:cxn modelId="{C49CAF23-7BBC-4524-B7D1-CF156971FBC3}" type="presParOf" srcId="{2F97F2D8-0943-4477-B530-B981DF1532EC}" destId="{97670EAF-002A-459F-B555-A14E295D8C1C}" srcOrd="0" destOrd="0" presId="urn:microsoft.com/office/officeart/2005/8/layout/chevronAccent+Icon"/>
    <dgm:cxn modelId="{41723B7A-7B07-4009-81BA-CD7FA1FE4FBA}" type="presParOf" srcId="{97670EAF-002A-459F-B555-A14E295D8C1C}" destId="{C8DD8673-026F-4A5E-8116-4946CE4D672B}" srcOrd="0" destOrd="0" presId="urn:microsoft.com/office/officeart/2005/8/layout/chevronAccent+Icon"/>
    <dgm:cxn modelId="{0A1A1AA1-4B9B-43A9-9713-65A3C2818466}" type="presParOf" srcId="{97670EAF-002A-459F-B555-A14E295D8C1C}" destId="{C2DE2AFE-94CE-41FB-8898-0277DA77997A}" srcOrd="1" destOrd="0" presId="urn:microsoft.com/office/officeart/2005/8/layout/chevronAccent+Icon"/>
    <dgm:cxn modelId="{29AA5502-9AC3-41A2-8536-DDF9ABCD6B7E}" type="presParOf" srcId="{2F97F2D8-0943-4477-B530-B981DF1532EC}" destId="{56C42EC1-326E-447C-A9D4-72F332F4772B}" srcOrd="1" destOrd="0" presId="urn:microsoft.com/office/officeart/2005/8/layout/chevronAccent+Icon"/>
    <dgm:cxn modelId="{4464C527-71E3-4D16-ACD1-B00072FAD3B4}" type="presParOf" srcId="{2F97F2D8-0943-4477-B530-B981DF1532EC}" destId="{3225A6EF-E683-489C-AD0E-94FA5184B48E}" srcOrd="2" destOrd="0" presId="urn:microsoft.com/office/officeart/2005/8/layout/chevronAccent+Icon"/>
    <dgm:cxn modelId="{06F414CA-9090-4899-A2E5-2C48CAF1C84E}" type="presParOf" srcId="{3225A6EF-E683-489C-AD0E-94FA5184B48E}" destId="{BBBFA291-7F7D-46D6-8C86-407175A57944}" srcOrd="0" destOrd="0" presId="urn:microsoft.com/office/officeart/2005/8/layout/chevronAccent+Icon"/>
    <dgm:cxn modelId="{A6A1F05F-77C3-4AA7-A418-19B1D8E9C342}" type="presParOf" srcId="{3225A6EF-E683-489C-AD0E-94FA5184B48E}" destId="{B1B33F5C-3445-4157-8C70-C7AD95519FAD}" srcOrd="1" destOrd="0" presId="urn:microsoft.com/office/officeart/2005/8/layout/chevronAccent+Icon"/>
    <dgm:cxn modelId="{BCDAA568-525E-4CB4-A5FB-61BEA02C2E14}" type="presParOf" srcId="{2F97F2D8-0943-4477-B530-B981DF1532EC}" destId="{A7CA0D4A-DEE7-47E4-8DBF-B79AA02FB657}" srcOrd="3" destOrd="0" presId="urn:microsoft.com/office/officeart/2005/8/layout/chevronAccent+Icon"/>
    <dgm:cxn modelId="{72C76CD8-2D50-46F1-9E3D-67C2DBA1417C}" type="presParOf" srcId="{2F97F2D8-0943-4477-B530-B981DF1532EC}" destId="{7C0286DE-A341-446D-A651-40BE33CC978D}" srcOrd="4" destOrd="0" presId="urn:microsoft.com/office/officeart/2005/8/layout/chevronAccent+Icon"/>
    <dgm:cxn modelId="{36A3F17C-1206-437A-928C-65C67EB877FC}" type="presParOf" srcId="{7C0286DE-A341-446D-A651-40BE33CC978D}" destId="{EB37719D-DBAC-4909-97DF-56CE97FE37E7}" srcOrd="0" destOrd="0" presId="urn:microsoft.com/office/officeart/2005/8/layout/chevronAccent+Icon"/>
    <dgm:cxn modelId="{C027EE25-2CC2-44D4-86DC-5FE8924CBFED}" type="presParOf" srcId="{7C0286DE-A341-446D-A651-40BE33CC978D}" destId="{326D501B-BDEB-490A-9D36-4D583C026EA3}" srcOrd="1" destOrd="0" presId="urn:microsoft.com/office/officeart/2005/8/layout/chevronAccent+Icon"/>
    <dgm:cxn modelId="{5D6A8AC0-C56B-4920-B5B4-94648F7EFAFF}" type="presParOf" srcId="{2F97F2D8-0943-4477-B530-B981DF1532EC}" destId="{C41A1908-B767-46F2-A6B6-AEB3A6106CDD}" srcOrd="5" destOrd="0" presId="urn:microsoft.com/office/officeart/2005/8/layout/chevronAccent+Icon"/>
    <dgm:cxn modelId="{AD355010-AF0B-4274-845C-6BC875C5CC02}" type="presParOf" srcId="{2F97F2D8-0943-4477-B530-B981DF1532EC}" destId="{3A7F45BA-1F66-47DA-82E4-0DFD7C5AA512}" srcOrd="6" destOrd="0" presId="urn:microsoft.com/office/officeart/2005/8/layout/chevronAccent+Icon"/>
    <dgm:cxn modelId="{5D5898F9-9743-4E15-8CEF-2E26BD37F94C}" type="presParOf" srcId="{3A7F45BA-1F66-47DA-82E4-0DFD7C5AA512}" destId="{D1263D01-5C9F-4589-AC1A-EDB3E68F3C0E}" srcOrd="0" destOrd="0" presId="urn:microsoft.com/office/officeart/2005/8/layout/chevronAccent+Icon"/>
    <dgm:cxn modelId="{A2BB28D9-A471-4799-B194-CB08D2BD4B59}" type="presParOf" srcId="{3A7F45BA-1F66-47DA-82E4-0DFD7C5AA512}" destId="{0C61D071-963C-43D1-A0BC-CE214A3A3C88}"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5E1F96-D1BA-4231-9FFF-90BF1075E944}" type="doc">
      <dgm:prSet loTypeId="urn:microsoft.com/office/officeart/2005/8/layout/hList7" loCatId="list" qsTypeId="urn:microsoft.com/office/officeart/2005/8/quickstyle/simple1" qsCatId="simple" csTypeId="urn:microsoft.com/office/officeart/2005/8/colors/accent6_2" csCatId="accent6" phldr="1"/>
      <dgm:spPr/>
    </dgm:pt>
    <dgm:pt modelId="{C145705C-3EDC-41AD-ABB6-9529E9A0838A}">
      <dgm:prSet phldrT="[Text]" custT="1"/>
      <dgm:spPr>
        <a:xfrm>
          <a:off x="1615" y="0"/>
          <a:ext cx="2514041" cy="5029199"/>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gm:spPr>
      <dgm:t>
        <a:bodyPr/>
        <a:lstStyle/>
        <a:p>
          <a:r>
            <a:rPr lang="en-US" sz="1100" dirty="0" smtClean="0">
              <a:solidFill>
                <a:srgbClr val="FFFFFF"/>
              </a:solidFill>
              <a:latin typeface="Arial"/>
              <a:ea typeface="+mn-ea"/>
              <a:cs typeface="+mn-cs"/>
            </a:rPr>
            <a:t>Proficiency Models provide a guideline to participants as to what skills and capabilities they need to continue to build proficiency in over time, as well as demonstrate in their work.</a:t>
          </a:r>
          <a:endParaRPr lang="en-US" sz="1100" dirty="0">
            <a:solidFill>
              <a:srgbClr val="FFFFFF"/>
            </a:solidFill>
            <a:latin typeface="Arial"/>
            <a:ea typeface="+mn-ea"/>
            <a:cs typeface="+mn-cs"/>
          </a:endParaRPr>
        </a:p>
      </dgm:t>
    </dgm:pt>
    <dgm:pt modelId="{B2EBA5C1-1B6E-463F-948F-6F4E2D127A1F}" type="parTrans" cxnId="{88F2865F-53DF-438E-AB35-174818013490}">
      <dgm:prSet/>
      <dgm:spPr/>
      <dgm:t>
        <a:bodyPr/>
        <a:lstStyle/>
        <a:p>
          <a:endParaRPr lang="en-US"/>
        </a:p>
      </dgm:t>
    </dgm:pt>
    <dgm:pt modelId="{8F690D72-3BE6-47FE-AF16-455DC34481BD}" type="sibTrans" cxnId="{88F2865F-53DF-438E-AB35-174818013490}">
      <dgm:prSet/>
      <dgm:spPr/>
      <dgm:t>
        <a:bodyPr/>
        <a:lstStyle/>
        <a:p>
          <a:endParaRPr lang="en-US"/>
        </a:p>
      </dgm:t>
    </dgm:pt>
    <dgm:pt modelId="{2EEFD536-5771-49F7-8E41-0BA92B9F0A8C}">
      <dgm:prSet phldrT="[Text]" custT="1"/>
      <dgm:spPr>
        <a:xfrm>
          <a:off x="2591079" y="0"/>
          <a:ext cx="2514041" cy="5029199"/>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gm:spPr>
      <dgm:t>
        <a:bodyPr/>
        <a:lstStyle/>
        <a:p>
          <a:r>
            <a:rPr lang="en-US" sz="1100" dirty="0" smtClean="0">
              <a:solidFill>
                <a:srgbClr val="FFFFFF"/>
              </a:solidFill>
              <a:latin typeface="Arial"/>
              <a:ea typeface="+mn-ea"/>
              <a:cs typeface="+mn-cs"/>
            </a:rPr>
            <a:t>Proficiency Models are used as a coaching tool for managers, technical mentors, and participants to help facilitate coaching/feedback conversations on focus areas and development opportunities.</a:t>
          </a:r>
          <a:endParaRPr lang="en-US" sz="1100" dirty="0">
            <a:solidFill>
              <a:srgbClr val="FFFFFF"/>
            </a:solidFill>
            <a:latin typeface="Arial"/>
            <a:ea typeface="+mn-ea"/>
            <a:cs typeface="+mn-cs"/>
          </a:endParaRPr>
        </a:p>
      </dgm:t>
    </dgm:pt>
    <dgm:pt modelId="{03EA9465-F677-4391-AC94-8C5BCF6084D6}" type="parTrans" cxnId="{22E55521-2BF6-45FD-8BF0-02230FA64F44}">
      <dgm:prSet/>
      <dgm:spPr/>
      <dgm:t>
        <a:bodyPr/>
        <a:lstStyle/>
        <a:p>
          <a:endParaRPr lang="en-US"/>
        </a:p>
      </dgm:t>
    </dgm:pt>
    <dgm:pt modelId="{05CF787B-836B-4EE9-84AC-C87656D5A283}" type="sibTrans" cxnId="{22E55521-2BF6-45FD-8BF0-02230FA64F44}">
      <dgm:prSet/>
      <dgm:spPr/>
      <dgm:t>
        <a:bodyPr/>
        <a:lstStyle/>
        <a:p>
          <a:endParaRPr lang="en-US"/>
        </a:p>
      </dgm:t>
    </dgm:pt>
    <dgm:pt modelId="{16D4AB21-F0AF-40BD-BAF4-523094818EF9}">
      <dgm:prSet phldrT="[Text]" custT="1"/>
      <dgm:spPr>
        <a:xfrm>
          <a:off x="5180542" y="0"/>
          <a:ext cx="2514041" cy="5029199"/>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gm:spPr>
      <dgm:t>
        <a:bodyPr/>
        <a:lstStyle/>
        <a:p>
          <a:r>
            <a:rPr lang="en-US" sz="1100" dirty="0" smtClean="0">
              <a:solidFill>
                <a:srgbClr val="FFFFFF"/>
              </a:solidFill>
              <a:latin typeface="Arial"/>
              <a:ea typeface="+mn-ea"/>
              <a:cs typeface="+mn-cs"/>
            </a:rPr>
            <a:t>At the end of the program, the proficiency tool provides a measure proficiency within key areas, and assists in making a determination of grade level within the software development job family. </a:t>
          </a:r>
          <a:endParaRPr lang="en-US" sz="1100" dirty="0">
            <a:solidFill>
              <a:srgbClr val="FFFFFF"/>
            </a:solidFill>
            <a:latin typeface="Arial"/>
            <a:ea typeface="+mn-ea"/>
            <a:cs typeface="+mn-cs"/>
          </a:endParaRPr>
        </a:p>
      </dgm:t>
    </dgm:pt>
    <dgm:pt modelId="{9F20406B-9819-4FA5-8B90-EFC497BF8C52}" type="parTrans" cxnId="{247329C6-1640-41C1-930B-69D226AC827D}">
      <dgm:prSet/>
      <dgm:spPr/>
      <dgm:t>
        <a:bodyPr/>
        <a:lstStyle/>
        <a:p>
          <a:endParaRPr lang="en-US"/>
        </a:p>
      </dgm:t>
    </dgm:pt>
    <dgm:pt modelId="{E1E7ACCA-855F-40CA-886C-61497B3E4986}" type="sibTrans" cxnId="{247329C6-1640-41C1-930B-69D226AC827D}">
      <dgm:prSet/>
      <dgm:spPr/>
      <dgm:t>
        <a:bodyPr/>
        <a:lstStyle/>
        <a:p>
          <a:endParaRPr lang="en-US"/>
        </a:p>
      </dgm:t>
    </dgm:pt>
    <dgm:pt modelId="{0A247D65-ADD7-45AB-A8E1-72F4A23D7CD2}" type="pres">
      <dgm:prSet presAssocID="{695E1F96-D1BA-4231-9FFF-90BF1075E944}" presName="Name0" presStyleCnt="0">
        <dgm:presLayoutVars>
          <dgm:dir/>
          <dgm:resizeHandles val="exact"/>
        </dgm:presLayoutVars>
      </dgm:prSet>
      <dgm:spPr/>
    </dgm:pt>
    <dgm:pt modelId="{A89C53B9-D1C7-445D-A9AB-BA512FF86716}" type="pres">
      <dgm:prSet presAssocID="{695E1F96-D1BA-4231-9FFF-90BF1075E944}" presName="fgShape" presStyleLbl="fgShp" presStyleIdx="0" presStyleCnt="1" custLinFactNeighborY="19078"/>
      <dgm:spPr>
        <a:xfrm>
          <a:off x="307847" y="4023360"/>
          <a:ext cx="7080504" cy="754380"/>
        </a:xfrm>
        <a:prstGeom prst="leftRightArrow">
          <a:avLst/>
        </a:prstGeom>
        <a:solidFill>
          <a:srgbClr val="5381AC">
            <a:tint val="60000"/>
            <a:hueOff val="0"/>
            <a:satOff val="0"/>
            <a:lumOff val="0"/>
            <a:alphaOff val="0"/>
          </a:srgbClr>
        </a:solidFill>
        <a:ln w="12700" cap="flat" cmpd="sng" algn="ctr">
          <a:solidFill>
            <a:srgbClr val="FFFFFF">
              <a:hueOff val="0"/>
              <a:satOff val="0"/>
              <a:lumOff val="0"/>
              <a:alphaOff val="0"/>
            </a:srgbClr>
          </a:solidFill>
          <a:prstDash val="solid"/>
        </a:ln>
        <a:effectLst/>
      </dgm:spPr>
    </dgm:pt>
    <dgm:pt modelId="{9A0460BB-BB06-4247-ABBF-8D4FF39FD89C}" type="pres">
      <dgm:prSet presAssocID="{695E1F96-D1BA-4231-9FFF-90BF1075E944}" presName="linComp" presStyleCnt="0"/>
      <dgm:spPr/>
    </dgm:pt>
    <dgm:pt modelId="{7BD92C2C-A33C-468E-AF88-F16E32F19C92}" type="pres">
      <dgm:prSet presAssocID="{C145705C-3EDC-41AD-ABB6-9529E9A0838A}" presName="compNode" presStyleCnt="0"/>
      <dgm:spPr/>
    </dgm:pt>
    <dgm:pt modelId="{3B91AE0A-4550-40B2-ADD9-65139A78D48D}" type="pres">
      <dgm:prSet presAssocID="{C145705C-3EDC-41AD-ABB6-9529E9A0838A}" presName="bkgdShape" presStyleLbl="node1" presStyleIdx="0" presStyleCnt="3"/>
      <dgm:spPr/>
      <dgm:t>
        <a:bodyPr/>
        <a:lstStyle/>
        <a:p>
          <a:endParaRPr lang="en-US"/>
        </a:p>
      </dgm:t>
    </dgm:pt>
    <dgm:pt modelId="{63DBDE8C-B3D8-4980-B790-BA8639E56E58}" type="pres">
      <dgm:prSet presAssocID="{C145705C-3EDC-41AD-ABB6-9529E9A0838A}" presName="nodeTx" presStyleLbl="node1" presStyleIdx="0" presStyleCnt="3">
        <dgm:presLayoutVars>
          <dgm:bulletEnabled val="1"/>
        </dgm:presLayoutVars>
      </dgm:prSet>
      <dgm:spPr/>
      <dgm:t>
        <a:bodyPr/>
        <a:lstStyle/>
        <a:p>
          <a:endParaRPr lang="en-US"/>
        </a:p>
      </dgm:t>
    </dgm:pt>
    <dgm:pt modelId="{A626C7D2-3029-4C52-8BA3-7C906E209FF9}" type="pres">
      <dgm:prSet presAssocID="{C145705C-3EDC-41AD-ABB6-9529E9A0838A}" presName="invisiNode" presStyleLbl="node1" presStyleIdx="0" presStyleCnt="3"/>
      <dgm:spPr/>
    </dgm:pt>
    <dgm:pt modelId="{E26EB68A-A916-401B-BE0E-7FF036D8CCF9}" type="pres">
      <dgm:prSet presAssocID="{C145705C-3EDC-41AD-ABB6-9529E9A0838A}" presName="imagNode" presStyleLbl="fgImgPlace1" presStyleIdx="0" presStyleCnt="3" custScaleX="98721" custScaleY="91086" custLinFactNeighborY="-19263"/>
      <dgm:spPr>
        <a:xfrm>
          <a:off x="421275" y="301752"/>
          <a:ext cx="1674723" cy="167472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rgbClr val="FFFFFF">
              <a:hueOff val="0"/>
              <a:satOff val="0"/>
              <a:lumOff val="0"/>
              <a:alphaOff val="0"/>
            </a:srgbClr>
          </a:solidFill>
          <a:prstDash val="solid"/>
        </a:ln>
        <a:effectLst/>
      </dgm:spPr>
    </dgm:pt>
    <dgm:pt modelId="{27D16014-3F17-42C3-BA3F-59FE1E124751}" type="pres">
      <dgm:prSet presAssocID="{8F690D72-3BE6-47FE-AF16-455DC34481BD}" presName="sibTrans" presStyleLbl="sibTrans2D1" presStyleIdx="0" presStyleCnt="0"/>
      <dgm:spPr/>
      <dgm:t>
        <a:bodyPr/>
        <a:lstStyle/>
        <a:p>
          <a:endParaRPr lang="en-US"/>
        </a:p>
      </dgm:t>
    </dgm:pt>
    <dgm:pt modelId="{F72292FD-FE3F-47CB-9E25-64F8F9118097}" type="pres">
      <dgm:prSet presAssocID="{2EEFD536-5771-49F7-8E41-0BA92B9F0A8C}" presName="compNode" presStyleCnt="0"/>
      <dgm:spPr/>
    </dgm:pt>
    <dgm:pt modelId="{4C8B1BC2-B5FC-401F-81C7-B90D7D2D5B55}" type="pres">
      <dgm:prSet presAssocID="{2EEFD536-5771-49F7-8E41-0BA92B9F0A8C}" presName="bkgdShape" presStyleLbl="node1" presStyleIdx="1" presStyleCnt="3"/>
      <dgm:spPr/>
      <dgm:t>
        <a:bodyPr/>
        <a:lstStyle/>
        <a:p>
          <a:endParaRPr lang="en-US"/>
        </a:p>
      </dgm:t>
    </dgm:pt>
    <dgm:pt modelId="{1729B803-7E2C-408E-B604-A1D33B55405A}" type="pres">
      <dgm:prSet presAssocID="{2EEFD536-5771-49F7-8E41-0BA92B9F0A8C}" presName="nodeTx" presStyleLbl="node1" presStyleIdx="1" presStyleCnt="3">
        <dgm:presLayoutVars>
          <dgm:bulletEnabled val="1"/>
        </dgm:presLayoutVars>
      </dgm:prSet>
      <dgm:spPr/>
      <dgm:t>
        <a:bodyPr/>
        <a:lstStyle/>
        <a:p>
          <a:endParaRPr lang="en-US"/>
        </a:p>
      </dgm:t>
    </dgm:pt>
    <dgm:pt modelId="{4441F955-94B0-46E8-BFD3-EC51389F305B}" type="pres">
      <dgm:prSet presAssocID="{2EEFD536-5771-49F7-8E41-0BA92B9F0A8C}" presName="invisiNode" presStyleLbl="node1" presStyleIdx="1" presStyleCnt="3"/>
      <dgm:spPr/>
    </dgm:pt>
    <dgm:pt modelId="{2F6982AE-AABF-4D83-A185-4DD666B7C055}" type="pres">
      <dgm:prSet presAssocID="{2EEFD536-5771-49F7-8E41-0BA92B9F0A8C}" presName="imagNode" presStyleLbl="fgImgPlace1" presStyleIdx="1" presStyleCnt="3" custScaleX="98721" custScaleY="91086" custLinFactNeighborY="-19263"/>
      <dgm:spPr>
        <a:xfrm>
          <a:off x="3010738" y="301752"/>
          <a:ext cx="1674723" cy="167472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a:ln w="12700" cap="flat" cmpd="sng" algn="ctr">
          <a:solidFill>
            <a:srgbClr val="FFFFFF">
              <a:hueOff val="0"/>
              <a:satOff val="0"/>
              <a:lumOff val="0"/>
              <a:alphaOff val="0"/>
            </a:srgbClr>
          </a:solidFill>
          <a:prstDash val="solid"/>
        </a:ln>
        <a:effectLst/>
      </dgm:spPr>
    </dgm:pt>
    <dgm:pt modelId="{5AC7634D-6858-4DEB-BD00-744D8AD51532}" type="pres">
      <dgm:prSet presAssocID="{05CF787B-836B-4EE9-84AC-C87656D5A283}" presName="sibTrans" presStyleLbl="sibTrans2D1" presStyleIdx="0" presStyleCnt="0"/>
      <dgm:spPr/>
      <dgm:t>
        <a:bodyPr/>
        <a:lstStyle/>
        <a:p>
          <a:endParaRPr lang="en-US"/>
        </a:p>
      </dgm:t>
    </dgm:pt>
    <dgm:pt modelId="{3937B8F3-F69A-4CC5-8109-0EB70DD64192}" type="pres">
      <dgm:prSet presAssocID="{16D4AB21-F0AF-40BD-BAF4-523094818EF9}" presName="compNode" presStyleCnt="0"/>
      <dgm:spPr/>
    </dgm:pt>
    <dgm:pt modelId="{7874E860-BA44-4C3F-AA9A-03DD9C773052}" type="pres">
      <dgm:prSet presAssocID="{16D4AB21-F0AF-40BD-BAF4-523094818EF9}" presName="bkgdShape" presStyleLbl="node1" presStyleIdx="2" presStyleCnt="3"/>
      <dgm:spPr/>
      <dgm:t>
        <a:bodyPr/>
        <a:lstStyle/>
        <a:p>
          <a:endParaRPr lang="en-US"/>
        </a:p>
      </dgm:t>
    </dgm:pt>
    <dgm:pt modelId="{CE0B4100-144A-4458-B549-E73852B477CB}" type="pres">
      <dgm:prSet presAssocID="{16D4AB21-F0AF-40BD-BAF4-523094818EF9}" presName="nodeTx" presStyleLbl="node1" presStyleIdx="2" presStyleCnt="3">
        <dgm:presLayoutVars>
          <dgm:bulletEnabled val="1"/>
        </dgm:presLayoutVars>
      </dgm:prSet>
      <dgm:spPr/>
      <dgm:t>
        <a:bodyPr/>
        <a:lstStyle/>
        <a:p>
          <a:endParaRPr lang="en-US"/>
        </a:p>
      </dgm:t>
    </dgm:pt>
    <dgm:pt modelId="{EE50A6D3-7784-48AB-9848-1C7B04382307}" type="pres">
      <dgm:prSet presAssocID="{16D4AB21-F0AF-40BD-BAF4-523094818EF9}" presName="invisiNode" presStyleLbl="node1" presStyleIdx="2" presStyleCnt="3"/>
      <dgm:spPr/>
    </dgm:pt>
    <dgm:pt modelId="{76A8441A-7772-4B49-95C0-731F4A007500}" type="pres">
      <dgm:prSet presAssocID="{16D4AB21-F0AF-40BD-BAF4-523094818EF9}" presName="imagNode" presStyleLbl="fgImgPlace1" presStyleIdx="2" presStyleCnt="3" custScaleX="98721" custScaleY="91086" custLinFactNeighborY="-19263"/>
      <dgm:spPr>
        <a:xfrm>
          <a:off x="5600201" y="301752"/>
          <a:ext cx="1674723" cy="167472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2700" cap="flat" cmpd="sng" algn="ctr">
          <a:solidFill>
            <a:srgbClr val="FFFFFF">
              <a:hueOff val="0"/>
              <a:satOff val="0"/>
              <a:lumOff val="0"/>
              <a:alphaOff val="0"/>
            </a:srgbClr>
          </a:solidFill>
          <a:prstDash val="solid"/>
        </a:ln>
        <a:effectLst/>
      </dgm:spPr>
    </dgm:pt>
  </dgm:ptLst>
  <dgm:cxnLst>
    <dgm:cxn modelId="{26603219-92B9-4A8E-A8C6-1D0663C5C6B6}" type="presOf" srcId="{16D4AB21-F0AF-40BD-BAF4-523094818EF9}" destId="{7874E860-BA44-4C3F-AA9A-03DD9C773052}" srcOrd="0" destOrd="0" presId="urn:microsoft.com/office/officeart/2005/8/layout/hList7"/>
    <dgm:cxn modelId="{9A3764AA-46B6-4BCD-B058-20FA6A985C07}" type="presOf" srcId="{695E1F96-D1BA-4231-9FFF-90BF1075E944}" destId="{0A247D65-ADD7-45AB-A8E1-72F4A23D7CD2}" srcOrd="0" destOrd="0" presId="urn:microsoft.com/office/officeart/2005/8/layout/hList7"/>
    <dgm:cxn modelId="{E85DC33F-D440-4862-A8FB-1FB146076E65}" type="presOf" srcId="{2EEFD536-5771-49F7-8E41-0BA92B9F0A8C}" destId="{4C8B1BC2-B5FC-401F-81C7-B90D7D2D5B55}" srcOrd="0" destOrd="0" presId="urn:microsoft.com/office/officeart/2005/8/layout/hList7"/>
    <dgm:cxn modelId="{88F2865F-53DF-438E-AB35-174818013490}" srcId="{695E1F96-D1BA-4231-9FFF-90BF1075E944}" destId="{C145705C-3EDC-41AD-ABB6-9529E9A0838A}" srcOrd="0" destOrd="0" parTransId="{B2EBA5C1-1B6E-463F-948F-6F4E2D127A1F}" sibTransId="{8F690D72-3BE6-47FE-AF16-455DC34481BD}"/>
    <dgm:cxn modelId="{EE72EA84-AE2B-491C-A034-265CE19F6613}" type="presOf" srcId="{8F690D72-3BE6-47FE-AF16-455DC34481BD}" destId="{27D16014-3F17-42C3-BA3F-59FE1E124751}" srcOrd="0" destOrd="0" presId="urn:microsoft.com/office/officeart/2005/8/layout/hList7"/>
    <dgm:cxn modelId="{247329C6-1640-41C1-930B-69D226AC827D}" srcId="{695E1F96-D1BA-4231-9FFF-90BF1075E944}" destId="{16D4AB21-F0AF-40BD-BAF4-523094818EF9}" srcOrd="2" destOrd="0" parTransId="{9F20406B-9819-4FA5-8B90-EFC497BF8C52}" sibTransId="{E1E7ACCA-855F-40CA-886C-61497B3E4986}"/>
    <dgm:cxn modelId="{095F724B-6397-4420-BD92-27F2EE6ED6C7}" type="presOf" srcId="{16D4AB21-F0AF-40BD-BAF4-523094818EF9}" destId="{CE0B4100-144A-4458-B549-E73852B477CB}" srcOrd="1" destOrd="0" presId="urn:microsoft.com/office/officeart/2005/8/layout/hList7"/>
    <dgm:cxn modelId="{A4411FDE-07C1-4DC5-91F3-996770854C1E}" type="presOf" srcId="{05CF787B-836B-4EE9-84AC-C87656D5A283}" destId="{5AC7634D-6858-4DEB-BD00-744D8AD51532}" srcOrd="0" destOrd="0" presId="urn:microsoft.com/office/officeart/2005/8/layout/hList7"/>
    <dgm:cxn modelId="{22E55521-2BF6-45FD-8BF0-02230FA64F44}" srcId="{695E1F96-D1BA-4231-9FFF-90BF1075E944}" destId="{2EEFD536-5771-49F7-8E41-0BA92B9F0A8C}" srcOrd="1" destOrd="0" parTransId="{03EA9465-F677-4391-AC94-8C5BCF6084D6}" sibTransId="{05CF787B-836B-4EE9-84AC-C87656D5A283}"/>
    <dgm:cxn modelId="{B808AB7D-BF0D-416B-8B76-501D2043B4C4}" type="presOf" srcId="{C145705C-3EDC-41AD-ABB6-9529E9A0838A}" destId="{3B91AE0A-4550-40B2-ADD9-65139A78D48D}" srcOrd="0" destOrd="0" presId="urn:microsoft.com/office/officeart/2005/8/layout/hList7"/>
    <dgm:cxn modelId="{6961A739-E0D2-4F68-9A6E-50E6C130262B}" type="presOf" srcId="{2EEFD536-5771-49F7-8E41-0BA92B9F0A8C}" destId="{1729B803-7E2C-408E-B604-A1D33B55405A}" srcOrd="1" destOrd="0" presId="urn:microsoft.com/office/officeart/2005/8/layout/hList7"/>
    <dgm:cxn modelId="{40253133-4A77-4D7A-A0C4-D02C15CD2F87}" type="presOf" srcId="{C145705C-3EDC-41AD-ABB6-9529E9A0838A}" destId="{63DBDE8C-B3D8-4980-B790-BA8639E56E58}" srcOrd="1" destOrd="0" presId="urn:microsoft.com/office/officeart/2005/8/layout/hList7"/>
    <dgm:cxn modelId="{BC8578EA-C40C-4435-A28B-5F81EC11D63D}" type="presParOf" srcId="{0A247D65-ADD7-45AB-A8E1-72F4A23D7CD2}" destId="{A89C53B9-D1C7-445D-A9AB-BA512FF86716}" srcOrd="0" destOrd="0" presId="urn:microsoft.com/office/officeart/2005/8/layout/hList7"/>
    <dgm:cxn modelId="{C369B8D8-B96B-4E73-8FC8-AE130B16CBAE}" type="presParOf" srcId="{0A247D65-ADD7-45AB-A8E1-72F4A23D7CD2}" destId="{9A0460BB-BB06-4247-ABBF-8D4FF39FD89C}" srcOrd="1" destOrd="0" presId="urn:microsoft.com/office/officeart/2005/8/layout/hList7"/>
    <dgm:cxn modelId="{1C7E5F3B-6E9A-403A-9FF7-F1CE559C2064}" type="presParOf" srcId="{9A0460BB-BB06-4247-ABBF-8D4FF39FD89C}" destId="{7BD92C2C-A33C-468E-AF88-F16E32F19C92}" srcOrd="0" destOrd="0" presId="urn:microsoft.com/office/officeart/2005/8/layout/hList7"/>
    <dgm:cxn modelId="{3D742CEE-147D-49B3-AB3A-30627BE891EF}" type="presParOf" srcId="{7BD92C2C-A33C-468E-AF88-F16E32F19C92}" destId="{3B91AE0A-4550-40B2-ADD9-65139A78D48D}" srcOrd="0" destOrd="0" presId="urn:microsoft.com/office/officeart/2005/8/layout/hList7"/>
    <dgm:cxn modelId="{3D760F2C-EA5C-405A-924B-49CC0D9B738F}" type="presParOf" srcId="{7BD92C2C-A33C-468E-AF88-F16E32F19C92}" destId="{63DBDE8C-B3D8-4980-B790-BA8639E56E58}" srcOrd="1" destOrd="0" presId="urn:microsoft.com/office/officeart/2005/8/layout/hList7"/>
    <dgm:cxn modelId="{E2312CA4-3215-4274-9FA5-0E90F9FC0DF8}" type="presParOf" srcId="{7BD92C2C-A33C-468E-AF88-F16E32F19C92}" destId="{A626C7D2-3029-4C52-8BA3-7C906E209FF9}" srcOrd="2" destOrd="0" presId="urn:microsoft.com/office/officeart/2005/8/layout/hList7"/>
    <dgm:cxn modelId="{7D028666-6306-4FE9-B40F-1EE8ADAB9C5F}" type="presParOf" srcId="{7BD92C2C-A33C-468E-AF88-F16E32F19C92}" destId="{E26EB68A-A916-401B-BE0E-7FF036D8CCF9}" srcOrd="3" destOrd="0" presId="urn:microsoft.com/office/officeart/2005/8/layout/hList7"/>
    <dgm:cxn modelId="{63FAA71F-EBA6-4EC8-B108-8732F9384AB3}" type="presParOf" srcId="{9A0460BB-BB06-4247-ABBF-8D4FF39FD89C}" destId="{27D16014-3F17-42C3-BA3F-59FE1E124751}" srcOrd="1" destOrd="0" presId="urn:microsoft.com/office/officeart/2005/8/layout/hList7"/>
    <dgm:cxn modelId="{D40C66E0-0DFA-4EC0-ADD3-61C9E603DEFB}" type="presParOf" srcId="{9A0460BB-BB06-4247-ABBF-8D4FF39FD89C}" destId="{F72292FD-FE3F-47CB-9E25-64F8F9118097}" srcOrd="2" destOrd="0" presId="urn:microsoft.com/office/officeart/2005/8/layout/hList7"/>
    <dgm:cxn modelId="{5DA15576-E359-4B14-BFF6-92D9178E5AD8}" type="presParOf" srcId="{F72292FD-FE3F-47CB-9E25-64F8F9118097}" destId="{4C8B1BC2-B5FC-401F-81C7-B90D7D2D5B55}" srcOrd="0" destOrd="0" presId="urn:microsoft.com/office/officeart/2005/8/layout/hList7"/>
    <dgm:cxn modelId="{673D1D57-624B-4097-9A58-C3435F47E24A}" type="presParOf" srcId="{F72292FD-FE3F-47CB-9E25-64F8F9118097}" destId="{1729B803-7E2C-408E-B604-A1D33B55405A}" srcOrd="1" destOrd="0" presId="urn:microsoft.com/office/officeart/2005/8/layout/hList7"/>
    <dgm:cxn modelId="{5D745065-F654-491E-8B06-1CFBFB734A76}" type="presParOf" srcId="{F72292FD-FE3F-47CB-9E25-64F8F9118097}" destId="{4441F955-94B0-46E8-BFD3-EC51389F305B}" srcOrd="2" destOrd="0" presId="urn:microsoft.com/office/officeart/2005/8/layout/hList7"/>
    <dgm:cxn modelId="{8ECD58BE-D49D-4B42-A960-392035C3A32E}" type="presParOf" srcId="{F72292FD-FE3F-47CB-9E25-64F8F9118097}" destId="{2F6982AE-AABF-4D83-A185-4DD666B7C055}" srcOrd="3" destOrd="0" presId="urn:microsoft.com/office/officeart/2005/8/layout/hList7"/>
    <dgm:cxn modelId="{8DC5462F-2C7E-4565-9921-8BD429B10BC0}" type="presParOf" srcId="{9A0460BB-BB06-4247-ABBF-8D4FF39FD89C}" destId="{5AC7634D-6858-4DEB-BD00-744D8AD51532}" srcOrd="3" destOrd="0" presId="urn:microsoft.com/office/officeart/2005/8/layout/hList7"/>
    <dgm:cxn modelId="{AB83A0D7-F082-4B75-9F77-0095EF2F6460}" type="presParOf" srcId="{9A0460BB-BB06-4247-ABBF-8D4FF39FD89C}" destId="{3937B8F3-F69A-4CC5-8109-0EB70DD64192}" srcOrd="4" destOrd="0" presId="urn:microsoft.com/office/officeart/2005/8/layout/hList7"/>
    <dgm:cxn modelId="{241F1B7C-CFF1-4EE4-945B-22828FBD5B3A}" type="presParOf" srcId="{3937B8F3-F69A-4CC5-8109-0EB70DD64192}" destId="{7874E860-BA44-4C3F-AA9A-03DD9C773052}" srcOrd="0" destOrd="0" presId="urn:microsoft.com/office/officeart/2005/8/layout/hList7"/>
    <dgm:cxn modelId="{8FC04C0E-07B2-4508-BC32-D6BE56356BC3}" type="presParOf" srcId="{3937B8F3-F69A-4CC5-8109-0EB70DD64192}" destId="{CE0B4100-144A-4458-B549-E73852B477CB}" srcOrd="1" destOrd="0" presId="urn:microsoft.com/office/officeart/2005/8/layout/hList7"/>
    <dgm:cxn modelId="{4575742D-6FF0-4939-B244-4CA4BEE0683C}" type="presParOf" srcId="{3937B8F3-F69A-4CC5-8109-0EB70DD64192}" destId="{EE50A6D3-7784-48AB-9848-1C7B04382307}" srcOrd="2" destOrd="0" presId="urn:microsoft.com/office/officeart/2005/8/layout/hList7"/>
    <dgm:cxn modelId="{CBF4F396-5059-4CEE-A361-6459E1635194}" type="presParOf" srcId="{3937B8F3-F69A-4CC5-8109-0EB70DD64192}" destId="{76A8441A-7772-4B49-95C0-731F4A00750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4CA7F-B79F-4BC6-8DA8-24C21E2254C0}">
      <dsp:nvSpPr>
        <dsp:cNvPr id="0" name=""/>
        <dsp:cNvSpPr/>
      </dsp:nvSpPr>
      <dsp:spPr>
        <a:xfrm>
          <a:off x="2761" y="36885"/>
          <a:ext cx="2985689" cy="293181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Derek Rydin</a:t>
          </a:r>
          <a:endParaRPr lang="en-US" sz="1000" kern="1200" dirty="0"/>
        </a:p>
        <a:p>
          <a:pPr marL="57150" lvl="1" indent="-57150" algn="l" defTabSz="444500">
            <a:lnSpc>
              <a:spcPct val="90000"/>
            </a:lnSpc>
            <a:spcBef>
              <a:spcPct val="0"/>
            </a:spcBef>
            <a:spcAft>
              <a:spcPct val="15000"/>
            </a:spcAft>
            <a:buChar char="••"/>
          </a:pPr>
          <a:r>
            <a:rPr lang="en-US" sz="1000" kern="1200" dirty="0" smtClean="0"/>
            <a:t>Natalie King</a:t>
          </a:r>
          <a:endParaRPr lang="en-US" sz="1000" kern="1200" dirty="0"/>
        </a:p>
        <a:p>
          <a:pPr marL="57150" lvl="1" indent="-57150" algn="l" defTabSz="444500">
            <a:lnSpc>
              <a:spcPct val="90000"/>
            </a:lnSpc>
            <a:spcBef>
              <a:spcPct val="0"/>
            </a:spcBef>
            <a:spcAft>
              <a:spcPct val="15000"/>
            </a:spcAft>
            <a:buChar char="••"/>
          </a:pPr>
          <a:r>
            <a:rPr lang="en-US" sz="1000" kern="1200" dirty="0" smtClean="0"/>
            <a:t>Brandon Morrissette</a:t>
          </a:r>
          <a:endParaRPr lang="en-US" sz="1000" kern="1200" dirty="0"/>
        </a:p>
        <a:p>
          <a:pPr marL="57150" lvl="1" indent="-57150" algn="l" defTabSz="444500">
            <a:lnSpc>
              <a:spcPct val="90000"/>
            </a:lnSpc>
            <a:spcBef>
              <a:spcPct val="0"/>
            </a:spcBef>
            <a:spcAft>
              <a:spcPct val="15000"/>
            </a:spcAft>
            <a:buChar char="••"/>
          </a:pPr>
          <a:r>
            <a:rPr lang="en-US" sz="1000" kern="1200" dirty="0" smtClean="0"/>
            <a:t>Christopher Strobel</a:t>
          </a:r>
          <a:endParaRPr lang="en-US" sz="1000" kern="1200" dirty="0"/>
        </a:p>
        <a:p>
          <a:pPr marL="57150" lvl="1" indent="-57150" algn="l" defTabSz="444500">
            <a:lnSpc>
              <a:spcPct val="90000"/>
            </a:lnSpc>
            <a:spcBef>
              <a:spcPct val="0"/>
            </a:spcBef>
            <a:spcAft>
              <a:spcPct val="15000"/>
            </a:spcAft>
            <a:buChar char="••"/>
          </a:pPr>
          <a:r>
            <a:rPr lang="en-US" sz="1000" kern="1200" dirty="0" smtClean="0"/>
            <a:t>Raymond Murphy</a:t>
          </a:r>
          <a:endParaRPr lang="en-US" sz="1000" kern="1200" dirty="0"/>
        </a:p>
        <a:p>
          <a:pPr marL="57150" lvl="1" indent="-57150" algn="l" defTabSz="444500">
            <a:lnSpc>
              <a:spcPct val="90000"/>
            </a:lnSpc>
            <a:spcBef>
              <a:spcPct val="0"/>
            </a:spcBef>
            <a:spcAft>
              <a:spcPct val="15000"/>
            </a:spcAft>
            <a:buChar char="••"/>
          </a:pPr>
          <a:r>
            <a:rPr lang="en-US" sz="1000" kern="1200" dirty="0" smtClean="0"/>
            <a:t>Daniel Arsenault</a:t>
          </a:r>
          <a:endParaRPr lang="en-US" sz="1000" kern="1200" dirty="0"/>
        </a:p>
        <a:p>
          <a:pPr marL="57150" lvl="1" indent="-57150" algn="l" defTabSz="444500">
            <a:lnSpc>
              <a:spcPct val="90000"/>
            </a:lnSpc>
            <a:spcBef>
              <a:spcPct val="0"/>
            </a:spcBef>
            <a:spcAft>
              <a:spcPct val="15000"/>
            </a:spcAft>
            <a:buChar char="••"/>
          </a:pPr>
          <a:r>
            <a:rPr lang="en-US" sz="1000" kern="1200" dirty="0" smtClean="0"/>
            <a:t>Carrie Beaton</a:t>
          </a:r>
          <a:endParaRPr lang="en-US" sz="1000" kern="1200" dirty="0"/>
        </a:p>
        <a:p>
          <a:pPr marL="57150" lvl="1" indent="-57150" algn="l" defTabSz="444500">
            <a:lnSpc>
              <a:spcPct val="90000"/>
            </a:lnSpc>
            <a:spcBef>
              <a:spcPct val="0"/>
            </a:spcBef>
            <a:spcAft>
              <a:spcPct val="15000"/>
            </a:spcAft>
            <a:buChar char="••"/>
          </a:pPr>
          <a:r>
            <a:rPr lang="en-US" sz="1000" kern="1200" dirty="0" smtClean="0"/>
            <a:t>Shawn Keenan</a:t>
          </a:r>
          <a:endParaRPr lang="en-US" sz="1000" kern="1200" dirty="0"/>
        </a:p>
        <a:p>
          <a:pPr marL="57150" lvl="1" indent="-57150" algn="l" defTabSz="444500">
            <a:lnSpc>
              <a:spcPct val="90000"/>
            </a:lnSpc>
            <a:spcBef>
              <a:spcPct val="0"/>
            </a:spcBef>
            <a:spcAft>
              <a:spcPct val="15000"/>
            </a:spcAft>
            <a:buChar char="••"/>
          </a:pPr>
          <a:r>
            <a:rPr lang="en-US" sz="1000" kern="1200" dirty="0" smtClean="0"/>
            <a:t>Michelle Sullivan</a:t>
          </a:r>
          <a:endParaRPr lang="en-US" sz="1000" kern="1200" dirty="0"/>
        </a:p>
        <a:p>
          <a:pPr marL="57150" lvl="1" indent="-57150" algn="l" defTabSz="444500">
            <a:lnSpc>
              <a:spcPct val="90000"/>
            </a:lnSpc>
            <a:spcBef>
              <a:spcPct val="0"/>
            </a:spcBef>
            <a:spcAft>
              <a:spcPct val="15000"/>
            </a:spcAft>
            <a:buChar char="••"/>
          </a:pPr>
          <a:r>
            <a:rPr lang="en-US" sz="1000" kern="1200" dirty="0" smtClean="0"/>
            <a:t>Eric Hebert</a:t>
          </a:r>
          <a:endParaRPr lang="en-US" sz="1000" kern="1200" dirty="0"/>
        </a:p>
        <a:p>
          <a:pPr marL="57150" lvl="1" indent="-57150" algn="l" defTabSz="444500">
            <a:lnSpc>
              <a:spcPct val="90000"/>
            </a:lnSpc>
            <a:spcBef>
              <a:spcPct val="0"/>
            </a:spcBef>
            <a:spcAft>
              <a:spcPct val="15000"/>
            </a:spcAft>
            <a:buChar char="••"/>
          </a:pPr>
          <a:r>
            <a:rPr lang="en-US" sz="1000" kern="1200" dirty="0" smtClean="0"/>
            <a:t>Douglass Mitchell</a:t>
          </a:r>
          <a:endParaRPr lang="en-US" sz="1000" kern="1200" dirty="0"/>
        </a:p>
        <a:p>
          <a:pPr marL="57150" lvl="1" indent="-57150" algn="l" defTabSz="444500">
            <a:lnSpc>
              <a:spcPct val="90000"/>
            </a:lnSpc>
            <a:spcBef>
              <a:spcPct val="0"/>
            </a:spcBef>
            <a:spcAft>
              <a:spcPct val="15000"/>
            </a:spcAft>
            <a:buChar char="••"/>
          </a:pPr>
          <a:r>
            <a:rPr lang="en-US" sz="1000" kern="1200" dirty="0" smtClean="0"/>
            <a:t>Patrick Walker</a:t>
          </a:r>
          <a:endParaRPr lang="en-US" sz="1000" kern="1200" dirty="0"/>
        </a:p>
        <a:p>
          <a:pPr marL="57150" lvl="1" indent="-57150" algn="l" defTabSz="444500">
            <a:lnSpc>
              <a:spcPct val="90000"/>
            </a:lnSpc>
            <a:spcBef>
              <a:spcPct val="0"/>
            </a:spcBef>
            <a:spcAft>
              <a:spcPct val="15000"/>
            </a:spcAft>
            <a:buChar char="••"/>
          </a:pPr>
          <a:r>
            <a:rPr lang="en-US" sz="1000" kern="1200" dirty="0" smtClean="0"/>
            <a:t>Booth Gibson</a:t>
          </a:r>
          <a:endParaRPr lang="en-US" sz="1000" kern="1200" dirty="0"/>
        </a:p>
        <a:p>
          <a:pPr marL="57150" lvl="1" indent="-57150" algn="l" defTabSz="444500">
            <a:lnSpc>
              <a:spcPct val="90000"/>
            </a:lnSpc>
            <a:spcBef>
              <a:spcPct val="0"/>
            </a:spcBef>
            <a:spcAft>
              <a:spcPct val="15000"/>
            </a:spcAft>
            <a:buChar char="••"/>
          </a:pPr>
          <a:r>
            <a:rPr lang="en-US" sz="1000" kern="1200" dirty="0" smtClean="0"/>
            <a:t>Shannon Renaud</a:t>
          </a:r>
          <a:endParaRPr lang="en-US" sz="1000" kern="1200" dirty="0"/>
        </a:p>
        <a:p>
          <a:pPr marL="57150" lvl="1" indent="-57150" algn="l" defTabSz="444500">
            <a:lnSpc>
              <a:spcPct val="90000"/>
            </a:lnSpc>
            <a:spcBef>
              <a:spcPct val="0"/>
            </a:spcBef>
            <a:spcAft>
              <a:spcPct val="15000"/>
            </a:spcAft>
            <a:buChar char="••"/>
          </a:pPr>
          <a:r>
            <a:rPr lang="en-US" sz="1000" kern="1200" dirty="0" smtClean="0"/>
            <a:t>Michael Carrison</a:t>
          </a:r>
          <a:endParaRPr lang="en-US" sz="1000" kern="1200" dirty="0"/>
        </a:p>
        <a:p>
          <a:pPr marL="57150" lvl="1" indent="-57150" algn="l" defTabSz="444500">
            <a:lnSpc>
              <a:spcPct val="90000"/>
            </a:lnSpc>
            <a:spcBef>
              <a:spcPct val="0"/>
            </a:spcBef>
            <a:spcAft>
              <a:spcPct val="15000"/>
            </a:spcAft>
            <a:buChar char="••"/>
          </a:pPr>
          <a:r>
            <a:rPr lang="en-US" sz="1000" kern="1200" dirty="0" smtClean="0"/>
            <a:t>Kevin Fascetta</a:t>
          </a:r>
          <a:endParaRPr lang="en-US" sz="1000" kern="1200" dirty="0"/>
        </a:p>
        <a:p>
          <a:pPr marL="57150" lvl="1" indent="-57150" algn="l" defTabSz="444500">
            <a:lnSpc>
              <a:spcPct val="90000"/>
            </a:lnSpc>
            <a:spcBef>
              <a:spcPct val="0"/>
            </a:spcBef>
            <a:spcAft>
              <a:spcPct val="15000"/>
            </a:spcAft>
            <a:buChar char="••"/>
          </a:pPr>
          <a:r>
            <a:rPr lang="en-US" sz="1000" kern="1200" dirty="0" smtClean="0"/>
            <a:t>Larry Worster</a:t>
          </a:r>
          <a:endParaRPr lang="en-US" sz="1000" kern="1200" dirty="0"/>
        </a:p>
        <a:p>
          <a:pPr marL="57150" lvl="1" indent="-57150" algn="l" defTabSz="444500">
            <a:lnSpc>
              <a:spcPct val="90000"/>
            </a:lnSpc>
            <a:spcBef>
              <a:spcPct val="0"/>
            </a:spcBef>
            <a:spcAft>
              <a:spcPct val="15000"/>
            </a:spcAft>
            <a:buChar char="••"/>
          </a:pPr>
          <a:r>
            <a:rPr lang="en-US" sz="1000" kern="1200" dirty="0" smtClean="0"/>
            <a:t>Christopher Blake</a:t>
          </a:r>
          <a:endParaRPr lang="en-US" sz="1000" kern="1200" dirty="0"/>
        </a:p>
      </dsp:txBody>
      <dsp:txXfrm>
        <a:off x="71457" y="105581"/>
        <a:ext cx="2848297" cy="2863118"/>
      </dsp:txXfrm>
    </dsp:sp>
    <dsp:sp modelId="{C58C292E-9C7F-4D8C-B239-FA1F411E0DE8}">
      <dsp:nvSpPr>
        <dsp:cNvPr id="0" name=""/>
        <dsp:cNvSpPr/>
      </dsp:nvSpPr>
      <dsp:spPr>
        <a:xfrm>
          <a:off x="2761" y="2892910"/>
          <a:ext cx="2985689" cy="958364"/>
        </a:xfrm>
        <a:prstGeom prst="rect">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0" rIns="39370" bIns="0" numCol="1" spcCol="1270" anchor="ctr" anchorCtr="0">
          <a:noAutofit/>
        </a:bodyPr>
        <a:lstStyle/>
        <a:p>
          <a:pPr lvl="0" algn="l" defTabSz="1377950">
            <a:lnSpc>
              <a:spcPct val="90000"/>
            </a:lnSpc>
            <a:spcBef>
              <a:spcPct val="0"/>
            </a:spcBef>
            <a:spcAft>
              <a:spcPct val="35000"/>
            </a:spcAft>
          </a:pPr>
          <a:r>
            <a:rPr lang="en-US" sz="3100" kern="1200" dirty="0" smtClean="0"/>
            <a:t>New </a:t>
          </a:r>
          <a:r>
            <a:rPr lang="en-US" sz="2400" kern="1200" dirty="0" smtClean="0"/>
            <a:t>Hampshire</a:t>
          </a:r>
          <a:endParaRPr lang="en-US" sz="2400" kern="1200" dirty="0"/>
        </a:p>
      </dsp:txBody>
      <dsp:txXfrm>
        <a:off x="2761" y="2892910"/>
        <a:ext cx="2102598" cy="958364"/>
      </dsp:txXfrm>
    </dsp:sp>
    <dsp:sp modelId="{4BBE403E-E89F-4CA7-B606-85359317E666}">
      <dsp:nvSpPr>
        <dsp:cNvPr id="0" name=""/>
        <dsp:cNvSpPr/>
      </dsp:nvSpPr>
      <dsp:spPr>
        <a:xfrm>
          <a:off x="2189820" y="2769397"/>
          <a:ext cx="1044991" cy="1044991"/>
        </a:xfrm>
        <a:prstGeom prst="ellipse">
          <a:avLst/>
        </a:prstGeom>
        <a:blipFill>
          <a:blip xmlns:r="http://schemas.openxmlformats.org/officeDocument/2006/relationships" r:embed="rId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t="-15000" b="-15000"/>
          </a:stretch>
        </a:blipFill>
        <a:ln w="127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B2CF0-973E-46BE-BDA5-E201D8A076F9}">
      <dsp:nvSpPr>
        <dsp:cNvPr id="0" name=""/>
        <dsp:cNvSpPr/>
      </dsp:nvSpPr>
      <dsp:spPr>
        <a:xfrm>
          <a:off x="3236066" y="5"/>
          <a:ext cx="2985689" cy="222875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Jeb Castelo</a:t>
          </a:r>
          <a:endParaRPr lang="en-US" sz="1000" kern="1200" dirty="0"/>
        </a:p>
        <a:p>
          <a:pPr marL="57150" lvl="1" indent="-57150" algn="l" defTabSz="444500">
            <a:lnSpc>
              <a:spcPct val="90000"/>
            </a:lnSpc>
            <a:spcBef>
              <a:spcPct val="0"/>
            </a:spcBef>
            <a:spcAft>
              <a:spcPct val="15000"/>
            </a:spcAft>
            <a:buChar char="••"/>
          </a:pPr>
          <a:r>
            <a:rPr lang="en-US" sz="1000" kern="1200" dirty="0" smtClean="0"/>
            <a:t>Mark Brandt</a:t>
          </a:r>
          <a:endParaRPr lang="en-US" sz="1000" kern="1200" dirty="0"/>
        </a:p>
      </dsp:txBody>
      <dsp:txXfrm>
        <a:off x="3288288" y="52227"/>
        <a:ext cx="2881245" cy="2176532"/>
      </dsp:txXfrm>
    </dsp:sp>
    <dsp:sp modelId="{0EA470A1-7E99-43F2-90CC-BE7BC36DF787}">
      <dsp:nvSpPr>
        <dsp:cNvPr id="0" name=""/>
        <dsp:cNvSpPr/>
      </dsp:nvSpPr>
      <dsp:spPr>
        <a:xfrm>
          <a:off x="3236066" y="2215806"/>
          <a:ext cx="2985689" cy="958364"/>
        </a:xfrm>
        <a:prstGeom prst="rect">
          <a:avLst/>
        </a:prstGeom>
        <a:solidFill>
          <a:schemeClr val="accent3">
            <a:shade val="50000"/>
            <a:hueOff val="313007"/>
            <a:satOff val="-10817"/>
            <a:lumOff val="42694"/>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lvl="0" algn="l" defTabSz="1066800">
            <a:lnSpc>
              <a:spcPct val="90000"/>
            </a:lnSpc>
            <a:spcBef>
              <a:spcPct val="0"/>
            </a:spcBef>
            <a:spcAft>
              <a:spcPct val="35000"/>
            </a:spcAft>
          </a:pPr>
          <a:r>
            <a:rPr lang="en-US" sz="2400" kern="1200" dirty="0" smtClean="0"/>
            <a:t>Indiana</a:t>
          </a:r>
          <a:endParaRPr lang="en-US" sz="2400" kern="1200" dirty="0"/>
        </a:p>
      </dsp:txBody>
      <dsp:txXfrm>
        <a:off x="3236066" y="2215806"/>
        <a:ext cx="2102598" cy="958364"/>
      </dsp:txXfrm>
    </dsp:sp>
    <dsp:sp modelId="{8D259B0F-8265-498E-BFA7-84D250121D0E}">
      <dsp:nvSpPr>
        <dsp:cNvPr id="0" name=""/>
        <dsp:cNvSpPr/>
      </dsp:nvSpPr>
      <dsp:spPr>
        <a:xfrm>
          <a:off x="5433107" y="2326929"/>
          <a:ext cx="1044991" cy="1044991"/>
        </a:xfrm>
        <a:prstGeom prst="ellipse">
          <a:avLst/>
        </a:prstGeom>
        <a:blipFill dpi="0" rotWithShape="1">
          <a:blip xmlns:r="http://schemas.openxmlformats.org/officeDocument/2006/relationships"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l="16463" t="8079" r="16463" b="8079"/>
          </a:stretch>
        </a:blipFill>
        <a:ln w="127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A490A-907A-4808-9BDD-3AA7486E1F7D}">
      <dsp:nvSpPr>
        <dsp:cNvPr id="0" name=""/>
        <dsp:cNvSpPr/>
      </dsp:nvSpPr>
      <dsp:spPr>
        <a:xfrm>
          <a:off x="0" y="0"/>
          <a:ext cx="6339532" cy="161828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CAEA36-4197-4A8E-A694-876423BF98F6}">
      <dsp:nvSpPr>
        <dsp:cNvPr id="0" name=""/>
        <dsp:cNvSpPr/>
      </dsp:nvSpPr>
      <dsp:spPr>
        <a:xfrm>
          <a:off x="331892" y="336740"/>
          <a:ext cx="1578823" cy="11576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351695-C2DB-4205-B6C4-1A2CDA0A68B2}">
      <dsp:nvSpPr>
        <dsp:cNvPr id="0" name=""/>
        <dsp:cNvSpPr/>
      </dsp:nvSpPr>
      <dsp:spPr>
        <a:xfrm rot="10800000">
          <a:off x="190185" y="1632219"/>
          <a:ext cx="1862237" cy="1812776"/>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Use the proficiency model as a guideline to determine where you should place your focus for skill development over the course of the program</a:t>
          </a:r>
        </a:p>
      </dsp:txBody>
      <dsp:txXfrm rot="10800000">
        <a:off x="245934" y="1632219"/>
        <a:ext cx="1750739" cy="1757027"/>
      </dsp:txXfrm>
    </dsp:sp>
    <dsp:sp modelId="{40DBD103-8EB9-422C-A26F-A9B0F38B3D15}">
      <dsp:nvSpPr>
        <dsp:cNvPr id="0" name=""/>
        <dsp:cNvSpPr/>
      </dsp:nvSpPr>
      <dsp:spPr>
        <a:xfrm>
          <a:off x="2380354" y="336740"/>
          <a:ext cx="1578823" cy="1157691"/>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2B2F50-CBB1-4D82-A9EF-8300B3F18B1D}">
      <dsp:nvSpPr>
        <dsp:cNvPr id="0" name=""/>
        <dsp:cNvSpPr/>
      </dsp:nvSpPr>
      <dsp:spPr>
        <a:xfrm rot="10800000">
          <a:off x="2238647" y="1632219"/>
          <a:ext cx="1862237" cy="1812776"/>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Utilize development plan to address any development opportunities. It is recommended you meet with your manager to discuss your progress regularly throughout the year.</a:t>
          </a:r>
          <a:endParaRPr lang="en-US" sz="1100" b="0" kern="1200" dirty="0"/>
        </a:p>
      </dsp:txBody>
      <dsp:txXfrm rot="10800000">
        <a:off x="2294396" y="1632219"/>
        <a:ext cx="1750739" cy="1757027"/>
      </dsp:txXfrm>
    </dsp:sp>
    <dsp:sp modelId="{72093FB4-160B-4562-A1DF-EFF9D110DBCA}">
      <dsp:nvSpPr>
        <dsp:cNvPr id="0" name=""/>
        <dsp:cNvSpPr/>
      </dsp:nvSpPr>
      <dsp:spPr>
        <a:xfrm>
          <a:off x="4428815" y="336740"/>
          <a:ext cx="1578823" cy="115769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6100AC-86CF-4E29-8E6F-32CB28AF4F64}">
      <dsp:nvSpPr>
        <dsp:cNvPr id="0" name=""/>
        <dsp:cNvSpPr/>
      </dsp:nvSpPr>
      <dsp:spPr>
        <a:xfrm rot="10800000">
          <a:off x="4287108" y="1632219"/>
          <a:ext cx="1862237" cy="1812776"/>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0" kern="1200" dirty="0" smtClean="0"/>
            <a:t>Utilize software developer job family descriptions as a reference to further understand the expectations of Software Developers at each grade level.</a:t>
          </a:r>
          <a:endParaRPr lang="en-US" sz="1100" b="0" kern="1200" dirty="0"/>
        </a:p>
      </dsp:txBody>
      <dsp:txXfrm rot="10800000">
        <a:off x="4342857" y="1632219"/>
        <a:ext cx="1750739" cy="17570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60945-9A8D-405E-B5AF-ABD542BE0605}">
      <dsp:nvSpPr>
        <dsp:cNvPr id="0" name=""/>
        <dsp:cNvSpPr/>
      </dsp:nvSpPr>
      <dsp:spPr>
        <a:xfrm>
          <a:off x="2678" y="407322"/>
          <a:ext cx="2342554" cy="2342554"/>
        </a:xfrm>
        <a:prstGeom prst="ellipse">
          <a:avLst/>
        </a:prstGeom>
        <a:solidFill>
          <a:schemeClr val="accent3">
            <a:shade val="80000"/>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26670" rIns="128919" bIns="26670" numCol="1" spcCol="1270" anchor="ctr" anchorCtr="0">
          <a:noAutofit/>
        </a:bodyPr>
        <a:lstStyle/>
        <a:p>
          <a:pPr lvl="0" algn="ctr" defTabSz="933450">
            <a:lnSpc>
              <a:spcPct val="90000"/>
            </a:lnSpc>
            <a:spcBef>
              <a:spcPct val="0"/>
            </a:spcBef>
            <a:spcAft>
              <a:spcPct val="35000"/>
            </a:spcAft>
          </a:pPr>
          <a:r>
            <a:rPr lang="en-US" sz="2100" kern="1200" dirty="0" smtClean="0"/>
            <a:t>GoForCode Manager</a:t>
          </a:r>
          <a:endParaRPr lang="en-US" sz="2100" kern="1200" dirty="0"/>
        </a:p>
      </dsp:txBody>
      <dsp:txXfrm>
        <a:off x="345737" y="750381"/>
        <a:ext cx="1656436" cy="1656436"/>
      </dsp:txXfrm>
    </dsp:sp>
    <dsp:sp modelId="{98991DCF-23DD-47E0-BDD7-4F2955472F3A}">
      <dsp:nvSpPr>
        <dsp:cNvPr id="0" name=""/>
        <dsp:cNvSpPr/>
      </dsp:nvSpPr>
      <dsp:spPr>
        <a:xfrm>
          <a:off x="1876722" y="407322"/>
          <a:ext cx="2342554" cy="2342554"/>
        </a:xfrm>
        <a:prstGeom prst="ellipse">
          <a:avLst/>
        </a:prstGeom>
        <a:solidFill>
          <a:schemeClr val="accent3">
            <a:shade val="80000"/>
            <a:alpha val="50000"/>
            <a:hueOff val="216459"/>
            <a:satOff val="-6898"/>
            <a:lumOff val="23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26670" rIns="128919" bIns="26670" numCol="1" spcCol="1270" anchor="ctr" anchorCtr="0">
          <a:noAutofit/>
        </a:bodyPr>
        <a:lstStyle/>
        <a:p>
          <a:pPr lvl="0" algn="ctr" defTabSz="933450">
            <a:lnSpc>
              <a:spcPct val="90000"/>
            </a:lnSpc>
            <a:spcBef>
              <a:spcPct val="0"/>
            </a:spcBef>
            <a:spcAft>
              <a:spcPct val="35000"/>
            </a:spcAft>
          </a:pPr>
          <a:r>
            <a:rPr lang="en-US" sz="2100" kern="1200" dirty="0" smtClean="0"/>
            <a:t>Technical Mentor</a:t>
          </a:r>
          <a:endParaRPr lang="en-US" sz="2100" kern="1200" dirty="0"/>
        </a:p>
      </dsp:txBody>
      <dsp:txXfrm>
        <a:off x="2219781" y="750381"/>
        <a:ext cx="1656436" cy="1656436"/>
      </dsp:txXfrm>
    </dsp:sp>
    <dsp:sp modelId="{7747332B-B1ED-4796-A43F-5BFE0B77F8EC}">
      <dsp:nvSpPr>
        <dsp:cNvPr id="0" name=""/>
        <dsp:cNvSpPr/>
      </dsp:nvSpPr>
      <dsp:spPr>
        <a:xfrm>
          <a:off x="3750766" y="407322"/>
          <a:ext cx="2342554" cy="2342554"/>
        </a:xfrm>
        <a:prstGeom prst="ellipse">
          <a:avLst/>
        </a:prstGeom>
        <a:solidFill>
          <a:schemeClr val="accent3">
            <a:shade val="80000"/>
            <a:alpha val="50000"/>
            <a:hueOff val="216459"/>
            <a:satOff val="-6898"/>
            <a:lumOff val="23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8919" tIns="26670" rIns="128919" bIns="26670" numCol="1" spcCol="1270" anchor="ctr" anchorCtr="0">
          <a:noAutofit/>
        </a:bodyPr>
        <a:lstStyle/>
        <a:p>
          <a:pPr lvl="0" algn="ctr" defTabSz="933450">
            <a:lnSpc>
              <a:spcPct val="90000"/>
            </a:lnSpc>
            <a:spcBef>
              <a:spcPct val="0"/>
            </a:spcBef>
            <a:spcAft>
              <a:spcPct val="35000"/>
            </a:spcAft>
          </a:pPr>
          <a:r>
            <a:rPr lang="en-US" sz="2100" kern="1200" dirty="0" smtClean="0"/>
            <a:t>Program Manager</a:t>
          </a:r>
          <a:endParaRPr lang="en-US" sz="2100" kern="1200" dirty="0"/>
        </a:p>
      </dsp:txBody>
      <dsp:txXfrm>
        <a:off x="4093825" y="750381"/>
        <a:ext cx="1656436" cy="1656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ED74F-1204-4437-9F23-66CA5F335029}">
      <dsp:nvSpPr>
        <dsp:cNvPr id="0" name=""/>
        <dsp:cNvSpPr/>
      </dsp:nvSpPr>
      <dsp:spPr>
        <a:xfrm>
          <a:off x="-4206447" y="-645438"/>
          <a:ext cx="5012032" cy="5012032"/>
        </a:xfrm>
        <a:prstGeom prst="blockArc">
          <a:avLst>
            <a:gd name="adj1" fmla="val 18900000"/>
            <a:gd name="adj2" fmla="val 2700000"/>
            <a:gd name="adj3" fmla="val 431"/>
          </a:avLst>
        </a:prstGeom>
        <a:noFill/>
        <a:ln w="127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90B752-7B6E-4411-8806-CE754716CC4E}">
      <dsp:nvSpPr>
        <dsp:cNvPr id="0" name=""/>
        <dsp:cNvSpPr/>
      </dsp:nvSpPr>
      <dsp:spPr>
        <a:xfrm>
          <a:off x="518076" y="372115"/>
          <a:ext cx="4870846" cy="744231"/>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733"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latin typeface="Arial Narrow" panose="020B0606020202030204" pitchFamily="34" charset="0"/>
            </a:rPr>
            <a:t>To drive a cultural evolution in the way we work</a:t>
          </a:r>
          <a:endParaRPr lang="en-US" sz="1800" kern="1200" dirty="0">
            <a:latin typeface="Arial Narrow" panose="020B0606020202030204" pitchFamily="34" charset="0"/>
          </a:endParaRPr>
        </a:p>
      </dsp:txBody>
      <dsp:txXfrm>
        <a:off x="518076" y="372115"/>
        <a:ext cx="4870846" cy="744231"/>
      </dsp:txXfrm>
    </dsp:sp>
    <dsp:sp modelId="{8CD2B351-0996-43E1-889B-AAE101554DBC}">
      <dsp:nvSpPr>
        <dsp:cNvPr id="0" name=""/>
        <dsp:cNvSpPr/>
      </dsp:nvSpPr>
      <dsp:spPr>
        <a:xfrm>
          <a:off x="52932" y="279086"/>
          <a:ext cx="930288" cy="930288"/>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2F162E-BFAB-4ECB-8540-2F5ADB76BDEB}">
      <dsp:nvSpPr>
        <dsp:cNvPr id="0" name=""/>
        <dsp:cNvSpPr/>
      </dsp:nvSpPr>
      <dsp:spPr>
        <a:xfrm>
          <a:off x="788604" y="1488461"/>
          <a:ext cx="4600318" cy="744231"/>
        </a:xfrm>
        <a:prstGeom prst="rect">
          <a:avLst/>
        </a:prstGeom>
        <a:solidFill>
          <a:schemeClr val="accent3">
            <a:shade val="50000"/>
            <a:hueOff val="208671"/>
            <a:satOff val="-7211"/>
            <a:lumOff val="284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733"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latin typeface="Arial Narrow" panose="020B0606020202030204" pitchFamily="34" charset="0"/>
            </a:rPr>
            <a:t>To ensure our teams are prepared to meet the future needs of our organization</a:t>
          </a:r>
          <a:endParaRPr lang="en-US" sz="1800" kern="1200" dirty="0">
            <a:latin typeface="Arial Narrow" panose="020B0606020202030204" pitchFamily="34" charset="0"/>
          </a:endParaRPr>
        </a:p>
      </dsp:txBody>
      <dsp:txXfrm>
        <a:off x="788604" y="1488461"/>
        <a:ext cx="4600318" cy="744231"/>
      </dsp:txXfrm>
    </dsp:sp>
    <dsp:sp modelId="{424210D4-9AA1-48AA-A9AF-428F2F3748E8}">
      <dsp:nvSpPr>
        <dsp:cNvPr id="0" name=""/>
        <dsp:cNvSpPr/>
      </dsp:nvSpPr>
      <dsp:spPr>
        <a:xfrm>
          <a:off x="323460" y="1395433"/>
          <a:ext cx="930288" cy="930288"/>
        </a:xfrm>
        <a:prstGeom prst="ellipse">
          <a:avLst/>
        </a:prstGeom>
        <a:solidFill>
          <a:schemeClr val="lt1">
            <a:hueOff val="0"/>
            <a:satOff val="0"/>
            <a:lumOff val="0"/>
            <a:alphaOff val="0"/>
          </a:schemeClr>
        </a:solidFill>
        <a:ln w="12700" cap="flat" cmpd="sng" algn="ctr">
          <a:solidFill>
            <a:schemeClr val="accent3">
              <a:shade val="50000"/>
              <a:hueOff val="208671"/>
              <a:satOff val="-7211"/>
              <a:lumOff val="28463"/>
              <a:alphaOff val="0"/>
            </a:schemeClr>
          </a:solidFill>
          <a:prstDash val="solid"/>
        </a:ln>
        <a:effectLst/>
      </dsp:spPr>
      <dsp:style>
        <a:lnRef idx="2">
          <a:scrgbClr r="0" g="0" b="0"/>
        </a:lnRef>
        <a:fillRef idx="1">
          <a:scrgbClr r="0" g="0" b="0"/>
        </a:fillRef>
        <a:effectRef idx="0">
          <a:scrgbClr r="0" g="0" b="0"/>
        </a:effectRef>
        <a:fontRef idx="minor"/>
      </dsp:style>
    </dsp:sp>
    <dsp:sp modelId="{D34B2D59-69D0-43CA-B97E-D488B6B84132}">
      <dsp:nvSpPr>
        <dsp:cNvPr id="0" name=""/>
        <dsp:cNvSpPr/>
      </dsp:nvSpPr>
      <dsp:spPr>
        <a:xfrm>
          <a:off x="518076" y="2604808"/>
          <a:ext cx="4870846" cy="744231"/>
        </a:xfrm>
        <a:prstGeom prst="rect">
          <a:avLst/>
        </a:prstGeom>
        <a:solidFill>
          <a:schemeClr val="accent3">
            <a:shade val="50000"/>
            <a:hueOff val="208671"/>
            <a:satOff val="-7211"/>
            <a:lumOff val="284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733"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latin typeface="Arial Narrow" panose="020B0606020202030204" pitchFamily="34" charset="0"/>
            </a:rPr>
            <a:t>To drive career progression in the Software Development space</a:t>
          </a:r>
          <a:endParaRPr lang="en-US" sz="1800" kern="1200" dirty="0">
            <a:latin typeface="Arial Narrow" panose="020B0606020202030204" pitchFamily="34" charset="0"/>
          </a:endParaRPr>
        </a:p>
      </dsp:txBody>
      <dsp:txXfrm>
        <a:off x="518076" y="2604808"/>
        <a:ext cx="4870846" cy="744231"/>
      </dsp:txXfrm>
    </dsp:sp>
    <dsp:sp modelId="{E34064B9-9343-4653-BBF8-9514607256C8}">
      <dsp:nvSpPr>
        <dsp:cNvPr id="0" name=""/>
        <dsp:cNvSpPr/>
      </dsp:nvSpPr>
      <dsp:spPr>
        <a:xfrm>
          <a:off x="52932" y="2511779"/>
          <a:ext cx="930288" cy="930288"/>
        </a:xfrm>
        <a:prstGeom prst="ellipse">
          <a:avLst/>
        </a:prstGeom>
        <a:solidFill>
          <a:schemeClr val="lt1">
            <a:hueOff val="0"/>
            <a:satOff val="0"/>
            <a:lumOff val="0"/>
            <a:alphaOff val="0"/>
          </a:schemeClr>
        </a:solidFill>
        <a:ln w="12700" cap="flat" cmpd="sng" algn="ctr">
          <a:solidFill>
            <a:schemeClr val="accent3">
              <a:shade val="50000"/>
              <a:hueOff val="208671"/>
              <a:satOff val="-7211"/>
              <a:lumOff val="2846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A80E-9509-4E76-BFCD-7A0B38A46A62}">
      <dsp:nvSpPr>
        <dsp:cNvPr id="0" name=""/>
        <dsp:cNvSpPr/>
      </dsp:nvSpPr>
      <dsp:spPr>
        <a:xfrm>
          <a:off x="1995785" y="1179"/>
          <a:ext cx="2104429" cy="1052214"/>
        </a:xfrm>
        <a:prstGeom prst="roundRect">
          <a:avLst>
            <a:gd name="adj" fmla="val 1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Participant</a:t>
          </a:r>
          <a:endParaRPr lang="en-US" sz="3000" kern="1200" dirty="0"/>
        </a:p>
      </dsp:txBody>
      <dsp:txXfrm>
        <a:off x="2026603" y="31997"/>
        <a:ext cx="2042793" cy="990578"/>
      </dsp:txXfrm>
    </dsp:sp>
    <dsp:sp modelId="{1CBB3B5A-753A-4F91-8086-36808D3BFF58}">
      <dsp:nvSpPr>
        <dsp:cNvPr id="0" name=""/>
        <dsp:cNvSpPr/>
      </dsp:nvSpPr>
      <dsp:spPr>
        <a:xfrm rot="3600000">
          <a:off x="3336595" y="1845509"/>
          <a:ext cx="1764005" cy="368275"/>
        </a:xfrm>
        <a:prstGeom prst="lef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3447078" y="1919164"/>
        <a:ext cx="1543040" cy="220965"/>
      </dsp:txXfrm>
    </dsp:sp>
    <dsp:sp modelId="{BE1120BE-0EA8-4DFD-A271-3C62FBB890D6}">
      <dsp:nvSpPr>
        <dsp:cNvPr id="0" name=""/>
        <dsp:cNvSpPr/>
      </dsp:nvSpPr>
      <dsp:spPr>
        <a:xfrm>
          <a:off x="3733278" y="3010605"/>
          <a:ext cx="2104429" cy="1052214"/>
        </a:xfrm>
        <a:prstGeom prst="roundRect">
          <a:avLst>
            <a:gd name="adj" fmla="val 10000"/>
          </a:avLst>
        </a:prstGeom>
        <a:solidFill>
          <a:schemeClr val="accent3">
            <a:shade val="50000"/>
            <a:hueOff val="208671"/>
            <a:satOff val="-7211"/>
            <a:lumOff val="284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Manager</a:t>
          </a:r>
          <a:endParaRPr lang="en-US" sz="3000" kern="1200" dirty="0"/>
        </a:p>
      </dsp:txBody>
      <dsp:txXfrm>
        <a:off x="3764096" y="3041423"/>
        <a:ext cx="2042793" cy="990578"/>
      </dsp:txXfrm>
    </dsp:sp>
    <dsp:sp modelId="{C8A948CC-E9B9-43AF-A62D-A17E61182B08}">
      <dsp:nvSpPr>
        <dsp:cNvPr id="0" name=""/>
        <dsp:cNvSpPr/>
      </dsp:nvSpPr>
      <dsp:spPr>
        <a:xfrm rot="10800000">
          <a:off x="2499777" y="3442515"/>
          <a:ext cx="1096445" cy="368275"/>
        </a:xfrm>
        <a:prstGeom prst="leftRightArrow">
          <a:avLst>
            <a:gd name="adj1" fmla="val 60000"/>
            <a:gd name="adj2" fmla="val 50000"/>
          </a:avLst>
        </a:prstGeom>
        <a:solidFill>
          <a:schemeClr val="accent3">
            <a:shade val="90000"/>
            <a:hueOff val="216501"/>
            <a:satOff val="-6761"/>
            <a:lumOff val="222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rot="10800000">
        <a:off x="2610259" y="3516170"/>
        <a:ext cx="875480" cy="220965"/>
      </dsp:txXfrm>
    </dsp:sp>
    <dsp:sp modelId="{04F25DE6-F53F-4555-905F-6D25C1FC9466}">
      <dsp:nvSpPr>
        <dsp:cNvPr id="0" name=""/>
        <dsp:cNvSpPr/>
      </dsp:nvSpPr>
      <dsp:spPr>
        <a:xfrm>
          <a:off x="258291" y="3010605"/>
          <a:ext cx="2104429" cy="1052214"/>
        </a:xfrm>
        <a:prstGeom prst="roundRect">
          <a:avLst>
            <a:gd name="adj" fmla="val 10000"/>
          </a:avLst>
        </a:prstGeom>
        <a:solidFill>
          <a:schemeClr val="accent3">
            <a:shade val="50000"/>
            <a:hueOff val="208671"/>
            <a:satOff val="-7211"/>
            <a:lumOff val="284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Mentor</a:t>
          </a:r>
          <a:endParaRPr lang="en-US" sz="3000" kern="1200" dirty="0"/>
        </a:p>
      </dsp:txBody>
      <dsp:txXfrm>
        <a:off x="289109" y="3041423"/>
        <a:ext cx="2042793" cy="990578"/>
      </dsp:txXfrm>
    </dsp:sp>
    <dsp:sp modelId="{F7C7FE7E-4843-48B8-984C-E203EB66DBB2}">
      <dsp:nvSpPr>
        <dsp:cNvPr id="0" name=""/>
        <dsp:cNvSpPr/>
      </dsp:nvSpPr>
      <dsp:spPr>
        <a:xfrm rot="18000000">
          <a:off x="971145" y="1841819"/>
          <a:ext cx="1772535" cy="368275"/>
        </a:xfrm>
        <a:prstGeom prst="leftRightArrow">
          <a:avLst>
            <a:gd name="adj1" fmla="val 60000"/>
            <a:gd name="adj2" fmla="val 50000"/>
          </a:avLst>
        </a:prstGeom>
        <a:solidFill>
          <a:schemeClr val="accent3">
            <a:shade val="90000"/>
            <a:hueOff val="216501"/>
            <a:satOff val="-6761"/>
            <a:lumOff val="222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1081628" y="1915474"/>
        <a:ext cx="155157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047A7-A70F-421D-A8D5-3A21EFD94A7D}">
      <dsp:nvSpPr>
        <dsp:cNvPr id="0" name=""/>
        <dsp:cNvSpPr/>
      </dsp:nvSpPr>
      <dsp:spPr>
        <a:xfrm rot="5400000">
          <a:off x="-295568" y="297164"/>
          <a:ext cx="1970456" cy="1379319"/>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One-on-one</a:t>
          </a:r>
          <a:endParaRPr lang="en-US" sz="2000" kern="1200" dirty="0"/>
        </a:p>
      </dsp:txBody>
      <dsp:txXfrm rot="-5400000">
        <a:off x="1" y="691256"/>
        <a:ext cx="1379319" cy="591137"/>
      </dsp:txXfrm>
    </dsp:sp>
    <dsp:sp modelId="{3BCD3E29-2FD9-4436-9AFB-45580FE087F5}">
      <dsp:nvSpPr>
        <dsp:cNvPr id="0" name=""/>
        <dsp:cNvSpPr/>
      </dsp:nvSpPr>
      <dsp:spPr>
        <a:xfrm rot="5400000">
          <a:off x="3671391" y="-2290476"/>
          <a:ext cx="1280796" cy="586494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u="sng" kern="1200" dirty="0" smtClean="0"/>
            <a:t>Introductory meeting with new manager:</a:t>
          </a:r>
          <a:endParaRPr lang="en-US" sz="1500" u="sng" kern="1200" dirty="0"/>
        </a:p>
        <a:p>
          <a:pPr marL="228600" lvl="2" indent="-114300" algn="l" defTabSz="666750">
            <a:lnSpc>
              <a:spcPct val="90000"/>
            </a:lnSpc>
            <a:spcBef>
              <a:spcPct val="0"/>
            </a:spcBef>
            <a:spcAft>
              <a:spcPct val="15000"/>
            </a:spcAft>
            <a:buChar char="••"/>
          </a:pPr>
          <a:r>
            <a:rPr lang="en-US" sz="1500" kern="1200" dirty="0" smtClean="0"/>
            <a:t>Discuss transition to Code School</a:t>
          </a:r>
          <a:endParaRPr lang="en-US" sz="1500" kern="1200" dirty="0"/>
        </a:p>
        <a:p>
          <a:pPr marL="228600" lvl="2" indent="-114300" algn="l" defTabSz="666750">
            <a:lnSpc>
              <a:spcPct val="90000"/>
            </a:lnSpc>
            <a:spcBef>
              <a:spcPct val="0"/>
            </a:spcBef>
            <a:spcAft>
              <a:spcPct val="15000"/>
            </a:spcAft>
            <a:buChar char="••"/>
          </a:pPr>
          <a:r>
            <a:rPr lang="en-US" sz="1500" kern="1200" dirty="0" smtClean="0"/>
            <a:t>Discuss project work to be done once Code School is complete*</a:t>
          </a:r>
          <a:endParaRPr lang="en-US" sz="1500" kern="1200" dirty="0"/>
        </a:p>
        <a:p>
          <a:pPr marL="228600" lvl="2" indent="-114300" algn="l" defTabSz="666750">
            <a:lnSpc>
              <a:spcPct val="90000"/>
            </a:lnSpc>
            <a:spcBef>
              <a:spcPct val="0"/>
            </a:spcBef>
            <a:spcAft>
              <a:spcPct val="15000"/>
            </a:spcAft>
            <a:buChar char="••"/>
          </a:pPr>
          <a:r>
            <a:rPr lang="en-US" sz="1500" kern="1200" dirty="0" smtClean="0"/>
            <a:t>Discuss periodic check-ins until you return from Code School</a:t>
          </a:r>
          <a:endParaRPr lang="en-US" sz="1500" kern="1200" dirty="0"/>
        </a:p>
      </dsp:txBody>
      <dsp:txXfrm rot="-5400000">
        <a:off x="1379319" y="64119"/>
        <a:ext cx="5802418" cy="1155750"/>
      </dsp:txXfrm>
    </dsp:sp>
    <dsp:sp modelId="{FB7A421D-672F-4736-B283-5D3A1603DF53}">
      <dsp:nvSpPr>
        <dsp:cNvPr id="0" name=""/>
        <dsp:cNvSpPr/>
      </dsp:nvSpPr>
      <dsp:spPr>
        <a:xfrm rot="5400000">
          <a:off x="-295568" y="1978856"/>
          <a:ext cx="1970456" cy="1379319"/>
        </a:xfrm>
        <a:prstGeom prst="chevron">
          <a:avLst/>
        </a:prstGeom>
        <a:solidFill>
          <a:schemeClr val="accent3">
            <a:shade val="50000"/>
            <a:hueOff val="313007"/>
            <a:satOff val="-10817"/>
            <a:lumOff val="42694"/>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Meet and Greet</a:t>
          </a:r>
          <a:endParaRPr lang="en-US" sz="2000" kern="1200" dirty="0"/>
        </a:p>
      </dsp:txBody>
      <dsp:txXfrm rot="-5400000">
        <a:off x="1" y="2372948"/>
        <a:ext cx="1379319" cy="591137"/>
      </dsp:txXfrm>
    </dsp:sp>
    <dsp:sp modelId="{8B8C11BE-1CC2-4853-85BA-BCFA6D1A6E06}">
      <dsp:nvSpPr>
        <dsp:cNvPr id="0" name=""/>
        <dsp:cNvSpPr/>
      </dsp:nvSpPr>
      <dsp:spPr>
        <a:xfrm rot="5400000">
          <a:off x="3671391" y="-608784"/>
          <a:ext cx="1280796" cy="5864941"/>
        </a:xfrm>
        <a:prstGeom prst="round2SameRect">
          <a:avLst/>
        </a:prstGeom>
        <a:solidFill>
          <a:schemeClr val="lt1">
            <a:alpha val="90000"/>
            <a:hueOff val="0"/>
            <a:satOff val="0"/>
            <a:lumOff val="0"/>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Introductory call/meetings with your new team</a:t>
          </a:r>
          <a:endParaRPr lang="en-US" sz="1500" kern="1200" dirty="0"/>
        </a:p>
        <a:p>
          <a:pPr marL="114300" lvl="1" indent="-114300" algn="l" defTabSz="666750">
            <a:lnSpc>
              <a:spcPct val="90000"/>
            </a:lnSpc>
            <a:spcBef>
              <a:spcPct val="0"/>
            </a:spcBef>
            <a:spcAft>
              <a:spcPct val="15000"/>
            </a:spcAft>
            <a:buChar char="••"/>
          </a:pPr>
          <a:r>
            <a:rPr lang="en-US" sz="1500" kern="1200" dirty="0" smtClean="0"/>
            <a:t>Attendance on all team huddles and other meetings following Code School</a:t>
          </a:r>
          <a:endParaRPr lang="en-US" sz="1500" kern="1200" dirty="0"/>
        </a:p>
      </dsp:txBody>
      <dsp:txXfrm rot="-5400000">
        <a:off x="1379319" y="1745811"/>
        <a:ext cx="5802418" cy="1155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047A7-A70F-421D-A8D5-3A21EFD94A7D}">
      <dsp:nvSpPr>
        <dsp:cNvPr id="0" name=""/>
        <dsp:cNvSpPr/>
      </dsp:nvSpPr>
      <dsp:spPr>
        <a:xfrm rot="5400000">
          <a:off x="-295568" y="297164"/>
          <a:ext cx="1970456" cy="1379319"/>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Introduction</a:t>
          </a:r>
          <a:endParaRPr lang="en-US" sz="2000" kern="1200" dirty="0"/>
        </a:p>
      </dsp:txBody>
      <dsp:txXfrm rot="-5400000">
        <a:off x="1" y="691256"/>
        <a:ext cx="1379319" cy="591137"/>
      </dsp:txXfrm>
    </dsp:sp>
    <dsp:sp modelId="{3BCD3E29-2FD9-4436-9AFB-45580FE087F5}">
      <dsp:nvSpPr>
        <dsp:cNvPr id="0" name=""/>
        <dsp:cNvSpPr/>
      </dsp:nvSpPr>
      <dsp:spPr>
        <a:xfrm rot="5400000">
          <a:off x="3671391" y="-2290476"/>
          <a:ext cx="1280796" cy="5864941"/>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u="sng" kern="1200" dirty="0" smtClean="0"/>
            <a:t>Introductory meeting/call with Technical Mentor:</a:t>
          </a:r>
          <a:endParaRPr lang="en-US" sz="1600" u="sng" kern="1200" dirty="0"/>
        </a:p>
        <a:p>
          <a:pPr marL="342900" lvl="2" indent="-171450" algn="l" defTabSz="711200">
            <a:lnSpc>
              <a:spcPct val="90000"/>
            </a:lnSpc>
            <a:spcBef>
              <a:spcPct val="0"/>
            </a:spcBef>
            <a:spcAft>
              <a:spcPct val="15000"/>
            </a:spcAft>
            <a:buChar char="••"/>
          </a:pPr>
          <a:r>
            <a:rPr lang="en-US" sz="1600" kern="1200" dirty="0" smtClean="0"/>
            <a:t>General Introductions</a:t>
          </a:r>
          <a:endParaRPr lang="en-US" sz="1600" kern="1200" dirty="0"/>
        </a:p>
        <a:p>
          <a:pPr marL="342900" lvl="2" indent="-171450" algn="l" defTabSz="711200">
            <a:lnSpc>
              <a:spcPct val="90000"/>
            </a:lnSpc>
            <a:spcBef>
              <a:spcPct val="0"/>
            </a:spcBef>
            <a:spcAft>
              <a:spcPct val="15000"/>
            </a:spcAft>
            <a:buChar char="••"/>
          </a:pPr>
          <a:r>
            <a:rPr lang="en-US" sz="1600" kern="1200" dirty="0" smtClean="0"/>
            <a:t>Discussion of mentoring approach, including 1:1 check-in cadence and forum</a:t>
          </a:r>
          <a:endParaRPr lang="en-US" sz="1600" kern="1200" dirty="0"/>
        </a:p>
      </dsp:txBody>
      <dsp:txXfrm rot="-5400000">
        <a:off x="1379319" y="64119"/>
        <a:ext cx="5802418" cy="1155750"/>
      </dsp:txXfrm>
    </dsp:sp>
    <dsp:sp modelId="{FB7A421D-672F-4736-B283-5D3A1603DF53}">
      <dsp:nvSpPr>
        <dsp:cNvPr id="0" name=""/>
        <dsp:cNvSpPr/>
      </dsp:nvSpPr>
      <dsp:spPr>
        <a:xfrm rot="5400000">
          <a:off x="-295568" y="1978856"/>
          <a:ext cx="1970456" cy="1379319"/>
        </a:xfrm>
        <a:prstGeom prst="chevron">
          <a:avLst/>
        </a:prstGeom>
        <a:solidFill>
          <a:schemeClr val="accent3">
            <a:shade val="50000"/>
            <a:hueOff val="313007"/>
            <a:satOff val="-10817"/>
            <a:lumOff val="42694"/>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Check-ins</a:t>
          </a:r>
          <a:endParaRPr lang="en-US" sz="2000" kern="1200" dirty="0"/>
        </a:p>
      </dsp:txBody>
      <dsp:txXfrm rot="-5400000">
        <a:off x="1" y="2372948"/>
        <a:ext cx="1379319" cy="591137"/>
      </dsp:txXfrm>
    </dsp:sp>
    <dsp:sp modelId="{8B8C11BE-1CC2-4853-85BA-BCFA6D1A6E06}">
      <dsp:nvSpPr>
        <dsp:cNvPr id="0" name=""/>
        <dsp:cNvSpPr/>
      </dsp:nvSpPr>
      <dsp:spPr>
        <a:xfrm rot="5400000">
          <a:off x="3671391" y="-608784"/>
          <a:ext cx="1280796" cy="5864941"/>
        </a:xfrm>
        <a:prstGeom prst="round2SameRect">
          <a:avLst/>
        </a:prstGeom>
        <a:solidFill>
          <a:schemeClr val="lt1">
            <a:alpha val="90000"/>
            <a:hueOff val="0"/>
            <a:satOff val="0"/>
            <a:lumOff val="0"/>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At least once monthly (a minimum of 60 minutes per month)</a:t>
          </a:r>
          <a:endParaRPr lang="en-US" sz="1600" kern="1200" dirty="0"/>
        </a:p>
        <a:p>
          <a:pPr marL="171450" lvl="1" indent="-171450" algn="l" defTabSz="711200">
            <a:lnSpc>
              <a:spcPct val="90000"/>
            </a:lnSpc>
            <a:spcBef>
              <a:spcPct val="0"/>
            </a:spcBef>
            <a:spcAft>
              <a:spcPct val="15000"/>
            </a:spcAft>
            <a:buChar char="••"/>
          </a:pPr>
          <a:r>
            <a:rPr lang="en-US" sz="1600" kern="1200" dirty="0" smtClean="0"/>
            <a:t>Mentee and Mentor should come up with a mutually convenient and beneficial approach to check-ins, and contract around connections between formal check-ins</a:t>
          </a:r>
          <a:endParaRPr lang="en-US" sz="1600" kern="1200" dirty="0"/>
        </a:p>
      </dsp:txBody>
      <dsp:txXfrm rot="-5400000">
        <a:off x="1379319" y="1745811"/>
        <a:ext cx="5802418" cy="1155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75265-607B-4F44-A007-7ACA3E946605}">
      <dsp:nvSpPr>
        <dsp:cNvPr id="0" name=""/>
        <dsp:cNvSpPr/>
      </dsp:nvSpPr>
      <dsp:spPr>
        <a:xfrm>
          <a:off x="119355" y="681406"/>
          <a:ext cx="1137130" cy="617566"/>
        </a:xfrm>
        <a:prstGeom prst="roundRect">
          <a:avLst>
            <a:gd name="adj" fmla="val 1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b="1" i="1" kern="1200" dirty="0" smtClean="0">
              <a:effectLst>
                <a:outerShdw blurRad="38100" dist="38100" dir="2700000" algn="tl">
                  <a:srgbClr val="000000">
                    <a:alpha val="43137"/>
                  </a:srgbClr>
                </a:outerShdw>
              </a:effectLst>
            </a:rPr>
            <a:t>Offers Extended</a:t>
          </a:r>
          <a:endParaRPr lang="en-US" sz="1100" b="1" i="1" kern="1200" dirty="0">
            <a:effectLst>
              <a:outerShdw blurRad="38100" dist="38100" dir="2700000" algn="tl">
                <a:srgbClr val="000000">
                  <a:alpha val="43137"/>
                </a:srgbClr>
              </a:outerShdw>
            </a:effectLst>
          </a:endParaRPr>
        </a:p>
      </dsp:txBody>
      <dsp:txXfrm>
        <a:off x="119355" y="681406"/>
        <a:ext cx="1137130" cy="411711"/>
      </dsp:txXfrm>
    </dsp:sp>
    <dsp:sp modelId="{092D02F4-7301-414B-80FF-DC8DC1DE9F9D}">
      <dsp:nvSpPr>
        <dsp:cNvPr id="0" name=""/>
        <dsp:cNvSpPr/>
      </dsp:nvSpPr>
      <dsp:spPr>
        <a:xfrm>
          <a:off x="352261" y="1093118"/>
          <a:ext cx="1137130" cy="2019600"/>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t>Owner: </a:t>
          </a:r>
          <a:r>
            <a:rPr lang="en-US" sz="1100" kern="1200" dirty="0" smtClean="0"/>
            <a:t>Talent Acquisition</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b="1" kern="1200" dirty="0" smtClean="0"/>
            <a:t>Output: </a:t>
          </a:r>
          <a:r>
            <a:rPr lang="en-US" sz="1100" kern="1200" dirty="0" smtClean="0"/>
            <a:t>Final list of participants confirmed once all offers are accepts</a:t>
          </a:r>
          <a:endParaRPr lang="en-US" sz="1100" kern="1200" dirty="0"/>
        </a:p>
      </dsp:txBody>
      <dsp:txXfrm>
        <a:off x="385566" y="1126423"/>
        <a:ext cx="1070520" cy="1952990"/>
      </dsp:txXfrm>
    </dsp:sp>
    <dsp:sp modelId="{4492F6A1-0B02-491F-AA32-BB524D8BF89B}">
      <dsp:nvSpPr>
        <dsp:cNvPr id="0" name=""/>
        <dsp:cNvSpPr/>
      </dsp:nvSpPr>
      <dsp:spPr>
        <a:xfrm>
          <a:off x="1425696" y="745706"/>
          <a:ext cx="358724" cy="283112"/>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425696" y="802328"/>
        <a:ext cx="273790" cy="169868"/>
      </dsp:txXfrm>
    </dsp:sp>
    <dsp:sp modelId="{E0DD5ECA-6BDB-41DD-99C1-E407DBF2B9B9}">
      <dsp:nvSpPr>
        <dsp:cNvPr id="0" name=""/>
        <dsp:cNvSpPr/>
      </dsp:nvSpPr>
      <dsp:spPr>
        <a:xfrm>
          <a:off x="1933324" y="681406"/>
          <a:ext cx="1137130" cy="617566"/>
        </a:xfrm>
        <a:prstGeom prst="roundRect">
          <a:avLst>
            <a:gd name="adj" fmla="val 10000"/>
          </a:avLst>
        </a:prstGeom>
        <a:solidFill>
          <a:schemeClr val="accent3">
            <a:shade val="50000"/>
            <a:hueOff val="125203"/>
            <a:satOff val="-4327"/>
            <a:lumOff val="1707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b="1" i="1" kern="1200" dirty="0" smtClean="0">
              <a:effectLst>
                <a:outerShdw blurRad="38100" dist="38100" dir="2700000" algn="tl">
                  <a:srgbClr val="000000">
                    <a:alpha val="43137"/>
                  </a:srgbClr>
                </a:outerShdw>
              </a:effectLst>
            </a:rPr>
            <a:t>Enrollment in Code School</a:t>
          </a:r>
          <a:endParaRPr lang="en-US" sz="1100" b="1" i="1" kern="1200" dirty="0">
            <a:effectLst>
              <a:outerShdw blurRad="38100" dist="38100" dir="2700000" algn="tl">
                <a:srgbClr val="000000">
                  <a:alpha val="43137"/>
                </a:srgbClr>
              </a:outerShdw>
            </a:effectLst>
          </a:endParaRPr>
        </a:p>
      </dsp:txBody>
      <dsp:txXfrm>
        <a:off x="1933324" y="681406"/>
        <a:ext cx="1137130" cy="411711"/>
      </dsp:txXfrm>
    </dsp:sp>
    <dsp:sp modelId="{7708A015-0C5C-47BD-8B53-E2AED20F228F}">
      <dsp:nvSpPr>
        <dsp:cNvPr id="0" name=""/>
        <dsp:cNvSpPr/>
      </dsp:nvSpPr>
      <dsp:spPr>
        <a:xfrm>
          <a:off x="2166230" y="1093118"/>
          <a:ext cx="1137130" cy="2019600"/>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125203"/>
              <a:satOff val="-4327"/>
              <a:lumOff val="17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t>Owner: </a:t>
          </a:r>
          <a:r>
            <a:rPr lang="en-US" sz="1100" kern="1200" dirty="0" smtClean="0"/>
            <a:t>IT Training and Participant</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b="1" kern="1200" dirty="0" smtClean="0"/>
            <a:t>Output: </a:t>
          </a:r>
          <a:r>
            <a:rPr lang="en-US" sz="1100" kern="1200" dirty="0" smtClean="0"/>
            <a:t>Application completed, introductory information shared; pre-work distributed</a:t>
          </a:r>
          <a:endParaRPr lang="en-US" sz="1100" kern="1200" dirty="0"/>
        </a:p>
      </dsp:txBody>
      <dsp:txXfrm>
        <a:off x="2199535" y="1126423"/>
        <a:ext cx="1070520" cy="1952990"/>
      </dsp:txXfrm>
    </dsp:sp>
    <dsp:sp modelId="{F831120A-B1BD-4831-8E5E-CA356F6F229F}">
      <dsp:nvSpPr>
        <dsp:cNvPr id="0" name=""/>
        <dsp:cNvSpPr/>
      </dsp:nvSpPr>
      <dsp:spPr>
        <a:xfrm>
          <a:off x="3217437" y="745706"/>
          <a:ext cx="311600" cy="283112"/>
        </a:xfrm>
        <a:prstGeom prst="rightArrow">
          <a:avLst>
            <a:gd name="adj1" fmla="val 60000"/>
            <a:gd name="adj2" fmla="val 50000"/>
          </a:avLst>
        </a:prstGeom>
        <a:solidFill>
          <a:schemeClr val="accent3">
            <a:shade val="90000"/>
            <a:hueOff val="162376"/>
            <a:satOff val="-5071"/>
            <a:lumOff val="1671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217437" y="802328"/>
        <a:ext cx="226666" cy="169868"/>
      </dsp:txXfrm>
    </dsp:sp>
    <dsp:sp modelId="{0B095550-5A23-4161-A110-E55504C4C8EF}">
      <dsp:nvSpPr>
        <dsp:cNvPr id="0" name=""/>
        <dsp:cNvSpPr/>
      </dsp:nvSpPr>
      <dsp:spPr>
        <a:xfrm>
          <a:off x="3658381" y="681406"/>
          <a:ext cx="1137130" cy="617566"/>
        </a:xfrm>
        <a:prstGeom prst="roundRect">
          <a:avLst>
            <a:gd name="adj" fmla="val 10000"/>
          </a:avLst>
        </a:prstGeom>
        <a:solidFill>
          <a:schemeClr val="accent3">
            <a:shade val="50000"/>
            <a:hueOff val="250406"/>
            <a:satOff val="-8654"/>
            <a:lumOff val="341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b="1" i="1" kern="1200" dirty="0" smtClean="0">
              <a:effectLst>
                <a:outerShdw blurRad="38100" dist="38100" dir="2700000" algn="tl">
                  <a:srgbClr val="000000">
                    <a:alpha val="43137"/>
                  </a:srgbClr>
                </a:outerShdw>
              </a:effectLst>
            </a:rPr>
            <a:t>Transition of Current Work</a:t>
          </a:r>
          <a:endParaRPr lang="en-US" sz="1100" b="1" i="1" kern="1200" dirty="0">
            <a:effectLst>
              <a:outerShdw blurRad="38100" dist="38100" dir="2700000" algn="tl">
                <a:srgbClr val="000000">
                  <a:alpha val="43137"/>
                </a:srgbClr>
              </a:outerShdw>
            </a:effectLst>
          </a:endParaRPr>
        </a:p>
      </dsp:txBody>
      <dsp:txXfrm>
        <a:off x="3658381" y="681406"/>
        <a:ext cx="1137130" cy="411711"/>
      </dsp:txXfrm>
    </dsp:sp>
    <dsp:sp modelId="{FCB9E1DD-EBD4-42A3-86A0-E13114B89DEF}">
      <dsp:nvSpPr>
        <dsp:cNvPr id="0" name=""/>
        <dsp:cNvSpPr/>
      </dsp:nvSpPr>
      <dsp:spPr>
        <a:xfrm>
          <a:off x="3891287" y="1093118"/>
          <a:ext cx="1137130" cy="2019600"/>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250406"/>
              <a:satOff val="-8654"/>
              <a:lumOff val="34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t>Owner: </a:t>
          </a:r>
          <a:r>
            <a:rPr lang="en-US" sz="1100" kern="1200" dirty="0" smtClean="0"/>
            <a:t>Participant and Current Manager</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b="1" kern="1200" dirty="0" smtClean="0"/>
            <a:t>Output: </a:t>
          </a:r>
          <a:r>
            <a:rPr lang="en-US" sz="1100" kern="1200" dirty="0" smtClean="0"/>
            <a:t>Completely transition all current duties </a:t>
          </a:r>
          <a:endParaRPr lang="en-US" sz="1100" kern="1200" dirty="0"/>
        </a:p>
      </dsp:txBody>
      <dsp:txXfrm>
        <a:off x="3924592" y="1126423"/>
        <a:ext cx="1070520" cy="1952990"/>
      </dsp:txXfrm>
    </dsp:sp>
    <dsp:sp modelId="{F3B9D90C-268C-4F8B-A1D8-ECC9A0A14C75}">
      <dsp:nvSpPr>
        <dsp:cNvPr id="0" name=""/>
        <dsp:cNvSpPr/>
      </dsp:nvSpPr>
      <dsp:spPr>
        <a:xfrm>
          <a:off x="4967897" y="745706"/>
          <a:ext cx="365456" cy="283112"/>
        </a:xfrm>
        <a:prstGeom prst="rightArrow">
          <a:avLst>
            <a:gd name="adj1" fmla="val 60000"/>
            <a:gd name="adj2" fmla="val 50000"/>
          </a:avLst>
        </a:prstGeom>
        <a:solidFill>
          <a:schemeClr val="accent3">
            <a:shade val="90000"/>
            <a:hueOff val="324752"/>
            <a:satOff val="-10142"/>
            <a:lumOff val="334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67897" y="802328"/>
        <a:ext cx="280522" cy="169868"/>
      </dsp:txXfrm>
    </dsp:sp>
    <dsp:sp modelId="{479EF814-52E5-40A6-A5D7-C472374B75D4}">
      <dsp:nvSpPr>
        <dsp:cNvPr id="0" name=""/>
        <dsp:cNvSpPr/>
      </dsp:nvSpPr>
      <dsp:spPr>
        <a:xfrm>
          <a:off x="5485052" y="681406"/>
          <a:ext cx="1137130" cy="617566"/>
        </a:xfrm>
        <a:prstGeom prst="roundRect">
          <a:avLst>
            <a:gd name="adj" fmla="val 10000"/>
          </a:avLst>
        </a:prstGeom>
        <a:solidFill>
          <a:schemeClr val="accent3">
            <a:shade val="50000"/>
            <a:hueOff val="250406"/>
            <a:satOff val="-8654"/>
            <a:lumOff val="341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b="1" i="1" kern="1200" dirty="0" smtClean="0">
              <a:effectLst>
                <a:outerShdw blurRad="38100" dist="38100" dir="2700000" algn="tl">
                  <a:srgbClr val="000000">
                    <a:alpha val="43137"/>
                  </a:srgbClr>
                </a:outerShdw>
              </a:effectLst>
            </a:rPr>
            <a:t>Pre-work Completion</a:t>
          </a:r>
          <a:endParaRPr lang="en-US" sz="1100" b="1" i="1" kern="1200" dirty="0">
            <a:effectLst>
              <a:outerShdw blurRad="38100" dist="38100" dir="2700000" algn="tl">
                <a:srgbClr val="000000">
                  <a:alpha val="43137"/>
                </a:srgbClr>
              </a:outerShdw>
            </a:effectLst>
          </a:endParaRPr>
        </a:p>
      </dsp:txBody>
      <dsp:txXfrm>
        <a:off x="5485052" y="681406"/>
        <a:ext cx="1137130" cy="411711"/>
      </dsp:txXfrm>
    </dsp:sp>
    <dsp:sp modelId="{A717E335-D0F3-436A-98BC-FF7AE1F6741E}">
      <dsp:nvSpPr>
        <dsp:cNvPr id="0" name=""/>
        <dsp:cNvSpPr/>
      </dsp:nvSpPr>
      <dsp:spPr>
        <a:xfrm>
          <a:off x="5717958" y="1093118"/>
          <a:ext cx="1137130" cy="2019600"/>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250406"/>
              <a:satOff val="-8654"/>
              <a:lumOff val="34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t>Owner: </a:t>
          </a:r>
          <a:r>
            <a:rPr lang="en-US" sz="1100" kern="1200" dirty="0" smtClean="0"/>
            <a:t>Participant</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b="1" kern="1200" dirty="0" smtClean="0"/>
            <a:t>Output: </a:t>
          </a:r>
          <a:r>
            <a:rPr lang="en-US" sz="1100" kern="1200" dirty="0" smtClean="0"/>
            <a:t>Complete assigned pre-work in the weeks leading up to the Code School start date</a:t>
          </a:r>
          <a:endParaRPr lang="en-US" sz="1100" kern="1200" dirty="0"/>
        </a:p>
      </dsp:txBody>
      <dsp:txXfrm>
        <a:off x="5751263" y="1126423"/>
        <a:ext cx="1070520" cy="1952990"/>
      </dsp:txXfrm>
    </dsp:sp>
    <dsp:sp modelId="{65FD5295-A9CF-48B8-9692-D63471829AED}">
      <dsp:nvSpPr>
        <dsp:cNvPr id="0" name=""/>
        <dsp:cNvSpPr/>
      </dsp:nvSpPr>
      <dsp:spPr>
        <a:xfrm>
          <a:off x="6794567" y="745706"/>
          <a:ext cx="365456" cy="283112"/>
        </a:xfrm>
        <a:prstGeom prst="rightArrow">
          <a:avLst>
            <a:gd name="adj1" fmla="val 60000"/>
            <a:gd name="adj2" fmla="val 50000"/>
          </a:avLst>
        </a:prstGeom>
        <a:solidFill>
          <a:schemeClr val="accent3">
            <a:shade val="90000"/>
            <a:hueOff val="162376"/>
            <a:satOff val="-5071"/>
            <a:lumOff val="1671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794567" y="802328"/>
        <a:ext cx="280522" cy="169868"/>
      </dsp:txXfrm>
    </dsp:sp>
    <dsp:sp modelId="{4285C39A-8BED-4677-A579-7DEC57E4E86F}">
      <dsp:nvSpPr>
        <dsp:cNvPr id="0" name=""/>
        <dsp:cNvSpPr/>
      </dsp:nvSpPr>
      <dsp:spPr>
        <a:xfrm>
          <a:off x="7311722" y="681406"/>
          <a:ext cx="1137130" cy="617566"/>
        </a:xfrm>
        <a:prstGeom prst="roundRect">
          <a:avLst>
            <a:gd name="adj" fmla="val 10000"/>
          </a:avLst>
        </a:prstGeom>
        <a:solidFill>
          <a:schemeClr val="accent3">
            <a:shade val="50000"/>
            <a:hueOff val="125203"/>
            <a:satOff val="-4327"/>
            <a:lumOff val="1707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b="1" i="1" kern="1200" dirty="0" smtClean="0">
              <a:effectLst>
                <a:outerShdw blurRad="38100" dist="38100" dir="2700000" algn="tl">
                  <a:srgbClr val="000000">
                    <a:alpha val="43137"/>
                  </a:srgbClr>
                </a:outerShdw>
              </a:effectLst>
            </a:rPr>
            <a:t>Program Start</a:t>
          </a:r>
          <a:endParaRPr lang="en-US" sz="1100" b="1" i="1" kern="1200" dirty="0">
            <a:effectLst>
              <a:outerShdw blurRad="38100" dist="38100" dir="2700000" algn="tl">
                <a:srgbClr val="000000">
                  <a:alpha val="43137"/>
                </a:srgbClr>
              </a:outerShdw>
            </a:effectLst>
          </a:endParaRPr>
        </a:p>
      </dsp:txBody>
      <dsp:txXfrm>
        <a:off x="7311722" y="681406"/>
        <a:ext cx="1137130" cy="411711"/>
      </dsp:txXfrm>
    </dsp:sp>
    <dsp:sp modelId="{00801167-D9E1-4BCC-B0D4-DAC7FEE36B63}">
      <dsp:nvSpPr>
        <dsp:cNvPr id="0" name=""/>
        <dsp:cNvSpPr/>
      </dsp:nvSpPr>
      <dsp:spPr>
        <a:xfrm>
          <a:off x="7544629" y="1093118"/>
          <a:ext cx="1137130" cy="2019600"/>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125203"/>
              <a:satOff val="-4327"/>
              <a:lumOff val="17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t>Owner: </a:t>
          </a:r>
          <a:r>
            <a:rPr lang="en-US" sz="1100" kern="1200" dirty="0" smtClean="0"/>
            <a:t>Participant and New Manager</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b="1" kern="1200" dirty="0" smtClean="0"/>
            <a:t>Output: </a:t>
          </a:r>
          <a:r>
            <a:rPr lang="en-US" sz="1100" kern="1200" dirty="0" smtClean="0"/>
            <a:t>Introduction to new org beginning 3/6/17; Begin Code School 3/20/17</a:t>
          </a:r>
          <a:endParaRPr lang="en-US" sz="1100" kern="1200" dirty="0"/>
        </a:p>
      </dsp:txBody>
      <dsp:txXfrm>
        <a:off x="7577934" y="1126423"/>
        <a:ext cx="1070520" cy="19529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EB0CF-0049-4541-8EF4-628D6D24CB60}">
      <dsp:nvSpPr>
        <dsp:cNvPr id="0" name=""/>
        <dsp:cNvSpPr/>
      </dsp:nvSpPr>
      <dsp:spPr>
        <a:xfrm>
          <a:off x="1669" y="0"/>
          <a:ext cx="3291874" cy="564133"/>
        </a:xfrm>
        <a:prstGeom prst="homePlate">
          <a:avLst/>
        </a:prstGeom>
        <a:solidFill>
          <a:srgbClr val="C9282D">
            <a:alpha val="90000"/>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rgbClr val="FFFFFF"/>
              </a:solidFill>
              <a:latin typeface="Arial"/>
              <a:ea typeface="+mn-ea"/>
              <a:cs typeface="+mn-cs"/>
            </a:rPr>
            <a:t>3/14-3/20 </a:t>
          </a:r>
          <a:endParaRPr lang="en-US" sz="1800" kern="1200" dirty="0">
            <a:solidFill>
              <a:srgbClr val="FFFFFF"/>
            </a:solidFill>
            <a:latin typeface="Arial"/>
            <a:ea typeface="+mn-ea"/>
            <a:cs typeface="+mn-cs"/>
          </a:endParaRPr>
        </a:p>
      </dsp:txBody>
      <dsp:txXfrm>
        <a:off x="1669" y="0"/>
        <a:ext cx="3150841" cy="564133"/>
      </dsp:txXfrm>
    </dsp:sp>
    <dsp:sp modelId="{03B3155E-4E75-4990-B7E5-B279C0D2349B}">
      <dsp:nvSpPr>
        <dsp:cNvPr id="0" name=""/>
        <dsp:cNvSpPr/>
      </dsp:nvSpPr>
      <dsp:spPr>
        <a:xfrm>
          <a:off x="2310925" y="0"/>
          <a:ext cx="4913099" cy="564133"/>
        </a:xfrm>
        <a:prstGeom prst="chevron">
          <a:avLst/>
        </a:prstGeom>
        <a:solidFill>
          <a:srgbClr val="C9282D">
            <a:alpha val="90000"/>
            <a:hueOff val="0"/>
            <a:satOff val="0"/>
            <a:lumOff val="0"/>
            <a:alphaOff val="-13333"/>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rgbClr val="FFFFFF"/>
              </a:solidFill>
              <a:latin typeface="Arial"/>
              <a:ea typeface="+mn-ea"/>
              <a:cs typeface="+mn-cs"/>
            </a:rPr>
            <a:t>3/20 – 3/31</a:t>
          </a:r>
          <a:endParaRPr lang="en-US" sz="1800" kern="1200" dirty="0">
            <a:solidFill>
              <a:srgbClr val="FFFFFF"/>
            </a:solidFill>
            <a:latin typeface="Arial"/>
            <a:ea typeface="+mn-ea"/>
            <a:cs typeface="+mn-cs"/>
          </a:endParaRPr>
        </a:p>
      </dsp:txBody>
      <dsp:txXfrm>
        <a:off x="2592992" y="0"/>
        <a:ext cx="4348966" cy="564133"/>
      </dsp:txXfrm>
    </dsp:sp>
    <dsp:sp modelId="{A75BFA64-30AF-4076-AD92-F43C4020D665}">
      <dsp:nvSpPr>
        <dsp:cNvPr id="0" name=""/>
        <dsp:cNvSpPr/>
      </dsp:nvSpPr>
      <dsp:spPr>
        <a:xfrm>
          <a:off x="6243074" y="0"/>
          <a:ext cx="2552404" cy="564133"/>
        </a:xfrm>
        <a:prstGeom prst="chevron">
          <a:avLst/>
        </a:prstGeom>
        <a:solidFill>
          <a:srgbClr val="C9282D">
            <a:alpha val="90000"/>
            <a:hueOff val="0"/>
            <a:satOff val="0"/>
            <a:lumOff val="0"/>
            <a:alphaOff val="-26667"/>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rgbClr val="FFFFFF"/>
              </a:solidFill>
              <a:latin typeface="Arial"/>
              <a:ea typeface="+mn-ea"/>
              <a:cs typeface="+mn-cs"/>
            </a:rPr>
            <a:t>      4/3- 4/17</a:t>
          </a:r>
          <a:endParaRPr lang="en-US" sz="1800" kern="1200" dirty="0">
            <a:solidFill>
              <a:srgbClr val="FFFFFF"/>
            </a:solidFill>
            <a:latin typeface="Arial"/>
            <a:ea typeface="+mn-ea"/>
            <a:cs typeface="+mn-cs"/>
          </a:endParaRPr>
        </a:p>
      </dsp:txBody>
      <dsp:txXfrm>
        <a:off x="6525141" y="0"/>
        <a:ext cx="1988271" cy="5641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D8673-026F-4A5E-8116-4946CE4D672B}">
      <dsp:nvSpPr>
        <dsp:cNvPr id="0" name=""/>
        <dsp:cNvSpPr/>
      </dsp:nvSpPr>
      <dsp:spPr>
        <a:xfrm>
          <a:off x="3754" y="428956"/>
          <a:ext cx="1767323" cy="682187"/>
        </a:xfrm>
        <a:prstGeom prst="chevron">
          <a:avLst>
            <a:gd name="adj" fmla="val 4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E2AFE-94CE-41FB-8898-0277DA77997A}">
      <dsp:nvSpPr>
        <dsp:cNvPr id="0" name=""/>
        <dsp:cNvSpPr/>
      </dsp:nvSpPr>
      <dsp:spPr>
        <a:xfrm>
          <a:off x="475041" y="599503"/>
          <a:ext cx="1492406" cy="682187"/>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Complete Application</a:t>
          </a:r>
          <a:endParaRPr lang="en-US" sz="1500" kern="1200" dirty="0"/>
        </a:p>
      </dsp:txBody>
      <dsp:txXfrm>
        <a:off x="495022" y="619484"/>
        <a:ext cx="1452444" cy="642225"/>
      </dsp:txXfrm>
    </dsp:sp>
    <dsp:sp modelId="{BBBFA291-7F7D-46D6-8C86-407175A57944}">
      <dsp:nvSpPr>
        <dsp:cNvPr id="0" name=""/>
        <dsp:cNvSpPr/>
      </dsp:nvSpPr>
      <dsp:spPr>
        <a:xfrm>
          <a:off x="2022431" y="428956"/>
          <a:ext cx="1767323" cy="682187"/>
        </a:xfrm>
        <a:prstGeom prst="chevron">
          <a:avLst>
            <a:gd name="adj" fmla="val 40000"/>
          </a:avLst>
        </a:prstGeom>
        <a:solidFill>
          <a:schemeClr val="accent3">
            <a:shade val="50000"/>
            <a:hueOff val="156503"/>
            <a:satOff val="-5409"/>
            <a:lumOff val="213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33F5C-3445-4157-8C70-C7AD95519FAD}">
      <dsp:nvSpPr>
        <dsp:cNvPr id="0" name=""/>
        <dsp:cNvSpPr/>
      </dsp:nvSpPr>
      <dsp:spPr>
        <a:xfrm>
          <a:off x="2493717" y="599503"/>
          <a:ext cx="1492406" cy="682187"/>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156503"/>
              <a:satOff val="-5409"/>
              <a:lumOff val="2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Code School Pre-Work</a:t>
          </a:r>
          <a:endParaRPr lang="en-US" sz="1500" kern="1200" dirty="0"/>
        </a:p>
      </dsp:txBody>
      <dsp:txXfrm>
        <a:off x="2513698" y="619484"/>
        <a:ext cx="1452444" cy="642225"/>
      </dsp:txXfrm>
    </dsp:sp>
    <dsp:sp modelId="{EB37719D-DBAC-4909-97DF-56CE97FE37E7}">
      <dsp:nvSpPr>
        <dsp:cNvPr id="0" name=""/>
        <dsp:cNvSpPr/>
      </dsp:nvSpPr>
      <dsp:spPr>
        <a:xfrm>
          <a:off x="4041108" y="428956"/>
          <a:ext cx="1767323" cy="682187"/>
        </a:xfrm>
        <a:prstGeom prst="chevron">
          <a:avLst>
            <a:gd name="adj" fmla="val 40000"/>
          </a:avLst>
        </a:prstGeom>
        <a:solidFill>
          <a:schemeClr val="accent3">
            <a:shade val="50000"/>
            <a:hueOff val="313007"/>
            <a:satOff val="-10817"/>
            <a:lumOff val="426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D501B-BDEB-490A-9D36-4D583C026EA3}">
      <dsp:nvSpPr>
        <dsp:cNvPr id="0" name=""/>
        <dsp:cNvSpPr/>
      </dsp:nvSpPr>
      <dsp:spPr>
        <a:xfrm>
          <a:off x="4512394" y="599503"/>
          <a:ext cx="1492406" cy="682187"/>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313007"/>
              <a:satOff val="-10817"/>
              <a:lumOff val="426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Housing </a:t>
          </a:r>
          <a:endParaRPr lang="en-US" sz="1500" kern="1200" dirty="0"/>
        </a:p>
      </dsp:txBody>
      <dsp:txXfrm>
        <a:off x="4532375" y="619484"/>
        <a:ext cx="1452444" cy="642225"/>
      </dsp:txXfrm>
    </dsp:sp>
    <dsp:sp modelId="{D1263D01-5C9F-4589-AC1A-EDB3E68F3C0E}">
      <dsp:nvSpPr>
        <dsp:cNvPr id="0" name=""/>
        <dsp:cNvSpPr/>
      </dsp:nvSpPr>
      <dsp:spPr>
        <a:xfrm>
          <a:off x="6059784" y="428956"/>
          <a:ext cx="1767323" cy="682187"/>
        </a:xfrm>
        <a:prstGeom prst="chevron">
          <a:avLst>
            <a:gd name="adj" fmla="val 40000"/>
          </a:avLst>
        </a:prstGeom>
        <a:solidFill>
          <a:schemeClr val="accent3">
            <a:shade val="50000"/>
            <a:hueOff val="156503"/>
            <a:satOff val="-5409"/>
            <a:lumOff val="213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61D071-963C-43D1-A0BC-CE214A3A3C88}">
      <dsp:nvSpPr>
        <dsp:cNvPr id="0" name=""/>
        <dsp:cNvSpPr/>
      </dsp:nvSpPr>
      <dsp:spPr>
        <a:xfrm>
          <a:off x="6531071" y="599503"/>
          <a:ext cx="1492406" cy="682187"/>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50000"/>
              <a:hueOff val="156503"/>
              <a:satOff val="-5409"/>
              <a:lumOff val="2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Travel Expenses</a:t>
          </a:r>
          <a:endParaRPr lang="en-US" sz="1500" kern="1200" dirty="0"/>
        </a:p>
      </dsp:txBody>
      <dsp:txXfrm>
        <a:off x="6551052" y="619484"/>
        <a:ext cx="1452444" cy="6422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1AE0A-4550-40B2-ADD9-65139A78D48D}">
      <dsp:nvSpPr>
        <dsp:cNvPr id="0" name=""/>
        <dsp:cNvSpPr/>
      </dsp:nvSpPr>
      <dsp:spPr>
        <a:xfrm>
          <a:off x="1194" y="0"/>
          <a:ext cx="1858037" cy="3027744"/>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latin typeface="Arial"/>
              <a:ea typeface="+mn-ea"/>
              <a:cs typeface="+mn-cs"/>
            </a:rPr>
            <a:t>Proficiency Models provide a guideline to participants as to what skills and capabilities they need to continue to build proficiency in over time, as well as demonstrate in their work.</a:t>
          </a:r>
          <a:endParaRPr lang="en-US" sz="1100" kern="1200" dirty="0">
            <a:solidFill>
              <a:srgbClr val="FFFFFF"/>
            </a:solidFill>
            <a:latin typeface="Arial"/>
            <a:ea typeface="+mn-ea"/>
            <a:cs typeface="+mn-cs"/>
          </a:endParaRPr>
        </a:p>
      </dsp:txBody>
      <dsp:txXfrm>
        <a:off x="36666" y="1246569"/>
        <a:ext cx="1787093" cy="1140153"/>
      </dsp:txXfrm>
    </dsp:sp>
    <dsp:sp modelId="{E26EB68A-A916-401B-BE0E-7FF036D8CCF9}">
      <dsp:nvSpPr>
        <dsp:cNvPr id="0" name=""/>
        <dsp:cNvSpPr/>
      </dsp:nvSpPr>
      <dsp:spPr>
        <a:xfrm>
          <a:off x="432541" y="32384"/>
          <a:ext cx="995343" cy="91836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4C8B1BC2-B5FC-401F-81C7-B90D7D2D5B55}">
      <dsp:nvSpPr>
        <dsp:cNvPr id="0" name=""/>
        <dsp:cNvSpPr/>
      </dsp:nvSpPr>
      <dsp:spPr>
        <a:xfrm>
          <a:off x="1914973" y="0"/>
          <a:ext cx="1858037" cy="3027744"/>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latin typeface="Arial"/>
              <a:ea typeface="+mn-ea"/>
              <a:cs typeface="+mn-cs"/>
            </a:rPr>
            <a:t>Proficiency Models are used as a coaching tool for managers, technical mentors, and participants to help facilitate coaching/feedback conversations on focus areas and development opportunities.</a:t>
          </a:r>
          <a:endParaRPr lang="en-US" sz="1100" kern="1200" dirty="0">
            <a:solidFill>
              <a:srgbClr val="FFFFFF"/>
            </a:solidFill>
            <a:latin typeface="Arial"/>
            <a:ea typeface="+mn-ea"/>
            <a:cs typeface="+mn-cs"/>
          </a:endParaRPr>
        </a:p>
      </dsp:txBody>
      <dsp:txXfrm>
        <a:off x="1950445" y="1246569"/>
        <a:ext cx="1787093" cy="1140153"/>
      </dsp:txXfrm>
    </dsp:sp>
    <dsp:sp modelId="{2F6982AE-AABF-4D83-A185-4DD666B7C055}">
      <dsp:nvSpPr>
        <dsp:cNvPr id="0" name=""/>
        <dsp:cNvSpPr/>
      </dsp:nvSpPr>
      <dsp:spPr>
        <a:xfrm>
          <a:off x="2346320" y="32384"/>
          <a:ext cx="995343" cy="91836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6000" r="-26000"/>
          </a:stretch>
        </a:blip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874E860-BA44-4C3F-AA9A-03DD9C773052}">
      <dsp:nvSpPr>
        <dsp:cNvPr id="0" name=""/>
        <dsp:cNvSpPr/>
      </dsp:nvSpPr>
      <dsp:spPr>
        <a:xfrm>
          <a:off x="3828752" y="0"/>
          <a:ext cx="1858037" cy="3027744"/>
        </a:xfrm>
        <a:prstGeom prst="roundRect">
          <a:avLst>
            <a:gd name="adj" fmla="val 10000"/>
          </a:avLst>
        </a:prstGeom>
        <a:solidFill>
          <a:srgbClr val="5381AC">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latin typeface="Arial"/>
              <a:ea typeface="+mn-ea"/>
              <a:cs typeface="+mn-cs"/>
            </a:rPr>
            <a:t>At the end of the program, the proficiency tool provides a measure proficiency within key areas, and assists in making a determination of grade level within the software development job family. </a:t>
          </a:r>
          <a:endParaRPr lang="en-US" sz="1100" kern="1200" dirty="0">
            <a:solidFill>
              <a:srgbClr val="FFFFFF"/>
            </a:solidFill>
            <a:latin typeface="Arial"/>
            <a:ea typeface="+mn-ea"/>
            <a:cs typeface="+mn-cs"/>
          </a:endParaRPr>
        </a:p>
      </dsp:txBody>
      <dsp:txXfrm>
        <a:off x="3864224" y="1246569"/>
        <a:ext cx="1787093" cy="1140153"/>
      </dsp:txXfrm>
    </dsp:sp>
    <dsp:sp modelId="{76A8441A-7772-4B49-95C0-731F4A007500}">
      <dsp:nvSpPr>
        <dsp:cNvPr id="0" name=""/>
        <dsp:cNvSpPr/>
      </dsp:nvSpPr>
      <dsp:spPr>
        <a:xfrm>
          <a:off x="4260099" y="32384"/>
          <a:ext cx="995343" cy="91836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A89C53B9-D1C7-445D-A9AB-BA512FF86716}">
      <dsp:nvSpPr>
        <dsp:cNvPr id="0" name=""/>
        <dsp:cNvSpPr/>
      </dsp:nvSpPr>
      <dsp:spPr>
        <a:xfrm>
          <a:off x="227519" y="2508840"/>
          <a:ext cx="5232945" cy="454161"/>
        </a:xfrm>
        <a:prstGeom prst="leftRightArrow">
          <a:avLst/>
        </a:prstGeom>
        <a:solidFill>
          <a:srgbClr val="5381AC">
            <a:tint val="60000"/>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9F0BE65-C96E-4BD4-BA21-3DC8B835763A}" type="datetimeFigureOut">
              <a:rPr lang="en-US" smtClean="0"/>
              <a:t>4/25/2017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2D5590A-DFEE-479F-AF99-32793EC655A6}" type="slidenum">
              <a:rPr lang="en-US" smtClean="0"/>
              <a:t>‹#›</a:t>
            </a:fld>
            <a:endParaRPr lang="en-US" dirty="0"/>
          </a:p>
        </p:txBody>
      </p:sp>
    </p:spTree>
    <p:extLst>
      <p:ext uri="{BB962C8B-B14F-4D97-AF65-F5344CB8AC3E}">
        <p14:creationId xmlns:p14="http://schemas.microsoft.com/office/powerpoint/2010/main" val="407184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a:t>
            </a:fld>
            <a:endParaRPr lang="en-US" dirty="0"/>
          </a:p>
        </p:txBody>
      </p:sp>
    </p:spTree>
    <p:extLst>
      <p:ext uri="{BB962C8B-B14F-4D97-AF65-F5344CB8AC3E}">
        <p14:creationId xmlns:p14="http://schemas.microsoft.com/office/powerpoint/2010/main" val="53605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10</a:t>
            </a:fld>
            <a:endParaRPr lang="en-US" dirty="0"/>
          </a:p>
        </p:txBody>
      </p:sp>
    </p:spTree>
    <p:extLst>
      <p:ext uri="{BB962C8B-B14F-4D97-AF65-F5344CB8AC3E}">
        <p14:creationId xmlns:p14="http://schemas.microsoft.com/office/powerpoint/2010/main" val="328624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11</a:t>
            </a:fld>
            <a:endParaRPr lang="en-US" dirty="0"/>
          </a:p>
        </p:txBody>
      </p:sp>
    </p:spTree>
    <p:extLst>
      <p:ext uri="{BB962C8B-B14F-4D97-AF65-F5344CB8AC3E}">
        <p14:creationId xmlns:p14="http://schemas.microsoft.com/office/powerpoint/2010/main" val="44030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12</a:t>
            </a:fld>
            <a:endParaRPr lang="en-US" dirty="0"/>
          </a:p>
        </p:txBody>
      </p:sp>
    </p:spTree>
    <p:extLst>
      <p:ext uri="{BB962C8B-B14F-4D97-AF65-F5344CB8AC3E}">
        <p14:creationId xmlns:p14="http://schemas.microsoft.com/office/powerpoint/2010/main" val="50395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13</a:t>
            </a:fld>
            <a:endParaRPr lang="en-US" dirty="0"/>
          </a:p>
        </p:txBody>
      </p:sp>
    </p:spTree>
    <p:extLst>
      <p:ext uri="{BB962C8B-B14F-4D97-AF65-F5344CB8AC3E}">
        <p14:creationId xmlns:p14="http://schemas.microsoft.com/office/powerpoint/2010/main" val="264176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D5590A-DFEE-479F-AF99-32793EC655A6}" type="slidenum">
              <a:rPr lang="en-US" smtClean="0"/>
              <a:t>14</a:t>
            </a:fld>
            <a:endParaRPr lang="en-US" dirty="0"/>
          </a:p>
        </p:txBody>
      </p:sp>
    </p:spTree>
    <p:extLst>
      <p:ext uri="{BB962C8B-B14F-4D97-AF65-F5344CB8AC3E}">
        <p14:creationId xmlns:p14="http://schemas.microsoft.com/office/powerpoint/2010/main" val="671279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15</a:t>
            </a:fld>
            <a:endParaRPr lang="en-US" dirty="0"/>
          </a:p>
        </p:txBody>
      </p:sp>
    </p:spTree>
    <p:extLst>
      <p:ext uri="{BB962C8B-B14F-4D97-AF65-F5344CB8AC3E}">
        <p14:creationId xmlns:p14="http://schemas.microsoft.com/office/powerpoint/2010/main" val="298666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16</a:t>
            </a:fld>
            <a:endParaRPr lang="en-US" dirty="0"/>
          </a:p>
        </p:txBody>
      </p:sp>
    </p:spTree>
    <p:extLst>
      <p:ext uri="{BB962C8B-B14F-4D97-AF65-F5344CB8AC3E}">
        <p14:creationId xmlns:p14="http://schemas.microsoft.com/office/powerpoint/2010/main" val="423721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17</a:t>
            </a:fld>
            <a:endParaRPr lang="en-US" dirty="0"/>
          </a:p>
        </p:txBody>
      </p:sp>
    </p:spTree>
    <p:extLst>
      <p:ext uri="{BB962C8B-B14F-4D97-AF65-F5344CB8AC3E}">
        <p14:creationId xmlns:p14="http://schemas.microsoft.com/office/powerpoint/2010/main" val="3598475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18</a:t>
            </a:fld>
            <a:endParaRPr lang="en-US" dirty="0"/>
          </a:p>
        </p:txBody>
      </p:sp>
    </p:spTree>
    <p:extLst>
      <p:ext uri="{BB962C8B-B14F-4D97-AF65-F5344CB8AC3E}">
        <p14:creationId xmlns:p14="http://schemas.microsoft.com/office/powerpoint/2010/main" val="381524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19</a:t>
            </a:fld>
            <a:endParaRPr lang="en-US" dirty="0"/>
          </a:p>
        </p:txBody>
      </p:sp>
    </p:spTree>
    <p:extLst>
      <p:ext uri="{BB962C8B-B14F-4D97-AF65-F5344CB8AC3E}">
        <p14:creationId xmlns:p14="http://schemas.microsoft.com/office/powerpoint/2010/main" val="40608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a:t>
            </a:fld>
            <a:endParaRPr lang="en-US" dirty="0"/>
          </a:p>
        </p:txBody>
      </p:sp>
    </p:spTree>
    <p:extLst>
      <p:ext uri="{BB962C8B-B14F-4D97-AF65-F5344CB8AC3E}">
        <p14:creationId xmlns:p14="http://schemas.microsoft.com/office/powerpoint/2010/main" val="179058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20</a:t>
            </a:fld>
            <a:endParaRPr lang="en-US" dirty="0"/>
          </a:p>
        </p:txBody>
      </p:sp>
    </p:spTree>
    <p:extLst>
      <p:ext uri="{BB962C8B-B14F-4D97-AF65-F5344CB8AC3E}">
        <p14:creationId xmlns:p14="http://schemas.microsoft.com/office/powerpoint/2010/main" val="776811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7785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22</a:t>
            </a:fld>
            <a:endParaRPr lang="en-US" dirty="0"/>
          </a:p>
        </p:txBody>
      </p:sp>
    </p:spTree>
    <p:extLst>
      <p:ext uri="{BB962C8B-B14F-4D97-AF65-F5344CB8AC3E}">
        <p14:creationId xmlns:p14="http://schemas.microsoft.com/office/powerpoint/2010/main" val="106544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23</a:t>
            </a:fld>
            <a:endParaRPr lang="en-US" dirty="0"/>
          </a:p>
        </p:txBody>
      </p:sp>
    </p:spTree>
    <p:extLst>
      <p:ext uri="{BB962C8B-B14F-4D97-AF65-F5344CB8AC3E}">
        <p14:creationId xmlns:p14="http://schemas.microsoft.com/office/powerpoint/2010/main" val="243804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24</a:t>
            </a:fld>
            <a:endParaRPr lang="en-US" dirty="0"/>
          </a:p>
        </p:txBody>
      </p:sp>
    </p:spTree>
    <p:extLst>
      <p:ext uri="{BB962C8B-B14F-4D97-AF65-F5344CB8AC3E}">
        <p14:creationId xmlns:p14="http://schemas.microsoft.com/office/powerpoint/2010/main" val="3670830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25</a:t>
            </a:fld>
            <a:endParaRPr lang="en-US" dirty="0"/>
          </a:p>
        </p:txBody>
      </p:sp>
    </p:spTree>
    <p:extLst>
      <p:ext uri="{BB962C8B-B14F-4D97-AF65-F5344CB8AC3E}">
        <p14:creationId xmlns:p14="http://schemas.microsoft.com/office/powerpoint/2010/main" val="36318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26</a:t>
            </a:fld>
            <a:endParaRPr lang="en-US" dirty="0"/>
          </a:p>
        </p:txBody>
      </p:sp>
    </p:spTree>
    <p:extLst>
      <p:ext uri="{BB962C8B-B14F-4D97-AF65-F5344CB8AC3E}">
        <p14:creationId xmlns:p14="http://schemas.microsoft.com/office/powerpoint/2010/main" val="879786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3</a:t>
            </a:fld>
            <a:endParaRPr lang="en-US" dirty="0"/>
          </a:p>
        </p:txBody>
      </p:sp>
    </p:spTree>
    <p:extLst>
      <p:ext uri="{BB962C8B-B14F-4D97-AF65-F5344CB8AC3E}">
        <p14:creationId xmlns:p14="http://schemas.microsoft.com/office/powerpoint/2010/main" val="27322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4</a:t>
            </a:fld>
            <a:endParaRPr lang="en-US" dirty="0"/>
          </a:p>
        </p:txBody>
      </p:sp>
    </p:spTree>
    <p:extLst>
      <p:ext uri="{BB962C8B-B14F-4D97-AF65-F5344CB8AC3E}">
        <p14:creationId xmlns:p14="http://schemas.microsoft.com/office/powerpoint/2010/main" val="87808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5</a:t>
            </a:fld>
            <a:endParaRPr lang="en-US" dirty="0"/>
          </a:p>
        </p:txBody>
      </p:sp>
    </p:spTree>
    <p:extLst>
      <p:ext uri="{BB962C8B-B14F-4D97-AF65-F5344CB8AC3E}">
        <p14:creationId xmlns:p14="http://schemas.microsoft.com/office/powerpoint/2010/main" val="255302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6</a:t>
            </a:fld>
            <a:endParaRPr lang="en-US" dirty="0"/>
          </a:p>
        </p:txBody>
      </p:sp>
    </p:spTree>
    <p:extLst>
      <p:ext uri="{BB962C8B-B14F-4D97-AF65-F5344CB8AC3E}">
        <p14:creationId xmlns:p14="http://schemas.microsoft.com/office/powerpoint/2010/main" val="40561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2D5590A-DFEE-479F-AF99-32793EC655A6}" type="slidenum">
              <a:rPr lang="en-US" smtClean="0"/>
              <a:t>7</a:t>
            </a:fld>
            <a:endParaRPr lang="en-US" dirty="0"/>
          </a:p>
        </p:txBody>
      </p:sp>
    </p:spTree>
    <p:extLst>
      <p:ext uri="{BB962C8B-B14F-4D97-AF65-F5344CB8AC3E}">
        <p14:creationId xmlns:p14="http://schemas.microsoft.com/office/powerpoint/2010/main" val="17176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8</a:t>
            </a:fld>
            <a:endParaRPr lang="en-US" dirty="0"/>
          </a:p>
        </p:txBody>
      </p:sp>
    </p:spTree>
    <p:extLst>
      <p:ext uri="{BB962C8B-B14F-4D97-AF65-F5344CB8AC3E}">
        <p14:creationId xmlns:p14="http://schemas.microsoft.com/office/powerpoint/2010/main" val="220889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5590A-DFEE-479F-AF99-32793EC655A6}" type="slidenum">
              <a:rPr lang="en-US" smtClean="0"/>
              <a:t>9</a:t>
            </a:fld>
            <a:endParaRPr lang="en-US" dirty="0"/>
          </a:p>
        </p:txBody>
      </p:sp>
    </p:spTree>
    <p:extLst>
      <p:ext uri="{BB962C8B-B14F-4D97-AF65-F5344CB8AC3E}">
        <p14:creationId xmlns:p14="http://schemas.microsoft.com/office/powerpoint/2010/main" val="136747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76600" y="1671876"/>
            <a:ext cx="5562600" cy="737973"/>
          </a:xfrm>
        </p:spPr>
        <p:txBody>
          <a:bodyPr anchor="b">
            <a:noAutofit/>
          </a:bodyPr>
          <a:lstStyle>
            <a:lvl1pPr algn="l">
              <a:defRPr sz="2800" b="0">
                <a:solidFill>
                  <a:schemeClr val="tx1"/>
                </a:solidFill>
                <a:latin typeface="Rockwell" pitchFamily="18" charset="0"/>
              </a:defRPr>
            </a:lvl1pPr>
          </a:lstStyle>
          <a:p>
            <a:pPr lvl="0"/>
            <a:r>
              <a:rPr lang="en-US" noProof="0" smtClean="0"/>
              <a:t>Click to edit Master title style</a:t>
            </a:r>
            <a:endParaRPr lang="en-US" noProof="0" dirty="0" smtClean="0"/>
          </a:p>
        </p:txBody>
      </p:sp>
      <p:sp>
        <p:nvSpPr>
          <p:cNvPr id="4099" name="Rectangle 3"/>
          <p:cNvSpPr>
            <a:spLocks noGrp="1" noChangeArrowheads="1"/>
          </p:cNvSpPr>
          <p:nvPr>
            <p:ph type="subTitle" idx="1"/>
          </p:nvPr>
        </p:nvSpPr>
        <p:spPr>
          <a:xfrm>
            <a:off x="3277213" y="2400300"/>
            <a:ext cx="5584990" cy="448794"/>
          </a:xfrm>
        </p:spPr>
        <p:txBody>
          <a:bodyPr>
            <a:normAutofit/>
          </a:bodyPr>
          <a:lstStyle>
            <a:lvl1pPr marL="0" indent="0" algn="l">
              <a:buFont typeface="Wingdings" pitchFamily="2" charset="2"/>
              <a:buNone/>
              <a:defRPr sz="2000">
                <a:solidFill>
                  <a:schemeClr val="tx2"/>
                </a:solidFill>
                <a:latin typeface="+mn-lt"/>
              </a:defRPr>
            </a:lvl1pPr>
          </a:lstStyle>
          <a:p>
            <a:pPr lvl="0"/>
            <a:r>
              <a:rPr lang="en-US" noProof="0" smtClean="0"/>
              <a:t>Click to edit Master subtitle style</a:t>
            </a:r>
            <a:endParaRPr lang="en-US" noProof="0" dirty="0" smtClean="0"/>
          </a:p>
        </p:txBody>
      </p:sp>
      <p:cxnSp>
        <p:nvCxnSpPr>
          <p:cNvPr id="12" name="Straight Connector 25"/>
          <p:cNvCxnSpPr>
            <a:cxnSpLocks noChangeShapeType="1"/>
          </p:cNvCxnSpPr>
          <p:nvPr/>
        </p:nvCxnSpPr>
        <p:spPr bwMode="auto">
          <a:xfrm>
            <a:off x="2978150" y="1649016"/>
            <a:ext cx="0" cy="1257300"/>
          </a:xfrm>
          <a:prstGeom prst="line">
            <a:avLst/>
          </a:prstGeom>
          <a:noFill/>
          <a:ln w="9525" algn="ctr">
            <a:solidFill>
              <a:srgbClr val="61626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13" name="Rectangle 12"/>
          <p:cNvSpPr/>
          <p:nvPr/>
        </p:nvSpPr>
        <p:spPr>
          <a:xfrm>
            <a:off x="0" y="4661297"/>
            <a:ext cx="9144000" cy="488156"/>
          </a:xfrm>
          <a:prstGeom prst="rect">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TextBox 21"/>
          <p:cNvSpPr txBox="1">
            <a:spLocks noChangeArrowheads="1"/>
          </p:cNvSpPr>
          <p:nvPr/>
        </p:nvSpPr>
        <p:spPr bwMode="auto">
          <a:xfrm>
            <a:off x="4557552" y="4708117"/>
            <a:ext cx="3818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2"/>
                </a:solidFill>
                <a:latin typeface="Arial" charset="0"/>
                <a:ea typeface="ＭＳ Ｐゴシック" pitchFamily="34" charset="-128"/>
              </a:defRPr>
            </a:lvl1pPr>
            <a:lvl2pPr marL="742950" indent="-285750" eaLnBrk="0" hangingPunct="0">
              <a:defRPr sz="1400">
                <a:solidFill>
                  <a:schemeClr val="bg2"/>
                </a:solidFill>
                <a:latin typeface="Arial" charset="0"/>
                <a:ea typeface="ＭＳ Ｐゴシック" pitchFamily="34" charset="-128"/>
              </a:defRPr>
            </a:lvl2pPr>
            <a:lvl3pPr marL="1143000" indent="-228600" eaLnBrk="0" hangingPunct="0">
              <a:defRPr sz="1400">
                <a:solidFill>
                  <a:schemeClr val="bg2"/>
                </a:solidFill>
                <a:latin typeface="Arial" charset="0"/>
                <a:ea typeface="ＭＳ Ｐゴシック" pitchFamily="34" charset="-128"/>
              </a:defRPr>
            </a:lvl3pPr>
            <a:lvl4pPr marL="1600200" indent="-228600" eaLnBrk="0" hangingPunct="0">
              <a:defRPr sz="1400">
                <a:solidFill>
                  <a:schemeClr val="bg2"/>
                </a:solidFill>
                <a:latin typeface="Arial" charset="0"/>
                <a:ea typeface="ＭＳ Ｐゴシック" pitchFamily="34" charset="-128"/>
              </a:defRPr>
            </a:lvl4pPr>
            <a:lvl5pPr marL="2057400" indent="-228600" eaLnBrk="0" hangingPunct="0">
              <a:defRPr sz="14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4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4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4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400">
                <a:solidFill>
                  <a:schemeClr val="bg2"/>
                </a:solidFill>
                <a:latin typeface="Arial" charset="0"/>
                <a:ea typeface="ＭＳ Ｐゴシック" pitchFamily="34" charset="-128"/>
              </a:defRPr>
            </a:lvl9pPr>
          </a:lstStyle>
          <a:p>
            <a:pPr algn="r" eaLnBrk="1" hangingPunct="1">
              <a:defRPr/>
            </a:pPr>
            <a:r>
              <a:rPr lang="en-US" sz="2000" dirty="0" smtClean="0">
                <a:solidFill>
                  <a:srgbClr val="FFFFFF"/>
                </a:solidFill>
                <a:latin typeface="Rockwell" pitchFamily="18" charset="0"/>
                <a:cs typeface="+mn-cs"/>
              </a:rPr>
              <a:t>IT Talent &amp; Enterprise Services</a:t>
            </a:r>
          </a:p>
        </p:txBody>
      </p:sp>
      <p:sp>
        <p:nvSpPr>
          <p:cNvPr id="17" name="Text Box 4"/>
          <p:cNvSpPr txBox="1">
            <a:spLocks noChangeArrowheads="1"/>
          </p:cNvSpPr>
          <p:nvPr/>
        </p:nvSpPr>
        <p:spPr bwMode="auto">
          <a:xfrm>
            <a:off x="77789" y="4855369"/>
            <a:ext cx="1730375" cy="19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lnSpc>
                <a:spcPct val="80000"/>
              </a:lnSpc>
              <a:spcBef>
                <a:spcPct val="20000"/>
              </a:spcBef>
              <a:defRPr sz="1400">
                <a:solidFill>
                  <a:schemeClr val="bg2"/>
                </a:solidFill>
                <a:latin typeface="Arial" charset="0"/>
                <a:ea typeface="ＭＳ Ｐゴシック" pitchFamily="34" charset="-128"/>
              </a:defRPr>
            </a:lvl1pPr>
            <a:lvl2pPr marL="742950" indent="-285750" eaLnBrk="0" hangingPunct="0">
              <a:lnSpc>
                <a:spcPct val="80000"/>
              </a:lnSpc>
              <a:spcBef>
                <a:spcPct val="20000"/>
              </a:spcBef>
              <a:defRPr sz="1400">
                <a:solidFill>
                  <a:schemeClr val="bg2"/>
                </a:solidFill>
                <a:latin typeface="Arial" charset="0"/>
                <a:ea typeface="ＭＳ Ｐゴシック" pitchFamily="34" charset="-128"/>
              </a:defRPr>
            </a:lvl2pPr>
            <a:lvl3pPr marL="1143000" indent="-228600" eaLnBrk="0" hangingPunct="0">
              <a:lnSpc>
                <a:spcPct val="80000"/>
              </a:lnSpc>
              <a:spcBef>
                <a:spcPct val="20000"/>
              </a:spcBef>
              <a:defRPr sz="1400">
                <a:solidFill>
                  <a:schemeClr val="bg2"/>
                </a:solidFill>
                <a:latin typeface="Arial" charset="0"/>
                <a:ea typeface="ＭＳ Ｐゴシック" pitchFamily="34" charset="-128"/>
              </a:defRPr>
            </a:lvl3pPr>
            <a:lvl4pPr marL="1600200" indent="-228600" eaLnBrk="0" hangingPunct="0">
              <a:lnSpc>
                <a:spcPct val="80000"/>
              </a:lnSpc>
              <a:spcBef>
                <a:spcPct val="20000"/>
              </a:spcBef>
              <a:defRPr sz="1400">
                <a:solidFill>
                  <a:schemeClr val="bg2"/>
                </a:solidFill>
                <a:latin typeface="Arial" charset="0"/>
                <a:ea typeface="ＭＳ Ｐゴシック" pitchFamily="34" charset="-128"/>
              </a:defRPr>
            </a:lvl4pPr>
            <a:lvl5pPr marL="2057400" indent="-228600" eaLnBrk="0" hangingPunct="0">
              <a:lnSpc>
                <a:spcPct val="80000"/>
              </a:lnSpc>
              <a:spcBef>
                <a:spcPct val="20000"/>
              </a:spcBef>
              <a:defRPr sz="1400">
                <a:solidFill>
                  <a:schemeClr val="bg2"/>
                </a:solidFill>
                <a:latin typeface="Arial" charset="0"/>
                <a:ea typeface="ＭＳ Ｐゴシック" pitchFamily="34" charset="-128"/>
              </a:defRPr>
            </a:lvl5pPr>
            <a:lvl6pPr marL="2514600" indent="-228600" eaLnBrk="0" fontAlgn="base" hangingPunct="0">
              <a:lnSpc>
                <a:spcPct val="80000"/>
              </a:lnSpc>
              <a:spcBef>
                <a:spcPct val="20000"/>
              </a:spcBef>
              <a:spcAft>
                <a:spcPct val="0"/>
              </a:spcAft>
              <a:defRPr sz="1400">
                <a:solidFill>
                  <a:schemeClr val="bg2"/>
                </a:solidFill>
                <a:latin typeface="Arial" charset="0"/>
                <a:ea typeface="ＭＳ Ｐゴシック" pitchFamily="34" charset="-128"/>
              </a:defRPr>
            </a:lvl6pPr>
            <a:lvl7pPr marL="2971800" indent="-228600" eaLnBrk="0" fontAlgn="base" hangingPunct="0">
              <a:lnSpc>
                <a:spcPct val="80000"/>
              </a:lnSpc>
              <a:spcBef>
                <a:spcPct val="20000"/>
              </a:spcBef>
              <a:spcAft>
                <a:spcPct val="0"/>
              </a:spcAft>
              <a:defRPr sz="1400">
                <a:solidFill>
                  <a:schemeClr val="bg2"/>
                </a:solidFill>
                <a:latin typeface="Arial" charset="0"/>
                <a:ea typeface="ＭＳ Ｐゴシック" pitchFamily="34" charset="-128"/>
              </a:defRPr>
            </a:lvl7pPr>
            <a:lvl8pPr marL="3429000" indent="-228600" eaLnBrk="0" fontAlgn="base" hangingPunct="0">
              <a:lnSpc>
                <a:spcPct val="80000"/>
              </a:lnSpc>
              <a:spcBef>
                <a:spcPct val="20000"/>
              </a:spcBef>
              <a:spcAft>
                <a:spcPct val="0"/>
              </a:spcAft>
              <a:defRPr sz="1400">
                <a:solidFill>
                  <a:schemeClr val="bg2"/>
                </a:solidFill>
                <a:latin typeface="Arial" charset="0"/>
                <a:ea typeface="ＭＳ Ｐゴシック" pitchFamily="34" charset="-128"/>
              </a:defRPr>
            </a:lvl8pPr>
            <a:lvl9pPr marL="3886200" indent="-228600" eaLnBrk="0" fontAlgn="base" hangingPunct="0">
              <a:lnSpc>
                <a:spcPct val="80000"/>
              </a:lnSpc>
              <a:spcBef>
                <a:spcPct val="20000"/>
              </a:spcBef>
              <a:spcAft>
                <a:spcPct val="0"/>
              </a:spcAft>
              <a:defRPr sz="1400">
                <a:solidFill>
                  <a:schemeClr val="bg2"/>
                </a:solidFill>
                <a:latin typeface="Arial" charset="0"/>
                <a:ea typeface="ＭＳ Ｐゴシック" pitchFamily="34" charset="-128"/>
              </a:defRPr>
            </a:lvl9pPr>
          </a:lstStyle>
          <a:p>
            <a:pPr algn="l" eaLnBrk="1" hangingPunct="1">
              <a:defRPr/>
            </a:pPr>
            <a:r>
              <a:rPr lang="en-US" sz="800" dirty="0" smtClean="0">
                <a:solidFill>
                  <a:srgbClr val="8093B1"/>
                </a:solidFill>
              </a:rPr>
              <a:t>INTERNAL USE ONLY</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4259" y="1361949"/>
            <a:ext cx="2584136" cy="1645946"/>
          </a:xfrm>
          <a:prstGeom prst="rect">
            <a:avLst/>
          </a:prstGeom>
        </p:spPr>
      </p:pic>
      <p:pic>
        <p:nvPicPr>
          <p:cNvPr id="11" name="Picture 2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9938" y="4313238"/>
            <a:ext cx="754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902329"/>
      </p:ext>
    </p:extLst>
  </p:cSld>
  <p:clrMapOvr>
    <a:masterClrMapping/>
  </p:clrMapOvr>
  <p:transition>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8733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8" name="Table Placeholder 7"/>
          <p:cNvSpPr>
            <a:spLocks noGrp="1"/>
          </p:cNvSpPr>
          <p:nvPr>
            <p:ph type="tbl" sz="quarter" idx="15"/>
          </p:nvPr>
        </p:nvSpPr>
        <p:spPr>
          <a:xfrm>
            <a:off x="228600" y="914400"/>
            <a:ext cx="8686800" cy="3637190"/>
          </a:xfrm>
        </p:spPr>
        <p:txBody>
          <a:bodyPr/>
          <a:lstStyle/>
          <a:p>
            <a:r>
              <a:rPr lang="en-US" dirty="0" smtClean="0"/>
              <a:t>Click icon to add table</a:t>
            </a:r>
            <a:endParaRPr lang="en-US" dirty="0"/>
          </a:p>
        </p:txBody>
      </p:sp>
    </p:spTree>
    <p:extLst>
      <p:ext uri="{BB962C8B-B14F-4D97-AF65-F5344CB8AC3E}">
        <p14:creationId xmlns:p14="http://schemas.microsoft.com/office/powerpoint/2010/main" val="25808802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67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slide layout with pieces">
    <p:spTree>
      <p:nvGrpSpPr>
        <p:cNvPr id="1" name=""/>
        <p:cNvGrpSpPr/>
        <p:nvPr/>
      </p:nvGrpSpPr>
      <p:grpSpPr>
        <a:xfrm>
          <a:off x="0" y="0"/>
          <a:ext cx="0" cy="0"/>
          <a:chOff x="0" y="0"/>
          <a:chExt cx="0" cy="0"/>
        </a:xfrm>
      </p:grpSpPr>
      <p:sp>
        <p:nvSpPr>
          <p:cNvPr id="4" name="Rectangle 3"/>
          <p:cNvSpPr/>
          <p:nvPr userDrawn="1"/>
        </p:nvSpPr>
        <p:spPr bwMode="ltGray">
          <a:xfrm>
            <a:off x="0" y="-13317"/>
            <a:ext cx="9144000" cy="5000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12" name="Pentagon 11"/>
          <p:cNvSpPr/>
          <p:nvPr userDrawn="1"/>
        </p:nvSpPr>
        <p:spPr bwMode="ltGray">
          <a:xfrm>
            <a:off x="255235" y="562065"/>
            <a:ext cx="1507112" cy="480060"/>
          </a:xfrm>
          <a:prstGeom prst="homePlate">
            <a:avLst/>
          </a:prstGeom>
          <a:solidFill>
            <a:schemeClr val="accent5"/>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5381AC"/>
                </a:solidFill>
              </a:rPr>
              <a:t>Situation &amp; Opportunity</a:t>
            </a:r>
            <a:endParaRPr lang="en-US" sz="1050" b="1" dirty="0">
              <a:solidFill>
                <a:srgbClr val="5381AC"/>
              </a:solidFill>
            </a:endParaRPr>
          </a:p>
        </p:txBody>
      </p:sp>
      <p:sp>
        <p:nvSpPr>
          <p:cNvPr id="13" name="Pentagon 12"/>
          <p:cNvSpPr/>
          <p:nvPr userDrawn="1"/>
        </p:nvSpPr>
        <p:spPr bwMode="ltGray">
          <a:xfrm>
            <a:off x="255235" y="1944098"/>
            <a:ext cx="1507112" cy="480060"/>
          </a:xfrm>
          <a:prstGeom prst="homePlate">
            <a:avLst/>
          </a:prstGeom>
          <a:solidFill>
            <a:schemeClr val="accent5"/>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5381AC"/>
                </a:solidFill>
              </a:rPr>
              <a:t>Key Question</a:t>
            </a:r>
          </a:p>
        </p:txBody>
      </p:sp>
      <p:sp>
        <p:nvSpPr>
          <p:cNvPr id="14" name="Pentagon 13"/>
          <p:cNvSpPr/>
          <p:nvPr userDrawn="1"/>
        </p:nvSpPr>
        <p:spPr bwMode="ltGray">
          <a:xfrm>
            <a:off x="255235" y="2743200"/>
            <a:ext cx="1507112" cy="480060"/>
          </a:xfrm>
          <a:prstGeom prst="homePlate">
            <a:avLst/>
          </a:prstGeom>
          <a:solidFill>
            <a:schemeClr val="accent5"/>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5381AC"/>
                </a:solidFill>
              </a:rPr>
              <a:t>Take-Aways</a:t>
            </a:r>
            <a:endParaRPr lang="en-US" sz="1050" b="1" dirty="0">
              <a:solidFill>
                <a:srgbClr val="5381AC"/>
              </a:solidFill>
            </a:endParaRPr>
          </a:p>
        </p:txBody>
      </p:sp>
      <p:sp>
        <p:nvSpPr>
          <p:cNvPr id="15" name="Pentagon 14"/>
          <p:cNvSpPr/>
          <p:nvPr userDrawn="1"/>
        </p:nvSpPr>
        <p:spPr bwMode="gray">
          <a:xfrm>
            <a:off x="255235" y="3765096"/>
            <a:ext cx="1507112" cy="480060"/>
          </a:xfrm>
          <a:prstGeom prst="homePlate">
            <a:avLst/>
          </a:prstGeom>
          <a:solidFill>
            <a:srgbClr val="5381AC"/>
          </a:solidFill>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FFFFFF"/>
                </a:solidFill>
              </a:rPr>
              <a:t>Today’s Objective</a:t>
            </a:r>
            <a:endParaRPr lang="en-US" sz="1050" b="1" dirty="0">
              <a:solidFill>
                <a:srgbClr val="FFFFFF"/>
              </a:solidFill>
            </a:endParaRPr>
          </a:p>
        </p:txBody>
      </p:sp>
      <p:cxnSp>
        <p:nvCxnSpPr>
          <p:cNvPr id="20" name="Straight Connector 19"/>
          <p:cNvCxnSpPr/>
          <p:nvPr userDrawn="1"/>
        </p:nvCxnSpPr>
        <p:spPr bwMode="gray">
          <a:xfrm>
            <a:off x="255234" y="1837676"/>
            <a:ext cx="8888766" cy="0"/>
          </a:xfrm>
          <a:prstGeom prst="line">
            <a:avLst/>
          </a:prstGeom>
          <a:ln w="285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255234" y="2644435"/>
            <a:ext cx="8888766" cy="0"/>
          </a:xfrm>
          <a:prstGeom prst="line">
            <a:avLst/>
          </a:prstGeom>
          <a:ln w="285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gray">
          <a:xfrm>
            <a:off x="255234" y="3671327"/>
            <a:ext cx="8888766" cy="0"/>
          </a:xfrm>
          <a:prstGeom prst="line">
            <a:avLst/>
          </a:prstGeom>
          <a:ln w="285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8" name="Content Placeholder 2"/>
          <p:cNvSpPr>
            <a:spLocks noGrp="1"/>
          </p:cNvSpPr>
          <p:nvPr>
            <p:ph idx="1"/>
          </p:nvPr>
        </p:nvSpPr>
        <p:spPr>
          <a:xfrm>
            <a:off x="1806086" y="497380"/>
            <a:ext cx="7137644" cy="1300346"/>
          </a:xfrm>
        </p:spPr>
        <p:txBody>
          <a:bodyPr>
            <a:normAutofit/>
          </a:bodyPr>
          <a:lstStyle>
            <a:lvl1pPr marL="126206" indent="-126206">
              <a:defRPr sz="1050"/>
            </a:lvl1pPr>
            <a:lvl2pPr marL="259556" indent="-133350">
              <a:defRPr sz="1050"/>
            </a:lvl2pPr>
            <a:lvl3pPr marL="385763" indent="-126206">
              <a:defRPr sz="900"/>
            </a:lvl3pPr>
            <a:lvl4pPr marL="513160" indent="-127397">
              <a:defRPr sz="825"/>
            </a:lvl4pPr>
            <a:lvl5pPr marL="598885" indent="-85725">
              <a:defRPr sz="82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Content Placeholder 2"/>
          <p:cNvSpPr>
            <a:spLocks noGrp="1"/>
          </p:cNvSpPr>
          <p:nvPr>
            <p:ph idx="10"/>
          </p:nvPr>
        </p:nvSpPr>
        <p:spPr>
          <a:xfrm>
            <a:off x="1806086" y="1865762"/>
            <a:ext cx="7137644" cy="754149"/>
          </a:xfrm>
        </p:spPr>
        <p:txBody>
          <a:bodyPr>
            <a:normAutofit/>
          </a:bodyPr>
          <a:lstStyle>
            <a:lvl1pPr marL="126206" indent="-126206">
              <a:defRPr sz="1050"/>
            </a:lvl1pPr>
            <a:lvl2pPr marL="259556" indent="-133350">
              <a:defRPr sz="1050"/>
            </a:lvl2pPr>
            <a:lvl3pPr marL="385763" indent="-126206">
              <a:defRPr sz="900"/>
            </a:lvl3pPr>
            <a:lvl4pPr marL="513160" indent="-127397">
              <a:defRPr sz="900"/>
            </a:lvl4pPr>
            <a:lvl5pPr marL="598885" indent="-85725">
              <a:defRPr sz="900"/>
            </a:lvl5pPr>
          </a:lstStyle>
          <a:p>
            <a:pPr lvl="0"/>
            <a:r>
              <a:rPr lang="en-US" smtClean="0"/>
              <a:t>Click to edit Master text styles</a:t>
            </a:r>
          </a:p>
          <a:p>
            <a:pPr lvl="1"/>
            <a:r>
              <a:rPr lang="en-US" smtClean="0"/>
              <a:t>Second level</a:t>
            </a:r>
          </a:p>
          <a:p>
            <a:pPr lvl="2"/>
            <a:r>
              <a:rPr lang="en-US" smtClean="0"/>
              <a:t>Third level</a:t>
            </a:r>
          </a:p>
        </p:txBody>
      </p:sp>
      <p:sp>
        <p:nvSpPr>
          <p:cNvPr id="30" name="Content Placeholder 2"/>
          <p:cNvSpPr>
            <a:spLocks noGrp="1"/>
          </p:cNvSpPr>
          <p:nvPr>
            <p:ph idx="11"/>
          </p:nvPr>
        </p:nvSpPr>
        <p:spPr>
          <a:xfrm>
            <a:off x="1806086" y="2663535"/>
            <a:ext cx="7137644" cy="989984"/>
          </a:xfrm>
        </p:spPr>
        <p:txBody>
          <a:bodyPr>
            <a:normAutofit/>
          </a:bodyPr>
          <a:lstStyle>
            <a:lvl1pPr marL="126206" indent="-126206">
              <a:defRPr sz="1050"/>
            </a:lvl1pPr>
            <a:lvl2pPr marL="259556" indent="-133350">
              <a:defRPr sz="1050"/>
            </a:lvl2pPr>
            <a:lvl3pPr marL="385763" indent="-126206">
              <a:defRPr sz="900"/>
            </a:lvl3pPr>
            <a:lvl4pPr marL="513160" indent="-127397">
              <a:defRPr sz="825"/>
            </a:lvl4pPr>
            <a:lvl5pPr marL="598885" indent="-85725">
              <a:defRPr sz="82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13"/>
          </p:nvPr>
        </p:nvSpPr>
        <p:spPr bwMode="black">
          <a:xfrm>
            <a:off x="2149929" y="60582"/>
            <a:ext cx="6793801" cy="403047"/>
          </a:xfrm>
        </p:spPr>
        <p:txBody>
          <a:bodyPr>
            <a:normAutofit/>
          </a:bodyPr>
          <a:lstStyle>
            <a:lvl1pPr marL="0" indent="0">
              <a:spcBef>
                <a:spcPts val="0"/>
              </a:spcBef>
              <a:buNone/>
              <a:defRPr sz="1050">
                <a:solidFill>
                  <a:srgbClr val="616265"/>
                </a:solidFill>
              </a:defRPr>
            </a:lvl1pPr>
            <a:lvl2pPr marL="259556" indent="-133350">
              <a:defRPr sz="1050">
                <a:solidFill>
                  <a:schemeClr val="bg2"/>
                </a:solidFill>
              </a:defRPr>
            </a:lvl2pPr>
            <a:lvl3pPr marL="385763" indent="-126206">
              <a:defRPr sz="900">
                <a:solidFill>
                  <a:schemeClr val="bg2"/>
                </a:solidFill>
              </a:defRPr>
            </a:lvl3pPr>
            <a:lvl4pPr marL="513160" indent="-127397">
              <a:defRPr sz="825">
                <a:solidFill>
                  <a:schemeClr val="bg2"/>
                </a:solidFill>
              </a:defRPr>
            </a:lvl4pPr>
            <a:lvl5pPr marL="598885" indent="-85725">
              <a:defRPr sz="825">
                <a:solidFill>
                  <a:schemeClr val="bg2"/>
                </a:solidFill>
              </a:defRPr>
            </a:lvl5pPr>
          </a:lstStyle>
          <a:p>
            <a:pPr lvl="0"/>
            <a:r>
              <a:rPr lang="en-US" dirty="0" smtClean="0"/>
              <a:t>Click to edit Master text styles</a:t>
            </a:r>
          </a:p>
        </p:txBody>
      </p:sp>
      <p:sp>
        <p:nvSpPr>
          <p:cNvPr id="16" name="Rectangle 15"/>
          <p:cNvSpPr/>
          <p:nvPr userDrawn="1"/>
        </p:nvSpPr>
        <p:spPr bwMode="black">
          <a:xfrm>
            <a:off x="29342" y="60581"/>
            <a:ext cx="2147801" cy="415498"/>
          </a:xfrm>
          <a:prstGeom prst="rect">
            <a:avLst/>
          </a:prstGeom>
        </p:spPr>
        <p:txBody>
          <a:bodyPr wrap="square">
            <a:spAutoFit/>
          </a:bodyPr>
          <a:lstStyle/>
          <a:p>
            <a:pPr algn="r" defTabSz="342900">
              <a:defRPr/>
            </a:pPr>
            <a:r>
              <a:rPr lang="en-US" sz="1050" kern="0" dirty="0" smtClean="0">
                <a:solidFill>
                  <a:srgbClr val="5381AC"/>
                </a:solidFill>
              </a:rPr>
              <a:t>Executive Summary:</a:t>
            </a:r>
            <a:br>
              <a:rPr lang="en-US" sz="1050" kern="0" dirty="0" smtClean="0">
                <a:solidFill>
                  <a:srgbClr val="5381AC"/>
                </a:solidFill>
              </a:rPr>
            </a:br>
            <a:r>
              <a:rPr lang="en-US" sz="1050" kern="0" dirty="0" smtClean="0">
                <a:solidFill>
                  <a:srgbClr val="5381AC"/>
                </a:solidFill>
              </a:rPr>
              <a:t>Meeting Date:</a:t>
            </a:r>
          </a:p>
        </p:txBody>
      </p:sp>
      <p:sp>
        <p:nvSpPr>
          <p:cNvPr id="17" name="Content Placeholder 2"/>
          <p:cNvSpPr>
            <a:spLocks noGrp="1"/>
          </p:cNvSpPr>
          <p:nvPr>
            <p:ph idx="14"/>
          </p:nvPr>
        </p:nvSpPr>
        <p:spPr>
          <a:xfrm>
            <a:off x="1806086" y="3684071"/>
            <a:ext cx="7137644" cy="874322"/>
          </a:xfrm>
        </p:spPr>
        <p:txBody>
          <a:bodyPr>
            <a:normAutofit/>
          </a:bodyPr>
          <a:lstStyle>
            <a:lvl1pPr marL="126206" indent="-126206">
              <a:defRPr sz="1050"/>
            </a:lvl1pPr>
            <a:lvl2pPr marL="259556" indent="-133350">
              <a:defRPr sz="1050"/>
            </a:lvl2pPr>
            <a:lvl3pPr marL="385763" indent="-126206">
              <a:defRPr sz="900"/>
            </a:lvl3pPr>
            <a:lvl4pPr marL="513160" indent="-127397">
              <a:defRPr sz="825"/>
            </a:lvl4pPr>
            <a:lvl5pPr marL="598885" indent="-85725">
              <a:defRPr sz="825"/>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800951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slide layout with pieces">
    <p:spTree>
      <p:nvGrpSpPr>
        <p:cNvPr id="1" name=""/>
        <p:cNvGrpSpPr/>
        <p:nvPr/>
      </p:nvGrpSpPr>
      <p:grpSpPr>
        <a:xfrm>
          <a:off x="0" y="0"/>
          <a:ext cx="0" cy="0"/>
          <a:chOff x="0" y="0"/>
          <a:chExt cx="0" cy="0"/>
        </a:xfrm>
      </p:grpSpPr>
      <p:sp>
        <p:nvSpPr>
          <p:cNvPr id="4" name="Rectangle 3"/>
          <p:cNvSpPr/>
          <p:nvPr userDrawn="1"/>
        </p:nvSpPr>
        <p:spPr bwMode="ltGray">
          <a:xfrm>
            <a:off x="0" y="-13317"/>
            <a:ext cx="9144000" cy="5000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33" name="Rectangle 32"/>
          <p:cNvSpPr/>
          <p:nvPr userDrawn="1"/>
        </p:nvSpPr>
        <p:spPr bwMode="black">
          <a:xfrm>
            <a:off x="29342" y="60581"/>
            <a:ext cx="2147801" cy="415498"/>
          </a:xfrm>
          <a:prstGeom prst="rect">
            <a:avLst/>
          </a:prstGeom>
        </p:spPr>
        <p:txBody>
          <a:bodyPr wrap="square">
            <a:spAutoFit/>
          </a:bodyPr>
          <a:lstStyle/>
          <a:p>
            <a:pPr algn="r" defTabSz="342900">
              <a:defRPr/>
            </a:pPr>
            <a:r>
              <a:rPr lang="en-US" sz="1050" kern="0" dirty="0" smtClean="0">
                <a:solidFill>
                  <a:srgbClr val="5381AC"/>
                </a:solidFill>
              </a:rPr>
              <a:t>Executive Summary:</a:t>
            </a:r>
            <a:br>
              <a:rPr lang="en-US" sz="1050" kern="0" dirty="0" smtClean="0">
                <a:solidFill>
                  <a:srgbClr val="5381AC"/>
                </a:solidFill>
              </a:rPr>
            </a:br>
            <a:r>
              <a:rPr lang="en-US" sz="1050" kern="0" dirty="0" smtClean="0">
                <a:solidFill>
                  <a:srgbClr val="5381AC"/>
                </a:solidFill>
              </a:rPr>
              <a:t>Meeting Date:</a:t>
            </a:r>
          </a:p>
        </p:txBody>
      </p:sp>
      <p:sp>
        <p:nvSpPr>
          <p:cNvPr id="37" name="Content Placeholder 2"/>
          <p:cNvSpPr>
            <a:spLocks noGrp="1"/>
          </p:cNvSpPr>
          <p:nvPr>
            <p:ph idx="13"/>
          </p:nvPr>
        </p:nvSpPr>
        <p:spPr bwMode="black">
          <a:xfrm>
            <a:off x="2186214" y="60582"/>
            <a:ext cx="6757516" cy="403047"/>
          </a:xfrm>
        </p:spPr>
        <p:txBody>
          <a:bodyPr>
            <a:normAutofit/>
          </a:bodyPr>
          <a:lstStyle>
            <a:lvl1pPr marL="0" indent="0">
              <a:spcBef>
                <a:spcPts val="0"/>
              </a:spcBef>
              <a:buNone/>
              <a:defRPr sz="1050">
                <a:solidFill>
                  <a:srgbClr val="616265"/>
                </a:solidFill>
              </a:defRPr>
            </a:lvl1pPr>
            <a:lvl2pPr marL="259556" indent="-133350">
              <a:defRPr sz="1050">
                <a:solidFill>
                  <a:schemeClr val="bg2"/>
                </a:solidFill>
              </a:defRPr>
            </a:lvl2pPr>
            <a:lvl3pPr marL="385763" indent="-126206">
              <a:defRPr sz="900">
                <a:solidFill>
                  <a:schemeClr val="bg2"/>
                </a:solidFill>
              </a:defRPr>
            </a:lvl3pPr>
            <a:lvl4pPr marL="513160" indent="-127397">
              <a:defRPr sz="825">
                <a:solidFill>
                  <a:schemeClr val="bg2"/>
                </a:solidFill>
              </a:defRPr>
            </a:lvl4pPr>
            <a:lvl5pPr marL="598885" indent="-85725">
              <a:defRPr sz="825">
                <a:solidFill>
                  <a:schemeClr val="bg2"/>
                </a:solidFill>
              </a:defRPr>
            </a:lvl5pPr>
          </a:lstStyle>
          <a:p>
            <a:pPr lvl="0"/>
            <a:r>
              <a:rPr lang="en-US" dirty="0" smtClean="0"/>
              <a:t>Click to edit Master text styles</a:t>
            </a:r>
          </a:p>
        </p:txBody>
      </p:sp>
    </p:spTree>
    <p:extLst>
      <p:ext uri="{BB962C8B-B14F-4D97-AF65-F5344CB8AC3E}">
        <p14:creationId xmlns:p14="http://schemas.microsoft.com/office/powerpoint/2010/main" val="35602994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ogo">
    <p:spTree>
      <p:nvGrpSpPr>
        <p:cNvPr id="1" name=""/>
        <p:cNvGrpSpPr/>
        <p:nvPr/>
      </p:nvGrpSpPr>
      <p:grpSpPr>
        <a:xfrm>
          <a:off x="0" y="0"/>
          <a:ext cx="0" cy="0"/>
          <a:chOff x="0" y="0"/>
          <a:chExt cx="0" cy="0"/>
        </a:xfrm>
      </p:grpSpPr>
      <p:pic>
        <p:nvPicPr>
          <p:cNvPr id="4" name="Picture 2" descr="C:\My Data\LM Brand Artwork\Logos\LM-Masterbrand-horiz-RGB.emf"/>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9547" y="1446227"/>
            <a:ext cx="8484906" cy="22646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531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9" name="Chart Placeholder 8"/>
          <p:cNvSpPr>
            <a:spLocks noGrp="1"/>
          </p:cNvSpPr>
          <p:nvPr>
            <p:ph type="chart" sz="quarter" idx="13"/>
          </p:nvPr>
        </p:nvSpPr>
        <p:spPr>
          <a:xfrm>
            <a:off x="228600" y="914400"/>
            <a:ext cx="8686800" cy="3886200"/>
          </a:xfrm>
        </p:spPr>
        <p:txBody>
          <a:bodyPr/>
          <a:lstStyle/>
          <a:p>
            <a:r>
              <a:rPr lang="en-US" dirty="0" smtClean="0"/>
              <a:t>Click icon to add chart</a:t>
            </a:r>
            <a:endParaRPr lang="en-US" dirty="0"/>
          </a:p>
        </p:txBody>
      </p:sp>
    </p:spTree>
    <p:extLst>
      <p:ext uri="{BB962C8B-B14F-4D97-AF65-F5344CB8AC3E}">
        <p14:creationId xmlns:p14="http://schemas.microsoft.com/office/powerpoint/2010/main" val="5316175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544" y="3669030"/>
            <a:ext cx="7171944" cy="737973"/>
          </a:xfrm>
        </p:spPr>
        <p:txBody>
          <a:bodyPr/>
          <a:lstStyle>
            <a:lvl1pPr algn="l">
              <a:defRPr sz="2700">
                <a:solidFill>
                  <a:schemeClr val="accent4"/>
                </a:solidFill>
                <a:latin typeface="+mn-lt"/>
              </a:defRPr>
            </a:lvl1pPr>
          </a:lstStyle>
          <a:p>
            <a:pPr lvl="0"/>
            <a:r>
              <a:rPr lang="en-US" noProof="0" dirty="0" smtClean="0"/>
              <a:t>Click to edit Master title style</a:t>
            </a:r>
          </a:p>
        </p:txBody>
      </p:sp>
      <p:sp>
        <p:nvSpPr>
          <p:cNvPr id="4099" name="Rectangle 3"/>
          <p:cNvSpPr>
            <a:spLocks noGrp="1" noChangeArrowheads="1"/>
          </p:cNvSpPr>
          <p:nvPr>
            <p:ph type="subTitle" idx="1"/>
          </p:nvPr>
        </p:nvSpPr>
        <p:spPr>
          <a:xfrm>
            <a:off x="161544" y="4454676"/>
            <a:ext cx="7200811" cy="448794"/>
          </a:xfrm>
        </p:spPr>
        <p:txBody>
          <a:bodyPr/>
          <a:lstStyle>
            <a:lvl1pPr marL="0" indent="0" algn="l">
              <a:buFont typeface="Wingdings" pitchFamily="2" charset="2"/>
              <a:buNone/>
              <a:defRPr sz="1800">
                <a:solidFill>
                  <a:schemeClr val="accent4"/>
                </a:solidFill>
                <a:latin typeface="+mn-lt"/>
              </a:defRPr>
            </a:lvl1pPr>
          </a:lstStyle>
          <a:p>
            <a:pPr lvl="0"/>
            <a:r>
              <a:rPr lang="en-US" noProof="0" dirty="0" smtClean="0"/>
              <a:t>Click to edit Master subtitle style</a:t>
            </a:r>
          </a:p>
        </p:txBody>
      </p:sp>
      <p:sp>
        <p:nvSpPr>
          <p:cNvPr id="4" name="Text Placeholder 3"/>
          <p:cNvSpPr>
            <a:spLocks noGrp="1"/>
          </p:cNvSpPr>
          <p:nvPr>
            <p:ph type="body" sz="quarter" idx="10"/>
          </p:nvPr>
        </p:nvSpPr>
        <p:spPr>
          <a:xfrm>
            <a:off x="173038" y="1211343"/>
            <a:ext cx="8970962" cy="960358"/>
          </a:xfrm>
          <a:noFill/>
        </p:spPr>
        <p:txBody>
          <a:bodyPr wrap="square" lIns="91440" rtlCol="0" anchor="t" anchorCtr="0">
            <a:noAutofit/>
          </a:bodyPr>
          <a:lstStyle>
            <a:lvl1pPr marL="0" indent="0" algn="l">
              <a:buNone/>
              <a:defRPr lang="en-US" sz="3000" kern="1200" dirty="0">
                <a:solidFill>
                  <a:schemeClr val="bg1"/>
                </a:solidFill>
                <a:cs typeface="Arial" charset="0"/>
              </a:defRPr>
            </a:lvl1pPr>
          </a:lstStyle>
          <a:p>
            <a:pPr lvl="0" eaLnBrk="0" hangingPunct="0">
              <a:spcBef>
                <a:spcPct val="50000"/>
              </a:spcBef>
            </a:pPr>
            <a:r>
              <a:rPr lang="en-US" dirty="0" smtClean="0"/>
              <a:t>Click to edit Master text styles</a:t>
            </a:r>
          </a:p>
        </p:txBody>
      </p:sp>
    </p:spTree>
    <p:extLst>
      <p:ext uri="{BB962C8B-B14F-4D97-AF65-F5344CB8AC3E}">
        <p14:creationId xmlns:p14="http://schemas.microsoft.com/office/powerpoint/2010/main" val="3928065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71450"/>
            <a:ext cx="8686800" cy="571500"/>
          </a:xfrm>
        </p:spPr>
        <p:txBody>
          <a:bodyPr>
            <a:normAutofit/>
          </a:bodyPr>
          <a:lstStyle>
            <a:lvl1pPr>
              <a:defRPr sz="2100"/>
            </a:lvl1pPr>
          </a:lstStyle>
          <a:p>
            <a:r>
              <a:rPr lang="en-US" dirty="0" smtClean="0"/>
              <a:t>Click to edit Master title style</a:t>
            </a:r>
            <a:endParaRPr lang="en-US" dirty="0"/>
          </a:p>
        </p:txBody>
      </p:sp>
      <p:sp>
        <p:nvSpPr>
          <p:cNvPr id="3" name="Content Placeholder 2"/>
          <p:cNvSpPr>
            <a:spLocks noGrp="1"/>
          </p:cNvSpPr>
          <p:nvPr>
            <p:ph idx="1"/>
          </p:nvPr>
        </p:nvSpPr>
        <p:spPr>
          <a:xfrm>
            <a:off x="228600" y="685801"/>
            <a:ext cx="4038600" cy="39088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656832" y="4896613"/>
            <a:ext cx="1443376" cy="246887"/>
          </a:xfrm>
          <a:prstGeom prst="rect">
            <a:avLst/>
          </a:prstGeom>
        </p:spPr>
        <p:txBody>
          <a:bodyPr/>
          <a:lstStyle/>
          <a:p>
            <a:fld id="{3EFA682E-7AE8-41B5-A63A-9A09EAFF8229}" type="datetime1">
              <a:rPr lang="en-US" smtClean="0">
                <a:solidFill>
                  <a:srgbClr val="FFFFFF"/>
                </a:solidFill>
              </a:rPr>
              <a:pPr/>
              <a:t>4/25/2017</a:t>
            </a:fld>
            <a:endParaRPr lang="en-US" dirty="0">
              <a:solidFill>
                <a:srgbClr val="FFFFFF"/>
              </a:solidFill>
            </a:endParaRPr>
          </a:p>
        </p:txBody>
      </p:sp>
      <p:sp>
        <p:nvSpPr>
          <p:cNvPr id="5" name="Footer Placeholder 4"/>
          <p:cNvSpPr>
            <a:spLocks noGrp="1"/>
          </p:cNvSpPr>
          <p:nvPr>
            <p:ph type="ftr" sz="quarter" idx="11"/>
          </p:nvPr>
        </p:nvSpPr>
        <p:spPr>
          <a:xfrm>
            <a:off x="1591296" y="4896613"/>
            <a:ext cx="5065537" cy="246887"/>
          </a:xfrm>
          <a:prstGeom prst="rect">
            <a:avLst/>
          </a:prstGeom>
        </p:spPr>
        <p:txBody>
          <a:bodyPr/>
          <a:lstStyle/>
          <a:p>
            <a:endParaRPr lang="en-US" dirty="0">
              <a:solidFill>
                <a:srgbClr val="FFFFFF"/>
              </a:solidFill>
            </a:endParaRPr>
          </a:p>
        </p:txBody>
      </p:sp>
      <p:sp>
        <p:nvSpPr>
          <p:cNvPr id="6" name="Slide Number Placeholder 5"/>
          <p:cNvSpPr>
            <a:spLocks noGrp="1"/>
          </p:cNvSpPr>
          <p:nvPr>
            <p:ph type="sldNum" sz="quarter" idx="12"/>
          </p:nvPr>
        </p:nvSpPr>
        <p:spPr>
          <a:xfrm>
            <a:off x="8087096" y="4896612"/>
            <a:ext cx="1066048" cy="246888"/>
          </a:xfrm>
          <a:prstGeom prst="rect">
            <a:avLst/>
          </a:prstGeom>
        </p:spPr>
        <p:txBody>
          <a:bodyPr/>
          <a:lstStyle/>
          <a:p>
            <a:fld id="{093463B8-A437-414E-945F-69E76EF79BAB}" type="slidenum">
              <a:rPr lang="en-US" smtClean="0">
                <a:solidFill>
                  <a:srgbClr val="FFFFFF"/>
                </a:solidFill>
              </a:rPr>
              <a:pPr/>
              <a:t>‹#›</a:t>
            </a:fld>
            <a:endParaRPr lang="en-US" dirty="0">
              <a:solidFill>
                <a:srgbClr val="FFFFFF"/>
              </a:solidFill>
            </a:endParaRPr>
          </a:p>
        </p:txBody>
      </p:sp>
      <p:sp>
        <p:nvSpPr>
          <p:cNvPr id="7" name="Content Placeholder 2"/>
          <p:cNvSpPr>
            <a:spLocks noGrp="1"/>
          </p:cNvSpPr>
          <p:nvPr>
            <p:ph idx="13"/>
          </p:nvPr>
        </p:nvSpPr>
        <p:spPr>
          <a:xfrm>
            <a:off x="4495800" y="685801"/>
            <a:ext cx="4419600" cy="39088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63549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2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84033" indent="0" algn="ctr">
              <a:buNone/>
              <a:defRPr>
                <a:solidFill>
                  <a:schemeClr val="tx1">
                    <a:tint val="75000"/>
                  </a:schemeClr>
                </a:solidFill>
              </a:defRPr>
            </a:lvl2pPr>
            <a:lvl3pPr marL="768065" indent="0" algn="ctr">
              <a:buNone/>
              <a:defRPr>
                <a:solidFill>
                  <a:schemeClr val="tx1">
                    <a:tint val="75000"/>
                  </a:schemeClr>
                </a:solidFill>
              </a:defRPr>
            </a:lvl3pPr>
            <a:lvl4pPr marL="1152098" indent="0" algn="ctr">
              <a:buNone/>
              <a:defRPr>
                <a:solidFill>
                  <a:schemeClr val="tx1">
                    <a:tint val="75000"/>
                  </a:schemeClr>
                </a:solidFill>
              </a:defRPr>
            </a:lvl4pPr>
            <a:lvl5pPr marL="1536131" indent="0" algn="ctr">
              <a:buNone/>
              <a:defRPr>
                <a:solidFill>
                  <a:schemeClr val="tx1">
                    <a:tint val="75000"/>
                  </a:schemeClr>
                </a:solidFill>
              </a:defRPr>
            </a:lvl5pPr>
            <a:lvl6pPr marL="1920164" indent="0" algn="ctr">
              <a:buNone/>
              <a:defRPr>
                <a:solidFill>
                  <a:schemeClr val="tx1">
                    <a:tint val="75000"/>
                  </a:schemeClr>
                </a:solidFill>
              </a:defRPr>
            </a:lvl6pPr>
            <a:lvl7pPr marL="2304196" indent="0" algn="ctr">
              <a:buNone/>
              <a:defRPr>
                <a:solidFill>
                  <a:schemeClr val="tx1">
                    <a:tint val="75000"/>
                  </a:schemeClr>
                </a:solidFill>
              </a:defRPr>
            </a:lvl7pPr>
            <a:lvl8pPr marL="2688228" indent="0" algn="ctr">
              <a:buNone/>
              <a:defRPr>
                <a:solidFill>
                  <a:schemeClr val="tx1">
                    <a:tint val="75000"/>
                  </a:schemeClr>
                </a:solidFill>
              </a:defRPr>
            </a:lvl8pPr>
            <a:lvl9pPr marL="307226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656832" y="4896613"/>
            <a:ext cx="1443376" cy="246887"/>
          </a:xfrm>
          <a:prstGeom prst="rect">
            <a:avLst/>
          </a:prstGeom>
        </p:spPr>
        <p:txBody>
          <a:bodyPr/>
          <a:lstStyle/>
          <a:p>
            <a:fld id="{37705C63-4A2C-4A18-B003-671A6BDCD774}" type="datetimeFigureOut">
              <a:rPr lang="en-US" smtClean="0">
                <a:solidFill>
                  <a:srgbClr val="002663"/>
                </a:solidFill>
              </a:rPr>
              <a:pPr/>
              <a:t>4/25/2017</a:t>
            </a:fld>
            <a:endParaRPr lang="en-US" dirty="0">
              <a:solidFill>
                <a:srgbClr val="002663"/>
              </a:solidFill>
            </a:endParaRPr>
          </a:p>
        </p:txBody>
      </p:sp>
      <p:sp>
        <p:nvSpPr>
          <p:cNvPr id="5" name="Footer Placeholder 4"/>
          <p:cNvSpPr>
            <a:spLocks noGrp="1"/>
          </p:cNvSpPr>
          <p:nvPr>
            <p:ph type="ftr" sz="quarter" idx="11"/>
          </p:nvPr>
        </p:nvSpPr>
        <p:spPr>
          <a:xfrm>
            <a:off x="1591296" y="4896613"/>
            <a:ext cx="5065537" cy="246887"/>
          </a:xfrm>
          <a:prstGeom prst="rect">
            <a:avLst/>
          </a:prstGeom>
        </p:spPr>
        <p:txBody>
          <a:bodyPr/>
          <a:lstStyle/>
          <a:p>
            <a:endParaRPr lang="en-US" dirty="0">
              <a:solidFill>
                <a:srgbClr val="002663"/>
              </a:solidFill>
            </a:endParaRPr>
          </a:p>
        </p:txBody>
      </p:sp>
      <p:sp>
        <p:nvSpPr>
          <p:cNvPr id="6" name="Slide Number Placeholder 5"/>
          <p:cNvSpPr>
            <a:spLocks noGrp="1"/>
          </p:cNvSpPr>
          <p:nvPr>
            <p:ph type="sldNum" sz="quarter" idx="12"/>
          </p:nvPr>
        </p:nvSpPr>
        <p:spPr>
          <a:xfrm>
            <a:off x="8087096" y="4896612"/>
            <a:ext cx="1066048" cy="246888"/>
          </a:xfrm>
          <a:prstGeom prst="rect">
            <a:avLst/>
          </a:prstGeom>
        </p:spPr>
        <p:txBody>
          <a:bodyPr/>
          <a:lstStyle/>
          <a:p>
            <a:fld id="{C535C224-EDAD-42A2-BF26-028782B5C178}" type="slidenum">
              <a:rPr lang="en-US" smtClean="0">
                <a:solidFill>
                  <a:srgbClr val="002663"/>
                </a:solidFill>
              </a:rPr>
              <a:pPr/>
              <a:t>‹#›</a:t>
            </a:fld>
            <a:endParaRPr lang="en-US" dirty="0">
              <a:solidFill>
                <a:srgbClr val="002663"/>
              </a:solidFill>
            </a:endParaRPr>
          </a:p>
        </p:txBody>
      </p:sp>
    </p:spTree>
    <p:extLst>
      <p:ext uri="{BB962C8B-B14F-4D97-AF65-F5344CB8AC3E}">
        <p14:creationId xmlns:p14="http://schemas.microsoft.com/office/powerpoint/2010/main" val="370822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083659"/>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P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800101"/>
            <a:ext cx="5638800" cy="37945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537789"/>
      </p:ext>
    </p:extLst>
  </p:cSld>
  <p:clrMapOvr>
    <a:masterClrMapping/>
  </p:clrMapOvr>
  <p:transition>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Pic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800101"/>
            <a:ext cx="8686800" cy="173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095789"/>
      </p:ext>
    </p:extLst>
  </p:cSld>
  <p:clrMapOvr>
    <a:masterClrMapping/>
  </p:clrMapOvr>
  <p:transition>
    <p:split orient="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840415"/>
      </p:ext>
    </p:extLst>
  </p:cSld>
  <p:clrMapOvr>
    <a:masterClrMapping/>
  </p:clrMapOvr>
  <p:transition>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1279183"/>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Logo">
    <p:spTree>
      <p:nvGrpSpPr>
        <p:cNvPr id="1" name=""/>
        <p:cNvGrpSpPr/>
        <p:nvPr/>
      </p:nvGrpSpPr>
      <p:grpSpPr>
        <a:xfrm>
          <a:off x="0" y="0"/>
          <a:ext cx="0" cy="0"/>
          <a:chOff x="0" y="0"/>
          <a:chExt cx="0" cy="0"/>
        </a:xfrm>
      </p:grpSpPr>
      <p:sp>
        <p:nvSpPr>
          <p:cNvPr id="8" name="Rectangle 7"/>
          <p:cNvSpPr/>
          <p:nvPr userDrawn="1"/>
        </p:nvSpPr>
        <p:spPr>
          <a:xfrm>
            <a:off x="0" y="4661297"/>
            <a:ext cx="9144000" cy="488156"/>
          </a:xfrm>
          <a:prstGeom prst="rect">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9515" y="1141939"/>
            <a:ext cx="6352674" cy="2240802"/>
          </a:xfrm>
          <a:prstGeom prst="rect">
            <a:avLst/>
          </a:prstGeom>
        </p:spPr>
      </p:pic>
      <p:sp>
        <p:nvSpPr>
          <p:cNvPr id="7" name="TextBox 21"/>
          <p:cNvSpPr txBox="1">
            <a:spLocks noChangeArrowheads="1"/>
          </p:cNvSpPr>
          <p:nvPr userDrawn="1"/>
        </p:nvSpPr>
        <p:spPr bwMode="auto">
          <a:xfrm>
            <a:off x="4557552" y="4708117"/>
            <a:ext cx="3818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2"/>
                </a:solidFill>
                <a:latin typeface="Arial" charset="0"/>
                <a:ea typeface="ＭＳ Ｐゴシック" pitchFamily="34" charset="-128"/>
              </a:defRPr>
            </a:lvl1pPr>
            <a:lvl2pPr marL="742950" indent="-285750" eaLnBrk="0" hangingPunct="0">
              <a:defRPr sz="1400">
                <a:solidFill>
                  <a:schemeClr val="bg2"/>
                </a:solidFill>
                <a:latin typeface="Arial" charset="0"/>
                <a:ea typeface="ＭＳ Ｐゴシック" pitchFamily="34" charset="-128"/>
              </a:defRPr>
            </a:lvl2pPr>
            <a:lvl3pPr marL="1143000" indent="-228600" eaLnBrk="0" hangingPunct="0">
              <a:defRPr sz="1400">
                <a:solidFill>
                  <a:schemeClr val="bg2"/>
                </a:solidFill>
                <a:latin typeface="Arial" charset="0"/>
                <a:ea typeface="ＭＳ Ｐゴシック" pitchFamily="34" charset="-128"/>
              </a:defRPr>
            </a:lvl3pPr>
            <a:lvl4pPr marL="1600200" indent="-228600" eaLnBrk="0" hangingPunct="0">
              <a:defRPr sz="1400">
                <a:solidFill>
                  <a:schemeClr val="bg2"/>
                </a:solidFill>
                <a:latin typeface="Arial" charset="0"/>
                <a:ea typeface="ＭＳ Ｐゴシック" pitchFamily="34" charset="-128"/>
              </a:defRPr>
            </a:lvl4pPr>
            <a:lvl5pPr marL="2057400" indent="-228600" eaLnBrk="0" hangingPunct="0">
              <a:defRPr sz="14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4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4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4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400">
                <a:solidFill>
                  <a:schemeClr val="bg2"/>
                </a:solidFill>
                <a:latin typeface="Arial" charset="0"/>
                <a:ea typeface="ＭＳ Ｐゴシック" pitchFamily="34" charset="-128"/>
              </a:defRPr>
            </a:lvl9pPr>
          </a:lstStyle>
          <a:p>
            <a:pPr algn="r" eaLnBrk="1" hangingPunct="1">
              <a:defRPr/>
            </a:pPr>
            <a:r>
              <a:rPr lang="en-US" sz="2000" baseline="0" dirty="0" smtClean="0">
                <a:solidFill>
                  <a:srgbClr val="FFFFFF"/>
                </a:solidFill>
                <a:latin typeface="Rockwell" pitchFamily="18" charset="0"/>
                <a:cs typeface="+mn-cs"/>
              </a:rPr>
              <a:t>IT Talent &amp; Enterprise Services</a:t>
            </a:r>
            <a:endParaRPr lang="en-US" sz="2000" dirty="0" smtClean="0">
              <a:solidFill>
                <a:srgbClr val="FFFFFF"/>
              </a:solidFill>
              <a:latin typeface="Rockwell" pitchFamily="18" charset="0"/>
              <a:cs typeface="+mn-cs"/>
            </a:endParaRPr>
          </a:p>
        </p:txBody>
      </p:sp>
      <p:pic>
        <p:nvPicPr>
          <p:cNvPr id="11" name="Picture 2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9938" y="4313238"/>
            <a:ext cx="754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73679"/>
      </p:ext>
    </p:extLst>
  </p:cSld>
  <p:clrMapOvr>
    <a:masterClrMapping/>
  </p:clrMapOvr>
  <p:transition>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3590925"/>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3" name="Rectangle 2"/>
          <p:cNvSpPr/>
          <p:nvPr userDrawn="1"/>
        </p:nvSpPr>
        <p:spPr>
          <a:xfrm>
            <a:off x="0" y="3593648"/>
            <a:ext cx="9144000" cy="9671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4098" name="Rectangle 2"/>
          <p:cNvSpPr>
            <a:spLocks noGrp="1" noChangeArrowheads="1"/>
          </p:cNvSpPr>
          <p:nvPr>
            <p:ph type="ctrTitle"/>
          </p:nvPr>
        </p:nvSpPr>
        <p:spPr>
          <a:xfrm>
            <a:off x="432587" y="1361668"/>
            <a:ext cx="8126306" cy="590792"/>
          </a:xfrm>
        </p:spPr>
        <p:txBody>
          <a:bodyPr anchor="b">
            <a:normAutofit/>
          </a:bodyPr>
          <a:lstStyle>
            <a:lvl1pPr algn="l">
              <a:defRPr sz="2550" b="1">
                <a:solidFill>
                  <a:srgbClr val="5381AC"/>
                </a:solidFill>
                <a:latin typeface="+mj-lt"/>
              </a:defRPr>
            </a:lvl1pPr>
          </a:lstStyle>
          <a:p>
            <a:pPr lvl="0"/>
            <a:r>
              <a:rPr lang="en-US" noProof="0" dirty="0" smtClean="0"/>
              <a:t>Click to edit Master title style</a:t>
            </a:r>
          </a:p>
        </p:txBody>
      </p:sp>
      <p:sp>
        <p:nvSpPr>
          <p:cNvPr id="4099" name="Rectangle 3"/>
          <p:cNvSpPr>
            <a:spLocks noGrp="1" noChangeArrowheads="1"/>
          </p:cNvSpPr>
          <p:nvPr>
            <p:ph type="subTitle" idx="1" hasCustomPrompt="1"/>
          </p:nvPr>
        </p:nvSpPr>
        <p:spPr>
          <a:xfrm>
            <a:off x="432587" y="1905342"/>
            <a:ext cx="8126306" cy="347953"/>
          </a:xfrm>
        </p:spPr>
        <p:txBody>
          <a:bodyPr>
            <a:normAutofit/>
          </a:bodyPr>
          <a:lstStyle>
            <a:lvl1pPr marL="0" indent="0" algn="l">
              <a:buFont typeface="Wingdings" pitchFamily="2" charset="2"/>
              <a:buNone/>
              <a:defRPr sz="1800" i="0">
                <a:solidFill>
                  <a:srgbClr val="616265"/>
                </a:solidFill>
                <a:latin typeface="+mn-lt"/>
              </a:defRPr>
            </a:lvl1pPr>
          </a:lstStyle>
          <a:p>
            <a:pPr lvl="0"/>
            <a:r>
              <a:rPr lang="en-US" noProof="0" dirty="0" smtClean="0"/>
              <a:t>Presenter | Department | Date</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950" y="3912835"/>
            <a:ext cx="5073764" cy="391964"/>
          </a:xfrm>
          <a:prstGeom prst="rect">
            <a:avLst/>
          </a:prstGeom>
          <a:noFill/>
          <a:ln>
            <a:noFill/>
          </a:ln>
        </p:spPr>
      </p:pic>
      <p:sp>
        <p:nvSpPr>
          <p:cNvPr id="11" name="Footer Placeholder 3"/>
          <p:cNvSpPr txBox="1">
            <a:spLocks/>
          </p:cNvSpPr>
          <p:nvPr userDrawn="1"/>
        </p:nvSpPr>
        <p:spPr>
          <a:xfrm>
            <a:off x="435429" y="4749689"/>
            <a:ext cx="4085818" cy="246887"/>
          </a:xfrm>
          <a:prstGeom prst="rect">
            <a:avLst/>
          </a:prstGeom>
        </p:spPr>
        <p:txBody>
          <a:bodyPr vert="horz" lIns="68580" tIns="34290" rIns="68580" bIns="34290" rtlCol="0" anchor="ctr"/>
          <a:lstStyle>
            <a:defPPr>
              <a:defRPr lang="en-US"/>
            </a:defPPr>
            <a:lvl1pPr marL="0" algn="ctr" defTabSz="457200" rtl="0" eaLnBrk="1" latinLnBrk="0" hangingPunct="1">
              <a:defRPr sz="1000" b="1" kern="1200">
                <a:solidFill>
                  <a:schemeClr val="bg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685800" eaLnBrk="0" fontAlgn="base" hangingPunct="0">
              <a:lnSpc>
                <a:spcPct val="85000"/>
              </a:lnSpc>
              <a:spcBef>
                <a:spcPct val="50000"/>
              </a:spcBef>
              <a:spcAft>
                <a:spcPct val="0"/>
              </a:spcAft>
              <a:defRPr/>
            </a:pPr>
            <a:r>
              <a:rPr lang="en-US" sz="675" b="0" dirty="0" smtClean="0">
                <a:solidFill>
                  <a:srgbClr val="5381AC"/>
                </a:solidFill>
                <a:latin typeface="Arial"/>
              </a:rPr>
              <a:t>For Internal Purposes Only – Not to Be Distributed                                 </a:t>
            </a:r>
            <a:endParaRPr lang="en-US" sz="675" b="0" dirty="0">
              <a:solidFill>
                <a:srgbClr val="5381AC"/>
              </a:solidFill>
              <a:latin typeface="Arial"/>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4271" y="4602762"/>
            <a:ext cx="2040334" cy="540738"/>
          </a:xfrm>
          <a:prstGeom prst="rect">
            <a:avLst/>
          </a:prstGeom>
        </p:spPr>
      </p:pic>
    </p:spTree>
    <p:extLst>
      <p:ext uri="{BB962C8B-B14F-4D97-AF65-F5344CB8AC3E}">
        <p14:creationId xmlns:p14="http://schemas.microsoft.com/office/powerpoint/2010/main" val="2521642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21049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1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image" Target="../media/image6.emf"/><Relationship Id="rId2" Type="http://schemas.openxmlformats.org/officeDocument/2006/relationships/slideLayout" Target="../slideLayouts/slideLayout9.xml"/><Relationship Id="rId16" Type="http://schemas.openxmlformats.org/officeDocument/2006/relationships/oleObject" Target="../embeddings/oleObject1.bin"/><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ags" Target="../tags/tag1.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12"/>
          <p:cNvSpPr/>
          <p:nvPr/>
        </p:nvSpPr>
        <p:spPr>
          <a:xfrm>
            <a:off x="0" y="4896060"/>
            <a:ext cx="9144000" cy="253603"/>
          </a:xfrm>
          <a:prstGeom prst="rect">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Placeholder 1"/>
          <p:cNvSpPr>
            <a:spLocks noGrp="1"/>
          </p:cNvSpPr>
          <p:nvPr>
            <p:ph type="title"/>
          </p:nvPr>
        </p:nvSpPr>
        <p:spPr>
          <a:xfrm>
            <a:off x="228600" y="205978"/>
            <a:ext cx="8686800" cy="53697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800101"/>
            <a:ext cx="8686800" cy="37945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Box 6"/>
          <p:cNvSpPr txBox="1"/>
          <p:nvPr/>
        </p:nvSpPr>
        <p:spPr>
          <a:xfrm>
            <a:off x="236655" y="4916474"/>
            <a:ext cx="1314784" cy="215444"/>
          </a:xfrm>
          <a:prstGeom prst="rect">
            <a:avLst/>
          </a:prstGeom>
          <a:noFill/>
        </p:spPr>
        <p:txBody>
          <a:bodyPr wrap="none" rtlCol="0">
            <a:spAutoFit/>
          </a:bodyPr>
          <a:lstStyle/>
          <a:p>
            <a:pPr algn="l"/>
            <a:r>
              <a:rPr lang="en-US" sz="800" dirty="0" smtClean="0">
                <a:solidFill>
                  <a:schemeClr val="bg1"/>
                </a:solidFill>
              </a:rPr>
              <a:t>Liberty Mutual Insurance</a:t>
            </a:r>
            <a:endParaRPr lang="en-US" sz="800" dirty="0">
              <a:solidFill>
                <a:schemeClr val="bg1"/>
              </a:solidFill>
            </a:endParaRPr>
          </a:p>
        </p:txBody>
      </p:sp>
      <p:cxnSp>
        <p:nvCxnSpPr>
          <p:cNvPr id="12" name="Straight Connector 11"/>
          <p:cNvCxnSpPr/>
          <p:nvPr/>
        </p:nvCxnSpPr>
        <p:spPr>
          <a:xfrm>
            <a:off x="0" y="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6358413" y="4875872"/>
            <a:ext cx="23617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bg2"/>
                </a:solidFill>
                <a:latin typeface="Arial" charset="0"/>
                <a:ea typeface="ＭＳ Ｐゴシック" pitchFamily="34" charset="-128"/>
              </a:defRPr>
            </a:lvl1pPr>
            <a:lvl2pPr marL="742950" indent="-285750" eaLnBrk="0" hangingPunct="0">
              <a:defRPr sz="1400">
                <a:solidFill>
                  <a:schemeClr val="bg2"/>
                </a:solidFill>
                <a:latin typeface="Arial" charset="0"/>
                <a:ea typeface="ＭＳ Ｐゴシック" pitchFamily="34" charset="-128"/>
              </a:defRPr>
            </a:lvl2pPr>
            <a:lvl3pPr marL="1143000" indent="-228600" eaLnBrk="0" hangingPunct="0">
              <a:defRPr sz="1400">
                <a:solidFill>
                  <a:schemeClr val="bg2"/>
                </a:solidFill>
                <a:latin typeface="Arial" charset="0"/>
                <a:ea typeface="ＭＳ Ｐゴシック" pitchFamily="34" charset="-128"/>
              </a:defRPr>
            </a:lvl3pPr>
            <a:lvl4pPr marL="1600200" indent="-228600" eaLnBrk="0" hangingPunct="0">
              <a:defRPr sz="1400">
                <a:solidFill>
                  <a:schemeClr val="bg2"/>
                </a:solidFill>
                <a:latin typeface="Arial" charset="0"/>
                <a:ea typeface="ＭＳ Ｐゴシック" pitchFamily="34" charset="-128"/>
              </a:defRPr>
            </a:lvl4pPr>
            <a:lvl5pPr marL="2057400" indent="-228600" eaLnBrk="0" hangingPunct="0">
              <a:defRPr sz="14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4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4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4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400">
                <a:solidFill>
                  <a:schemeClr val="bg2"/>
                </a:solidFill>
                <a:latin typeface="Arial" charset="0"/>
                <a:ea typeface="ＭＳ Ｐゴシック" pitchFamily="34" charset="-128"/>
              </a:defRPr>
            </a:lvl9pPr>
          </a:lstStyle>
          <a:p>
            <a:pPr algn="r" eaLnBrk="1" hangingPunct="1">
              <a:defRPr/>
            </a:pPr>
            <a:r>
              <a:rPr lang="en-US" sz="1200" baseline="0" dirty="0" smtClean="0">
                <a:solidFill>
                  <a:srgbClr val="FFFFFF"/>
                </a:solidFill>
                <a:latin typeface="Rockwell" pitchFamily="18" charset="0"/>
                <a:cs typeface="+mn-cs"/>
              </a:rPr>
              <a:t>IT Talent &amp; Enterprise Services</a:t>
            </a:r>
            <a:endParaRPr lang="en-US" sz="1200" dirty="0" smtClean="0">
              <a:solidFill>
                <a:srgbClr val="FFFFFF"/>
              </a:solidFill>
              <a:latin typeface="Rockwell" pitchFamily="18" charset="0"/>
              <a:cs typeface="+mn-cs"/>
            </a:endParaRPr>
          </a:p>
        </p:txBody>
      </p:sp>
      <p:sp>
        <p:nvSpPr>
          <p:cNvPr id="21" name="Slide Number Placeholder 4"/>
          <p:cNvSpPr txBox="1">
            <a:spLocks/>
          </p:cNvSpPr>
          <p:nvPr/>
        </p:nvSpPr>
        <p:spPr>
          <a:xfrm>
            <a:off x="-1" y="4936673"/>
            <a:ext cx="347265" cy="163116"/>
          </a:xfrm>
          <a:prstGeom prst="rect">
            <a:avLst/>
          </a:prstGeom>
        </p:spPr>
        <p:txBody>
          <a:bodyPr/>
          <a:lstStyle>
            <a:defPPr>
              <a:defRPr lang="en-US"/>
            </a:defPPr>
            <a:lvl1pPr algn="r" rtl="0" fontAlgn="base">
              <a:lnSpc>
                <a:spcPct val="80000"/>
              </a:lnSpc>
              <a:spcBef>
                <a:spcPct val="20000"/>
              </a:spcBef>
              <a:spcAft>
                <a:spcPct val="0"/>
              </a:spcAft>
              <a:defRPr sz="1000" kern="1200">
                <a:solidFill>
                  <a:srgbClr val="A0ABC4"/>
                </a:solidFill>
                <a:latin typeface="+mj-lt"/>
                <a:ea typeface="ＭＳ Ｐゴシック" pitchFamily="34" charset="-128"/>
                <a:cs typeface="+mn-cs"/>
              </a:defRPr>
            </a:lvl1pPr>
            <a:lvl2pPr marL="457200" algn="l" rtl="0" fontAlgn="base">
              <a:lnSpc>
                <a:spcPct val="80000"/>
              </a:lnSpc>
              <a:spcBef>
                <a:spcPct val="20000"/>
              </a:spcBef>
              <a:spcAft>
                <a:spcPct val="0"/>
              </a:spcAft>
              <a:defRPr sz="1400" kern="1200">
                <a:solidFill>
                  <a:schemeClr val="bg2"/>
                </a:solidFill>
                <a:latin typeface="Arial" pitchFamily="34" charset="0"/>
                <a:ea typeface="ＭＳ Ｐゴシック" pitchFamily="34" charset="-128"/>
                <a:cs typeface="+mn-cs"/>
              </a:defRPr>
            </a:lvl2pPr>
            <a:lvl3pPr marL="914400" algn="l" rtl="0" fontAlgn="base">
              <a:lnSpc>
                <a:spcPct val="80000"/>
              </a:lnSpc>
              <a:spcBef>
                <a:spcPct val="20000"/>
              </a:spcBef>
              <a:spcAft>
                <a:spcPct val="0"/>
              </a:spcAft>
              <a:defRPr sz="1400" kern="1200">
                <a:solidFill>
                  <a:schemeClr val="bg2"/>
                </a:solidFill>
                <a:latin typeface="Arial" pitchFamily="34" charset="0"/>
                <a:ea typeface="ＭＳ Ｐゴシック" pitchFamily="34" charset="-128"/>
                <a:cs typeface="+mn-cs"/>
              </a:defRPr>
            </a:lvl3pPr>
            <a:lvl4pPr marL="1371600" algn="l" rtl="0" fontAlgn="base">
              <a:lnSpc>
                <a:spcPct val="80000"/>
              </a:lnSpc>
              <a:spcBef>
                <a:spcPct val="20000"/>
              </a:spcBef>
              <a:spcAft>
                <a:spcPct val="0"/>
              </a:spcAft>
              <a:defRPr sz="1400" kern="1200">
                <a:solidFill>
                  <a:schemeClr val="bg2"/>
                </a:solidFill>
                <a:latin typeface="Arial" pitchFamily="34" charset="0"/>
                <a:ea typeface="ＭＳ Ｐゴシック" pitchFamily="34" charset="-128"/>
                <a:cs typeface="+mn-cs"/>
              </a:defRPr>
            </a:lvl4pPr>
            <a:lvl5pPr marL="1828800" algn="l" rtl="0" fontAlgn="base">
              <a:lnSpc>
                <a:spcPct val="80000"/>
              </a:lnSpc>
              <a:spcBef>
                <a:spcPct val="20000"/>
              </a:spcBef>
              <a:spcAft>
                <a:spcPct val="0"/>
              </a:spcAft>
              <a:defRPr sz="1400" kern="1200">
                <a:solidFill>
                  <a:schemeClr val="bg2"/>
                </a:solidFill>
                <a:latin typeface="Arial" pitchFamily="34" charset="0"/>
                <a:ea typeface="ＭＳ Ｐゴシック" pitchFamily="34" charset="-128"/>
                <a:cs typeface="+mn-cs"/>
              </a:defRPr>
            </a:lvl5pPr>
            <a:lvl6pPr marL="2286000" algn="l" defTabSz="914400" rtl="0" eaLnBrk="1" latinLnBrk="0" hangingPunct="1">
              <a:defRPr sz="1400" kern="1200">
                <a:solidFill>
                  <a:schemeClr val="bg2"/>
                </a:solidFill>
                <a:latin typeface="Arial" pitchFamily="34" charset="0"/>
                <a:ea typeface="ＭＳ Ｐゴシック" pitchFamily="34" charset="-128"/>
                <a:cs typeface="+mn-cs"/>
              </a:defRPr>
            </a:lvl6pPr>
            <a:lvl7pPr marL="2743200" algn="l" defTabSz="914400" rtl="0" eaLnBrk="1" latinLnBrk="0" hangingPunct="1">
              <a:defRPr sz="1400" kern="1200">
                <a:solidFill>
                  <a:schemeClr val="bg2"/>
                </a:solidFill>
                <a:latin typeface="Arial" pitchFamily="34" charset="0"/>
                <a:ea typeface="ＭＳ Ｐゴシック" pitchFamily="34" charset="-128"/>
                <a:cs typeface="+mn-cs"/>
              </a:defRPr>
            </a:lvl7pPr>
            <a:lvl8pPr marL="3200400" algn="l" defTabSz="914400" rtl="0" eaLnBrk="1" latinLnBrk="0" hangingPunct="1">
              <a:defRPr sz="1400" kern="1200">
                <a:solidFill>
                  <a:schemeClr val="bg2"/>
                </a:solidFill>
                <a:latin typeface="Arial" pitchFamily="34" charset="0"/>
                <a:ea typeface="ＭＳ Ｐゴシック" pitchFamily="34" charset="-128"/>
                <a:cs typeface="+mn-cs"/>
              </a:defRPr>
            </a:lvl8pPr>
            <a:lvl9pPr marL="3657600" algn="l" defTabSz="914400" rtl="0" eaLnBrk="1" latinLnBrk="0" hangingPunct="1">
              <a:defRPr sz="1400" kern="1200">
                <a:solidFill>
                  <a:schemeClr val="bg2"/>
                </a:solidFill>
                <a:latin typeface="Arial" pitchFamily="34" charset="0"/>
                <a:ea typeface="ＭＳ Ｐゴシック" pitchFamily="34" charset="-128"/>
                <a:cs typeface="+mn-cs"/>
              </a:defRPr>
            </a:lvl9pPr>
          </a:lstStyle>
          <a:p>
            <a:pPr algn="ctr">
              <a:defRPr/>
            </a:pPr>
            <a:fld id="{CFB66B3D-8ECB-4BC3-B88B-68B3E8F9FB1B}" type="slidenum">
              <a:rPr lang="en-US" sz="800" smtClean="0"/>
              <a:pPr algn="ctr">
                <a:defRPr/>
              </a:pPr>
              <a:t>‹#›</a:t>
            </a:fld>
            <a:endParaRPr lang="en-US" sz="800" dirty="0"/>
          </a:p>
        </p:txBody>
      </p:sp>
      <p:pic>
        <p:nvPicPr>
          <p:cNvPr id="10" name="Picture 1"/>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bwMode="auto">
          <a:xfrm>
            <a:off x="8726475" y="4749286"/>
            <a:ext cx="417525" cy="3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37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9" r:id="rId6"/>
    <p:sldLayoutId id="2147483670" r:id="rId7"/>
  </p:sldLayoutIdLst>
  <p:transition>
    <p:split orient="vert"/>
  </p:transition>
  <p:timing>
    <p:tnLst>
      <p:par>
        <p:cTn id="1" dur="indefinite" restart="never" nodeType="tmRoot"/>
      </p:par>
    </p:tnLst>
  </p:timing>
  <p:txStyles>
    <p:titleStyle>
      <a:lvl1pPr algn="l" defTabSz="914400" rtl="0" eaLnBrk="1" latinLnBrk="0" hangingPunct="1">
        <a:spcBef>
          <a:spcPct val="0"/>
        </a:spcBef>
        <a:buNone/>
        <a:defRPr sz="2000" b="0" kern="1200">
          <a:solidFill>
            <a:schemeClr val="tx1"/>
          </a:solidFill>
          <a:latin typeface="Rockwell" pitchFamily="18" charset="0"/>
          <a:ea typeface="+mj-ea"/>
          <a:cs typeface="Arial" pitchFamily="34" charset="0"/>
        </a:defRPr>
      </a:lvl1pPr>
    </p:titleStyle>
    <p:bodyStyle>
      <a:lvl1pPr marL="342900" indent="-342900" algn="l" defTabSz="914400" rtl="0" eaLnBrk="1" latinLnBrk="0" hangingPunct="1">
        <a:spcBef>
          <a:spcPts val="600"/>
        </a:spcBef>
        <a:buClr>
          <a:schemeClr val="tx1"/>
        </a:buClr>
        <a:buFont typeface="Arial" pitchFamily="34" charset="0"/>
        <a:buChar char="•"/>
        <a:defRPr sz="1600" kern="1200">
          <a:solidFill>
            <a:schemeClr val="tx2"/>
          </a:solidFill>
          <a:latin typeface="Arial" pitchFamily="34" charset="0"/>
          <a:ea typeface="+mn-ea"/>
          <a:cs typeface="Arial" pitchFamily="34" charset="0"/>
        </a:defRPr>
      </a:lvl1pPr>
      <a:lvl2pPr marL="742950" indent="-285750" algn="l" defTabSz="914400" rtl="0" eaLnBrk="1" latinLnBrk="0" hangingPunct="1">
        <a:spcBef>
          <a:spcPts val="600"/>
        </a:spcBef>
        <a:buClr>
          <a:schemeClr val="tx1"/>
        </a:buClr>
        <a:buFont typeface="Arial" pitchFamily="34" charset="0"/>
        <a:buChar char="–"/>
        <a:defRPr sz="1400" kern="1200">
          <a:solidFill>
            <a:schemeClr val="tx2"/>
          </a:solidFill>
          <a:latin typeface="Arial" pitchFamily="34" charset="0"/>
          <a:ea typeface="+mn-ea"/>
          <a:cs typeface="Arial" pitchFamily="34" charset="0"/>
        </a:defRPr>
      </a:lvl2pPr>
      <a:lvl3pPr marL="1143000" indent="-228600" algn="l" defTabSz="914400" rtl="0" eaLnBrk="1" latinLnBrk="0" hangingPunct="1">
        <a:spcBef>
          <a:spcPts val="600"/>
        </a:spcBef>
        <a:buClr>
          <a:schemeClr val="tx1"/>
        </a:buClr>
        <a:buFont typeface="Arial" pitchFamily="34" charset="0"/>
        <a:buChar char="•"/>
        <a:defRPr sz="1200" kern="1200">
          <a:solidFill>
            <a:schemeClr val="tx2"/>
          </a:solidFill>
          <a:latin typeface="Arial" pitchFamily="34" charset="0"/>
          <a:ea typeface="+mn-ea"/>
          <a:cs typeface="Arial" pitchFamily="34" charset="0"/>
        </a:defRPr>
      </a:lvl3pPr>
      <a:lvl4pPr marL="16002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4pPr>
      <a:lvl5pPr marL="20574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5"/>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344"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9" y="1192"/>
                        <a:ext cx="1587" cy="1190"/>
                      </a:xfrm>
                      <a:prstGeom prst="rect">
                        <a:avLst/>
                      </a:prstGeom>
                    </p:spPr>
                  </p:pic>
                </p:oleObj>
              </mc:Fallback>
            </mc:AlternateContent>
          </a:graphicData>
        </a:graphic>
      </p:graphicFrame>
      <p:sp>
        <p:nvSpPr>
          <p:cNvPr id="13" name="Rectangle 12"/>
          <p:cNvSpPr/>
          <p:nvPr userDrawn="1"/>
        </p:nvSpPr>
        <p:spPr>
          <a:xfrm>
            <a:off x="0" y="4600988"/>
            <a:ext cx="9144000" cy="54428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FF"/>
              </a:solidFill>
            </a:endParaRPr>
          </a:p>
        </p:txBody>
      </p:sp>
      <p:sp>
        <p:nvSpPr>
          <p:cNvPr id="2" name="Title Placeholder 1"/>
          <p:cNvSpPr>
            <a:spLocks noGrp="1"/>
          </p:cNvSpPr>
          <p:nvPr>
            <p:ph type="title"/>
          </p:nvPr>
        </p:nvSpPr>
        <p:spPr>
          <a:xfrm>
            <a:off x="228600" y="95829"/>
            <a:ext cx="8686800" cy="6952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852984"/>
            <a:ext cx="8686800" cy="36918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Box 14"/>
          <p:cNvSpPr txBox="1"/>
          <p:nvPr/>
        </p:nvSpPr>
        <p:spPr>
          <a:xfrm>
            <a:off x="8603631" y="4746175"/>
            <a:ext cx="457185" cy="230832"/>
          </a:xfrm>
          <a:prstGeom prst="rect">
            <a:avLst/>
          </a:prstGeom>
          <a:noFill/>
        </p:spPr>
        <p:txBody>
          <a:bodyPr wrap="square" rtlCol="0" anchor="b">
            <a:spAutoFit/>
          </a:bodyPr>
          <a:lstStyle/>
          <a:p>
            <a:fld id="{EA61EA5B-3D9B-41C3-8513-AF4AE8C29FF1}" type="slidenum">
              <a:rPr lang="en-US" sz="900" smtClean="0">
                <a:solidFill>
                  <a:srgbClr val="5381AC"/>
                </a:solidFill>
              </a:rPr>
              <a:pPr/>
              <a:t>‹#›</a:t>
            </a:fld>
            <a:endParaRPr lang="en-US" sz="900" dirty="0">
              <a:solidFill>
                <a:srgbClr val="5381AC"/>
              </a:solidFill>
            </a:endParaRPr>
          </a:p>
        </p:txBody>
      </p:sp>
      <p:sp>
        <p:nvSpPr>
          <p:cNvPr id="8" name="Footer Placeholder 3"/>
          <p:cNvSpPr txBox="1">
            <a:spLocks/>
          </p:cNvSpPr>
          <p:nvPr userDrawn="1"/>
        </p:nvSpPr>
        <p:spPr>
          <a:xfrm>
            <a:off x="371930" y="4749689"/>
            <a:ext cx="1723571" cy="246887"/>
          </a:xfrm>
          <a:prstGeom prst="rect">
            <a:avLst/>
          </a:prstGeom>
        </p:spPr>
        <p:txBody>
          <a:bodyPr vert="horz" lIns="68580" tIns="34290" rIns="68580" bIns="34290" rtlCol="0" anchor="ctr"/>
          <a:lstStyle>
            <a:defPPr>
              <a:defRPr lang="en-US"/>
            </a:defPPr>
            <a:lvl1pPr marL="0" algn="ctr" defTabSz="457200" rtl="0" eaLnBrk="1" latinLnBrk="0" hangingPunct="1">
              <a:defRPr sz="1000" b="1" kern="1200">
                <a:solidFill>
                  <a:schemeClr val="bg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685800" eaLnBrk="0" fontAlgn="base" hangingPunct="0">
              <a:lnSpc>
                <a:spcPct val="85000"/>
              </a:lnSpc>
              <a:spcBef>
                <a:spcPct val="50000"/>
              </a:spcBef>
              <a:spcAft>
                <a:spcPct val="0"/>
              </a:spcAft>
              <a:defRPr/>
            </a:pPr>
            <a:r>
              <a:rPr lang="en-US" sz="675" b="0" dirty="0" smtClean="0">
                <a:solidFill>
                  <a:srgbClr val="5381AC"/>
                </a:solidFill>
                <a:latin typeface="Arial"/>
              </a:rPr>
              <a:t>Talent &amp; Enterprise Services</a:t>
            </a:r>
            <a:endParaRPr lang="en-US" sz="675" b="0" dirty="0">
              <a:solidFill>
                <a:srgbClr val="5381AC"/>
              </a:solidFill>
              <a:latin typeface="Arial"/>
            </a:endParaRPr>
          </a:p>
        </p:txBody>
      </p:sp>
      <p:cxnSp>
        <p:nvCxnSpPr>
          <p:cNvPr id="6" name="Straight Connector 5"/>
          <p:cNvCxnSpPr/>
          <p:nvPr userDrawn="1"/>
        </p:nvCxnSpPr>
        <p:spPr>
          <a:xfrm>
            <a:off x="8558887" y="4713249"/>
            <a:ext cx="0" cy="319768"/>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464271" y="4602762"/>
            <a:ext cx="2040334" cy="540738"/>
          </a:xfrm>
          <a:prstGeom prst="rect">
            <a:avLst/>
          </a:prstGeom>
        </p:spPr>
      </p:pic>
      <p:sp>
        <p:nvSpPr>
          <p:cNvPr id="10" name="Footer Placeholder 3"/>
          <p:cNvSpPr txBox="1">
            <a:spLocks/>
          </p:cNvSpPr>
          <p:nvPr userDrawn="1"/>
        </p:nvSpPr>
        <p:spPr>
          <a:xfrm>
            <a:off x="2503715" y="4749688"/>
            <a:ext cx="4159615" cy="246887"/>
          </a:xfrm>
          <a:prstGeom prst="rect">
            <a:avLst/>
          </a:prstGeom>
        </p:spPr>
        <p:txBody>
          <a:bodyPr vert="horz" lIns="68580" tIns="34290" rIns="68580" bIns="34290" rtlCol="0" anchor="ctr"/>
          <a:lstStyle>
            <a:defPPr>
              <a:defRPr lang="en-US"/>
            </a:defPPr>
            <a:lvl1pPr marL="0" algn="ctr" defTabSz="457200" rtl="0" eaLnBrk="1" latinLnBrk="0" hangingPunct="1">
              <a:defRPr sz="1000" b="1" kern="1200">
                <a:solidFill>
                  <a:schemeClr val="bg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eaLnBrk="0" fontAlgn="base" hangingPunct="0">
              <a:lnSpc>
                <a:spcPct val="85000"/>
              </a:lnSpc>
              <a:spcBef>
                <a:spcPct val="50000"/>
              </a:spcBef>
              <a:spcAft>
                <a:spcPct val="0"/>
              </a:spcAft>
              <a:defRPr/>
            </a:pPr>
            <a:r>
              <a:rPr lang="en-US" sz="675" b="0" dirty="0" smtClean="0">
                <a:solidFill>
                  <a:srgbClr val="A6A6A6"/>
                </a:solidFill>
                <a:latin typeface="Arial"/>
              </a:rPr>
              <a:t>For Internal Purposes Only – Not to Be Distributed</a:t>
            </a:r>
            <a:endParaRPr lang="en-US" sz="675" b="0" dirty="0">
              <a:solidFill>
                <a:srgbClr val="A6A6A6"/>
              </a:solidFill>
              <a:latin typeface="Arial"/>
            </a:endParaRPr>
          </a:p>
        </p:txBody>
      </p:sp>
    </p:spTree>
    <p:extLst>
      <p:ext uri="{BB962C8B-B14F-4D97-AF65-F5344CB8AC3E}">
        <p14:creationId xmlns:p14="http://schemas.microsoft.com/office/powerpoint/2010/main" val="240409945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hf sldNum="0" hdr="0" ftr="0"/>
  <p:txStyles>
    <p:titleStyle>
      <a:lvl1pPr algn="l" defTabSz="685800" rtl="0" eaLnBrk="1" latinLnBrk="0" hangingPunct="1">
        <a:spcBef>
          <a:spcPct val="0"/>
        </a:spcBef>
        <a:buNone/>
        <a:defRPr sz="2400" b="0" kern="1200">
          <a:solidFill>
            <a:srgbClr val="5381AC"/>
          </a:solidFill>
          <a:latin typeface="+mj-lt"/>
          <a:ea typeface="+mj-ea"/>
          <a:cs typeface="Arial" pitchFamily="34" charset="0"/>
        </a:defRPr>
      </a:lvl1pPr>
    </p:titleStyle>
    <p:bodyStyle>
      <a:lvl1pPr marL="173831" indent="-173831" algn="l" defTabSz="685800" rtl="0" eaLnBrk="1" latinLnBrk="0" hangingPunct="1">
        <a:spcBef>
          <a:spcPct val="20000"/>
        </a:spcBef>
        <a:buClr>
          <a:schemeClr val="accent6"/>
        </a:buClr>
        <a:buSzPct val="104000"/>
        <a:buFont typeface="Wingdings 2" panose="05020102010507070707" pitchFamily="18" charset="2"/>
        <a:buChar char=""/>
        <a:defRPr sz="1950" kern="1200">
          <a:solidFill>
            <a:srgbClr val="616265"/>
          </a:solidFill>
          <a:latin typeface="Arial" pitchFamily="34" charset="0"/>
          <a:ea typeface="+mn-ea"/>
          <a:cs typeface="Arial" pitchFamily="34" charset="0"/>
        </a:defRPr>
      </a:lvl1pPr>
      <a:lvl2pPr marL="469106" indent="-205979" algn="l" defTabSz="685800" rtl="0" eaLnBrk="1" latinLnBrk="0" hangingPunct="1">
        <a:spcBef>
          <a:spcPct val="20000"/>
        </a:spcBef>
        <a:buClr>
          <a:schemeClr val="accent6"/>
        </a:buClr>
        <a:buFont typeface="Arial" pitchFamily="34" charset="0"/>
        <a:buChar char="–"/>
        <a:defRPr sz="1800" kern="1200">
          <a:solidFill>
            <a:srgbClr val="616265"/>
          </a:solidFill>
          <a:latin typeface="Arial" pitchFamily="34" charset="0"/>
          <a:ea typeface="+mn-ea"/>
          <a:cs typeface="Arial" pitchFamily="34" charset="0"/>
        </a:defRPr>
      </a:lvl2pPr>
      <a:lvl3pPr marL="600075" indent="-128588" algn="l" defTabSz="685800" rtl="0" eaLnBrk="1" latinLnBrk="0" hangingPunct="1">
        <a:spcBef>
          <a:spcPct val="20000"/>
        </a:spcBef>
        <a:buClr>
          <a:schemeClr val="accent6"/>
        </a:buClr>
        <a:buSzPct val="90000"/>
        <a:buFont typeface="Wingdings 2" panose="05020102010507070707" pitchFamily="18" charset="2"/>
        <a:buChar char="¡"/>
        <a:defRPr sz="1500" kern="1200">
          <a:solidFill>
            <a:srgbClr val="616265"/>
          </a:solidFill>
          <a:latin typeface="Arial" pitchFamily="34" charset="0"/>
          <a:ea typeface="+mn-ea"/>
          <a:cs typeface="Arial" pitchFamily="34" charset="0"/>
        </a:defRPr>
      </a:lvl3pPr>
      <a:lvl4pPr marL="726281" indent="-126206" algn="l" defTabSz="685800" rtl="0" eaLnBrk="1" latinLnBrk="0" hangingPunct="1">
        <a:spcBef>
          <a:spcPct val="20000"/>
        </a:spcBef>
        <a:buClr>
          <a:schemeClr val="accent6"/>
        </a:buClr>
        <a:buFont typeface="Arial" pitchFamily="34" charset="0"/>
        <a:buChar char="–"/>
        <a:defRPr sz="1350" kern="1200">
          <a:solidFill>
            <a:srgbClr val="616265"/>
          </a:solidFill>
          <a:latin typeface="Arial" pitchFamily="34" charset="0"/>
          <a:ea typeface="+mn-ea"/>
          <a:cs typeface="Arial" pitchFamily="34" charset="0"/>
        </a:defRPr>
      </a:lvl4pPr>
      <a:lvl5pPr marL="857250" indent="-126206" algn="l" defTabSz="685800" rtl="0" eaLnBrk="1" latinLnBrk="0" hangingPunct="1">
        <a:spcBef>
          <a:spcPct val="20000"/>
        </a:spcBef>
        <a:buClr>
          <a:schemeClr val="accent6"/>
        </a:buClr>
        <a:buFont typeface="Wingdings" panose="05000000000000000000" pitchFamily="2" charset="2"/>
        <a:buChar char="§"/>
        <a:defRPr sz="1350" kern="1200">
          <a:solidFill>
            <a:srgbClr val="616265"/>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myliberty.lmig.com/en-us/EmployeeCenter/WorkplaceServices/Pages/TravelPolicy.aspx"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package" Target="../embeddings/Microsoft_Word_Document1.docx"/><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6.xml"/><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proc.libertymutual.com/LMAuth/eproclogin.fcc?TYPE=33554433&amp;REALMOID=06-22fbcefd-417a-103e-9157-83eacf8d0cb3&amp;GUID=&amp;SMAUTHREASON=0&amp;METHOD=GET&amp;SMAGENTNAME=-SM-i1n%2bQVYLbNelVc1Q65b60C/erpzN/skpPQKy8NMrTXRvv67VOaAu6sHFf%2b3bg6ym5U2GoDUtcTzPW5HWKCIwmrqCxe57Aj57&amp;TARGET=-SM-http://eproc.libertymutual.com/Buyer/Mai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cid:image001.png@01D1FF8C.66D2CB50"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mecollaborate.lmig.com/it/wrkgrp/PIPMO/Knowledge%20Center%20%20Clarity/HardCard%20-%20USCMIT%20Clarity%20Time%20Tracking%20Rules%20and%20Guidelines.ppt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mary.sullivan@libertymutual.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Bradley.Keller@LibertyMutual.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GoForCode Program:</a:t>
            </a:r>
            <a:br>
              <a:rPr lang="en-US" dirty="0" smtClean="0"/>
            </a:br>
            <a:r>
              <a:rPr lang="en-US" dirty="0" smtClean="0"/>
              <a:t>Participant Orientation</a:t>
            </a:r>
            <a:endParaRPr lang="en-US" dirty="0"/>
          </a:p>
        </p:txBody>
      </p:sp>
      <p:sp>
        <p:nvSpPr>
          <p:cNvPr id="3" name="Subtitle 2"/>
          <p:cNvSpPr>
            <a:spLocks noGrp="1"/>
          </p:cNvSpPr>
          <p:nvPr>
            <p:ph type="subTitle" idx="1"/>
          </p:nvPr>
        </p:nvSpPr>
        <p:spPr/>
        <p:txBody>
          <a:bodyPr>
            <a:normAutofit/>
          </a:bodyPr>
          <a:lstStyle/>
          <a:p>
            <a:r>
              <a:rPr lang="en-US" sz="1800" dirty="0" smtClean="0">
                <a:latin typeface="Arial Narrow" panose="020B0606020202030204" pitchFamily="34" charset="0"/>
              </a:rPr>
              <a:t>March 20, 2017</a:t>
            </a:r>
            <a:endParaRPr lang="en-US" sz="1800" dirty="0">
              <a:latin typeface="Arial Narrow" panose="020B0606020202030204" pitchFamily="34" charset="0"/>
            </a:endParaRPr>
          </a:p>
        </p:txBody>
      </p:sp>
    </p:spTree>
    <p:extLst>
      <p:ext uri="{BB962C8B-B14F-4D97-AF65-F5344CB8AC3E}">
        <p14:creationId xmlns:p14="http://schemas.microsoft.com/office/powerpoint/2010/main" val="298852388"/>
      </p:ext>
    </p:extLst>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Mentor Engagement</a:t>
            </a:r>
            <a:endParaRPr lang="en-US" dirty="0"/>
          </a:p>
        </p:txBody>
      </p:sp>
      <p:graphicFrame>
        <p:nvGraphicFramePr>
          <p:cNvPr id="11" name="Diagram 10"/>
          <p:cNvGraphicFramePr/>
          <p:nvPr>
            <p:extLst>
              <p:ext uri="{D42A27DB-BD31-4B8C-83A1-F6EECF244321}">
                <p14:modId xmlns:p14="http://schemas.microsoft.com/office/powerpoint/2010/main" val="686434622"/>
              </p:ext>
            </p:extLst>
          </p:nvPr>
        </p:nvGraphicFramePr>
        <p:xfrm>
          <a:off x="508375" y="1115876"/>
          <a:ext cx="7244261" cy="365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07670" y="813525"/>
            <a:ext cx="8572500" cy="307777"/>
          </a:xfrm>
          <a:prstGeom prst="rect">
            <a:avLst/>
          </a:prstGeom>
          <a:noFill/>
        </p:spPr>
        <p:txBody>
          <a:bodyPr wrap="square" rtlCol="0">
            <a:spAutoFit/>
          </a:bodyPr>
          <a:lstStyle/>
          <a:p>
            <a:pPr algn="l"/>
            <a:r>
              <a:rPr lang="en-US" sz="1400" b="1" i="1" dirty="0" smtClean="0">
                <a:solidFill>
                  <a:srgbClr val="FF0000"/>
                </a:solidFill>
              </a:rPr>
              <a:t>Upon your return from Code School…</a:t>
            </a:r>
          </a:p>
        </p:txBody>
      </p:sp>
      <p:pic>
        <p:nvPicPr>
          <p:cNvPr id="6" name="Picture 5"/>
          <p:cNvPicPr>
            <a:picLocks noChangeAspect="1"/>
          </p:cNvPicPr>
          <p:nvPr/>
        </p:nvPicPr>
        <p:blipFill>
          <a:blip r:embed="rId8"/>
          <a:stretch>
            <a:fillRect/>
          </a:stretch>
        </p:blipFill>
        <p:spPr>
          <a:xfrm>
            <a:off x="7752636" y="48914"/>
            <a:ext cx="1391364" cy="837767"/>
          </a:xfrm>
          <a:prstGeom prst="rect">
            <a:avLst/>
          </a:prstGeom>
        </p:spPr>
      </p:pic>
    </p:spTree>
    <p:extLst>
      <p:ext uri="{BB962C8B-B14F-4D97-AF65-F5344CB8AC3E}">
        <p14:creationId xmlns:p14="http://schemas.microsoft.com/office/powerpoint/2010/main" val="3636980576"/>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80" y="1172851"/>
            <a:ext cx="8686800" cy="536972"/>
          </a:xfrm>
        </p:spPr>
        <p:txBody>
          <a:bodyPr>
            <a:noAutofit/>
          </a:bodyPr>
          <a:lstStyle/>
          <a:p>
            <a:pPr algn="ctr"/>
            <a:r>
              <a:rPr lang="en-US" sz="3200" b="1" dirty="0" smtClean="0"/>
              <a:t>Next Steps</a:t>
            </a:r>
            <a:endParaRPr lang="en-US" sz="3200" b="1" dirty="0"/>
          </a:p>
        </p:txBody>
      </p:sp>
      <p:pic>
        <p:nvPicPr>
          <p:cNvPr id="4" name="Picture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82473" y="2008971"/>
            <a:ext cx="2039013" cy="2039013"/>
          </a:xfrm>
          <a:prstGeom prst="rect">
            <a:avLst/>
          </a:prstGeom>
        </p:spPr>
      </p:pic>
    </p:spTree>
    <p:extLst>
      <p:ext uri="{BB962C8B-B14F-4D97-AF65-F5344CB8AC3E}">
        <p14:creationId xmlns:p14="http://schemas.microsoft.com/office/powerpoint/2010/main" val="2299537416"/>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44807531"/>
              </p:ext>
            </p:extLst>
          </p:nvPr>
        </p:nvGraphicFramePr>
        <p:xfrm>
          <a:off x="119921" y="856370"/>
          <a:ext cx="8686800" cy="379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02170" y="4419662"/>
            <a:ext cx="8304551" cy="276999"/>
          </a:xfrm>
          <a:prstGeom prst="rect">
            <a:avLst/>
          </a:prstGeom>
          <a:noFill/>
        </p:spPr>
        <p:txBody>
          <a:bodyPr wrap="square" rtlCol="0">
            <a:spAutoFit/>
          </a:bodyPr>
          <a:lstStyle/>
          <a:p>
            <a:pPr algn="ctr"/>
            <a:r>
              <a:rPr lang="en-US" sz="1200" b="1" i="1" dirty="0" smtClean="0"/>
              <a:t>IT Training will engage participants to begin the process of Code School enrollment.</a:t>
            </a:r>
          </a:p>
        </p:txBody>
      </p:sp>
      <p:graphicFrame>
        <p:nvGraphicFramePr>
          <p:cNvPr id="8" name="Diagram 7"/>
          <p:cNvGraphicFramePr/>
          <p:nvPr>
            <p:extLst>
              <p:ext uri="{D42A27DB-BD31-4B8C-83A1-F6EECF244321}">
                <p14:modId xmlns:p14="http://schemas.microsoft.com/office/powerpoint/2010/main" val="284659633"/>
              </p:ext>
            </p:extLst>
          </p:nvPr>
        </p:nvGraphicFramePr>
        <p:xfrm>
          <a:off x="119921" y="742950"/>
          <a:ext cx="8795479" cy="564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4730729"/>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School Logistics</a:t>
            </a:r>
            <a:endParaRPr lang="en-US" dirty="0"/>
          </a:p>
        </p:txBody>
      </p:sp>
      <p:graphicFrame>
        <p:nvGraphicFramePr>
          <p:cNvPr id="4" name="Diagram 3"/>
          <p:cNvGraphicFramePr/>
          <p:nvPr>
            <p:extLst>
              <p:ext uri="{D42A27DB-BD31-4B8C-83A1-F6EECF244321}">
                <p14:modId xmlns:p14="http://schemas.microsoft.com/office/powerpoint/2010/main" val="588935683"/>
              </p:ext>
            </p:extLst>
          </p:nvPr>
        </p:nvGraphicFramePr>
        <p:xfrm>
          <a:off x="558382" y="504565"/>
          <a:ext cx="8027233" cy="171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4"/>
          <p:cNvSpPr txBox="1">
            <a:spLocks/>
          </p:cNvSpPr>
          <p:nvPr/>
        </p:nvSpPr>
        <p:spPr>
          <a:xfrm>
            <a:off x="4635707" y="1976828"/>
            <a:ext cx="2042409" cy="2823772"/>
          </a:xfrm>
          <a:prstGeom prst="rect">
            <a:avLst/>
          </a:prstGeom>
        </p:spPr>
        <p:txBody>
          <a:bodyPr vert="horz" lIns="91440" tIns="45720" rIns="91440" bIns="45720" rtlCol="0">
            <a:normAutofit/>
          </a:bodyPr>
          <a:lstStyle>
            <a:lvl1pPr marL="342900" indent="-342900" algn="l" defTabSz="914400" rtl="0" eaLnBrk="1" latinLnBrk="0" hangingPunct="1">
              <a:spcBef>
                <a:spcPts val="600"/>
              </a:spcBef>
              <a:buClr>
                <a:schemeClr val="tx1"/>
              </a:buClr>
              <a:buFont typeface="Arial" pitchFamily="34" charset="0"/>
              <a:buChar char="•"/>
              <a:defRPr sz="1600" kern="1200">
                <a:solidFill>
                  <a:schemeClr val="tx2"/>
                </a:solidFill>
                <a:latin typeface="Arial" pitchFamily="34" charset="0"/>
                <a:ea typeface="+mn-ea"/>
                <a:cs typeface="Arial" pitchFamily="34" charset="0"/>
              </a:defRPr>
            </a:lvl1pPr>
            <a:lvl2pPr marL="742950" indent="-285750" algn="l" defTabSz="914400" rtl="0" eaLnBrk="1" latinLnBrk="0" hangingPunct="1">
              <a:spcBef>
                <a:spcPts val="600"/>
              </a:spcBef>
              <a:buClr>
                <a:schemeClr val="tx1"/>
              </a:buClr>
              <a:buFont typeface="Arial" pitchFamily="34" charset="0"/>
              <a:buChar char="–"/>
              <a:defRPr sz="1400" kern="1200">
                <a:solidFill>
                  <a:schemeClr val="tx2"/>
                </a:solidFill>
                <a:latin typeface="Arial" pitchFamily="34" charset="0"/>
                <a:ea typeface="+mn-ea"/>
                <a:cs typeface="Arial" pitchFamily="34" charset="0"/>
              </a:defRPr>
            </a:lvl2pPr>
            <a:lvl3pPr marL="1143000" indent="-228600" algn="l" defTabSz="914400" rtl="0" eaLnBrk="1" latinLnBrk="0" hangingPunct="1">
              <a:spcBef>
                <a:spcPts val="600"/>
              </a:spcBef>
              <a:buClr>
                <a:schemeClr val="tx1"/>
              </a:buClr>
              <a:buFont typeface="Arial" pitchFamily="34" charset="0"/>
              <a:buChar char="•"/>
              <a:defRPr sz="1200" kern="1200">
                <a:solidFill>
                  <a:schemeClr val="tx2"/>
                </a:solidFill>
                <a:latin typeface="Arial" pitchFamily="34" charset="0"/>
                <a:ea typeface="+mn-ea"/>
                <a:cs typeface="Arial" pitchFamily="34" charset="0"/>
              </a:defRPr>
            </a:lvl3pPr>
            <a:lvl4pPr marL="16002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4pPr>
            <a:lvl5pPr marL="20574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r>
              <a:rPr lang="en-US" sz="1200" dirty="0" smtClean="0"/>
              <a:t>Timeline</a:t>
            </a:r>
          </a:p>
          <a:p>
            <a:pPr marL="548640" lvl="1"/>
            <a:r>
              <a:rPr lang="en-US" sz="1000" dirty="0" smtClean="0"/>
              <a:t>Currently in process – 2 participants</a:t>
            </a:r>
          </a:p>
          <a:p>
            <a:pPr marL="182880" indent="-182880"/>
            <a:r>
              <a:rPr lang="en-US" sz="1200" dirty="0" smtClean="0"/>
              <a:t>Process:</a:t>
            </a:r>
          </a:p>
          <a:p>
            <a:pPr marL="548640" lvl="1"/>
            <a:r>
              <a:rPr lang="en-US" sz="1000" dirty="0" smtClean="0"/>
              <a:t>Global Mobility will identify corporate housing nearby Code School location</a:t>
            </a:r>
          </a:p>
          <a:p>
            <a:pPr marL="548640" lvl="1"/>
            <a:r>
              <a:rPr lang="en-US" sz="1000" dirty="0" smtClean="0"/>
              <a:t>Once identified, Global Mobility, in partnership with Altair, will work with each of you individually to sign leases and plan for your arrival</a:t>
            </a:r>
            <a:endParaRPr lang="en-US" sz="1000" dirty="0"/>
          </a:p>
        </p:txBody>
      </p:sp>
      <p:sp>
        <p:nvSpPr>
          <p:cNvPr id="8" name="Content Placeholder 4"/>
          <p:cNvSpPr txBox="1">
            <a:spLocks/>
          </p:cNvSpPr>
          <p:nvPr/>
        </p:nvSpPr>
        <p:spPr>
          <a:xfrm>
            <a:off x="2664501" y="1976828"/>
            <a:ext cx="1907498" cy="2467755"/>
          </a:xfrm>
          <a:prstGeom prst="rect">
            <a:avLst/>
          </a:prstGeom>
        </p:spPr>
        <p:txBody>
          <a:bodyPr vert="horz" lIns="91440" tIns="45720" rIns="91440" bIns="45720" rtlCol="0">
            <a:normAutofit/>
          </a:bodyPr>
          <a:lstStyle>
            <a:lvl1pPr marL="342900" indent="-342900" algn="l" defTabSz="914400" rtl="0" eaLnBrk="1" latinLnBrk="0" hangingPunct="1">
              <a:spcBef>
                <a:spcPts val="600"/>
              </a:spcBef>
              <a:buClr>
                <a:schemeClr val="tx1"/>
              </a:buClr>
              <a:buFont typeface="Arial" pitchFamily="34" charset="0"/>
              <a:buChar char="•"/>
              <a:defRPr sz="1600" kern="1200">
                <a:solidFill>
                  <a:schemeClr val="tx2"/>
                </a:solidFill>
                <a:latin typeface="Arial" pitchFamily="34" charset="0"/>
                <a:ea typeface="+mn-ea"/>
                <a:cs typeface="Arial" pitchFamily="34" charset="0"/>
              </a:defRPr>
            </a:lvl1pPr>
            <a:lvl2pPr marL="742950" indent="-285750" algn="l" defTabSz="914400" rtl="0" eaLnBrk="1" latinLnBrk="0" hangingPunct="1">
              <a:spcBef>
                <a:spcPts val="600"/>
              </a:spcBef>
              <a:buClr>
                <a:schemeClr val="tx1"/>
              </a:buClr>
              <a:buFont typeface="Arial" pitchFamily="34" charset="0"/>
              <a:buChar char="–"/>
              <a:defRPr sz="1400" kern="1200">
                <a:solidFill>
                  <a:schemeClr val="tx2"/>
                </a:solidFill>
                <a:latin typeface="Arial" pitchFamily="34" charset="0"/>
                <a:ea typeface="+mn-ea"/>
                <a:cs typeface="Arial" pitchFamily="34" charset="0"/>
              </a:defRPr>
            </a:lvl2pPr>
            <a:lvl3pPr marL="1143000" indent="-228600" algn="l" defTabSz="914400" rtl="0" eaLnBrk="1" latinLnBrk="0" hangingPunct="1">
              <a:spcBef>
                <a:spcPts val="600"/>
              </a:spcBef>
              <a:buClr>
                <a:schemeClr val="tx1"/>
              </a:buClr>
              <a:buFont typeface="Arial" pitchFamily="34" charset="0"/>
              <a:buChar char="•"/>
              <a:defRPr sz="1200" kern="1200">
                <a:solidFill>
                  <a:schemeClr val="tx2"/>
                </a:solidFill>
                <a:latin typeface="Arial" pitchFamily="34" charset="0"/>
                <a:ea typeface="+mn-ea"/>
                <a:cs typeface="Arial" pitchFamily="34" charset="0"/>
              </a:defRPr>
            </a:lvl3pPr>
            <a:lvl4pPr marL="16002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4pPr>
            <a:lvl5pPr marL="20574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r>
              <a:rPr lang="en-US" sz="1200" dirty="0" smtClean="0">
                <a:solidFill>
                  <a:schemeClr val="bg1">
                    <a:lumMod val="50000"/>
                  </a:schemeClr>
                </a:solidFill>
              </a:rPr>
              <a:t>Timeline</a:t>
            </a:r>
          </a:p>
          <a:p>
            <a:pPr marL="262890" lvl="1" indent="0">
              <a:buNone/>
            </a:pPr>
            <a:r>
              <a:rPr lang="en-US" sz="1000" dirty="0" smtClean="0">
                <a:solidFill>
                  <a:schemeClr val="bg1">
                    <a:lumMod val="50000"/>
                  </a:schemeClr>
                </a:solidFill>
              </a:rPr>
              <a:t>~40 hours over </a:t>
            </a:r>
            <a:r>
              <a:rPr lang="en-US" sz="1000" dirty="0">
                <a:solidFill>
                  <a:schemeClr val="bg1">
                    <a:lumMod val="50000"/>
                  </a:schemeClr>
                </a:solidFill>
              </a:rPr>
              <a:t>4</a:t>
            </a:r>
            <a:r>
              <a:rPr lang="en-US" sz="1000" dirty="0" smtClean="0">
                <a:solidFill>
                  <a:schemeClr val="bg1">
                    <a:lumMod val="50000"/>
                  </a:schemeClr>
                </a:solidFill>
              </a:rPr>
              <a:t> weeks prior to the start of Code School</a:t>
            </a:r>
          </a:p>
        </p:txBody>
      </p:sp>
      <p:sp>
        <p:nvSpPr>
          <p:cNvPr id="9" name="Content Placeholder 4"/>
          <p:cNvSpPr txBox="1">
            <a:spLocks/>
          </p:cNvSpPr>
          <p:nvPr/>
        </p:nvSpPr>
        <p:spPr>
          <a:xfrm>
            <a:off x="622091" y="1976828"/>
            <a:ext cx="1907498" cy="2467755"/>
          </a:xfrm>
          <a:prstGeom prst="rect">
            <a:avLst/>
          </a:prstGeom>
        </p:spPr>
        <p:txBody>
          <a:bodyPr vert="horz" lIns="91440" tIns="45720" rIns="91440" bIns="45720" rtlCol="0">
            <a:normAutofit/>
          </a:bodyPr>
          <a:lstStyle>
            <a:lvl1pPr marL="342900" indent="-342900" algn="l" defTabSz="914400" rtl="0" eaLnBrk="1" latinLnBrk="0" hangingPunct="1">
              <a:spcBef>
                <a:spcPts val="600"/>
              </a:spcBef>
              <a:buClr>
                <a:schemeClr val="tx1"/>
              </a:buClr>
              <a:buFont typeface="Arial" pitchFamily="34" charset="0"/>
              <a:buChar char="•"/>
              <a:defRPr sz="1600" kern="1200">
                <a:solidFill>
                  <a:schemeClr val="tx2"/>
                </a:solidFill>
                <a:latin typeface="Arial" pitchFamily="34" charset="0"/>
                <a:ea typeface="+mn-ea"/>
                <a:cs typeface="Arial" pitchFamily="34" charset="0"/>
              </a:defRPr>
            </a:lvl1pPr>
            <a:lvl2pPr marL="742950" indent="-285750" algn="l" defTabSz="914400" rtl="0" eaLnBrk="1" latinLnBrk="0" hangingPunct="1">
              <a:spcBef>
                <a:spcPts val="600"/>
              </a:spcBef>
              <a:buClr>
                <a:schemeClr val="tx1"/>
              </a:buClr>
              <a:buFont typeface="Arial" pitchFamily="34" charset="0"/>
              <a:buChar char="–"/>
              <a:defRPr sz="1400" kern="1200">
                <a:solidFill>
                  <a:schemeClr val="tx2"/>
                </a:solidFill>
                <a:latin typeface="Arial" pitchFamily="34" charset="0"/>
                <a:ea typeface="+mn-ea"/>
                <a:cs typeface="Arial" pitchFamily="34" charset="0"/>
              </a:defRPr>
            </a:lvl2pPr>
            <a:lvl3pPr marL="1143000" indent="-228600" algn="l" defTabSz="914400" rtl="0" eaLnBrk="1" latinLnBrk="0" hangingPunct="1">
              <a:spcBef>
                <a:spcPts val="600"/>
              </a:spcBef>
              <a:buClr>
                <a:schemeClr val="tx1"/>
              </a:buClr>
              <a:buFont typeface="Arial" pitchFamily="34" charset="0"/>
              <a:buChar char="•"/>
              <a:defRPr sz="1200" kern="1200">
                <a:solidFill>
                  <a:schemeClr val="tx2"/>
                </a:solidFill>
                <a:latin typeface="Arial" pitchFamily="34" charset="0"/>
                <a:ea typeface="+mn-ea"/>
                <a:cs typeface="Arial" pitchFamily="34" charset="0"/>
              </a:defRPr>
            </a:lvl3pPr>
            <a:lvl4pPr marL="16002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4pPr>
            <a:lvl5pPr marL="20574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r>
              <a:rPr lang="en-US" sz="1200" dirty="0" smtClean="0"/>
              <a:t>Contact</a:t>
            </a:r>
          </a:p>
          <a:p>
            <a:pPr marL="548640" lvl="1"/>
            <a:r>
              <a:rPr lang="en-US" sz="1000" dirty="0" smtClean="0"/>
              <a:t>Brad Keller from IT Training</a:t>
            </a:r>
          </a:p>
          <a:p>
            <a:pPr marL="182880" indent="-182880"/>
            <a:r>
              <a:rPr lang="en-US" sz="1200" dirty="0" smtClean="0"/>
              <a:t>Requirements:</a:t>
            </a:r>
          </a:p>
          <a:p>
            <a:pPr marL="548640" lvl="1"/>
            <a:r>
              <a:rPr lang="en-US" sz="1000" dirty="0" smtClean="0">
                <a:solidFill>
                  <a:schemeClr val="bg1">
                    <a:lumMod val="50000"/>
                  </a:schemeClr>
                </a:solidFill>
              </a:rPr>
              <a:t>IT Training will partner with you on next steps for the enrollment process</a:t>
            </a:r>
            <a:endParaRPr lang="en-US" sz="1000" dirty="0">
              <a:solidFill>
                <a:schemeClr val="bg1">
                  <a:lumMod val="50000"/>
                </a:schemeClr>
              </a:solidFill>
            </a:endParaRPr>
          </a:p>
        </p:txBody>
      </p:sp>
      <p:sp>
        <p:nvSpPr>
          <p:cNvPr id="11" name="Content Placeholder 4"/>
          <p:cNvSpPr txBox="1">
            <a:spLocks/>
          </p:cNvSpPr>
          <p:nvPr/>
        </p:nvSpPr>
        <p:spPr>
          <a:xfrm>
            <a:off x="6745573" y="1976827"/>
            <a:ext cx="2169823" cy="2976173"/>
          </a:xfrm>
          <a:prstGeom prst="rect">
            <a:avLst/>
          </a:prstGeom>
        </p:spPr>
        <p:txBody>
          <a:bodyPr vert="horz" lIns="91440" tIns="45720" rIns="91440" bIns="45720" rtlCol="0">
            <a:normAutofit/>
          </a:bodyPr>
          <a:lstStyle>
            <a:lvl1pPr marL="342900" indent="-342900" algn="l" defTabSz="914400" rtl="0" eaLnBrk="1" latinLnBrk="0" hangingPunct="1">
              <a:spcBef>
                <a:spcPts val="600"/>
              </a:spcBef>
              <a:buClr>
                <a:schemeClr val="tx1"/>
              </a:buClr>
              <a:buFont typeface="Arial" pitchFamily="34" charset="0"/>
              <a:buChar char="•"/>
              <a:defRPr sz="1600" kern="1200">
                <a:solidFill>
                  <a:schemeClr val="tx2"/>
                </a:solidFill>
                <a:latin typeface="Arial" pitchFamily="34" charset="0"/>
                <a:ea typeface="+mn-ea"/>
                <a:cs typeface="Arial" pitchFamily="34" charset="0"/>
              </a:defRPr>
            </a:lvl1pPr>
            <a:lvl2pPr marL="742950" indent="-285750" algn="l" defTabSz="914400" rtl="0" eaLnBrk="1" latinLnBrk="0" hangingPunct="1">
              <a:spcBef>
                <a:spcPts val="600"/>
              </a:spcBef>
              <a:buClr>
                <a:schemeClr val="tx1"/>
              </a:buClr>
              <a:buFont typeface="Arial" pitchFamily="34" charset="0"/>
              <a:buChar char="–"/>
              <a:defRPr sz="1400" kern="1200">
                <a:solidFill>
                  <a:schemeClr val="tx2"/>
                </a:solidFill>
                <a:latin typeface="Arial" pitchFamily="34" charset="0"/>
                <a:ea typeface="+mn-ea"/>
                <a:cs typeface="Arial" pitchFamily="34" charset="0"/>
              </a:defRPr>
            </a:lvl2pPr>
            <a:lvl3pPr marL="1143000" indent="-228600" algn="l" defTabSz="914400" rtl="0" eaLnBrk="1" latinLnBrk="0" hangingPunct="1">
              <a:spcBef>
                <a:spcPts val="600"/>
              </a:spcBef>
              <a:buClr>
                <a:schemeClr val="tx1"/>
              </a:buClr>
              <a:buFont typeface="Arial" pitchFamily="34" charset="0"/>
              <a:buChar char="•"/>
              <a:defRPr sz="1200" kern="1200">
                <a:solidFill>
                  <a:schemeClr val="tx2"/>
                </a:solidFill>
                <a:latin typeface="Arial" pitchFamily="34" charset="0"/>
                <a:ea typeface="+mn-ea"/>
                <a:cs typeface="Arial" pitchFamily="34" charset="0"/>
              </a:defRPr>
            </a:lvl3pPr>
            <a:lvl4pPr marL="16002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4pPr>
            <a:lvl5pPr marL="2057400" indent="-228600" algn="l" defTabSz="914400" rtl="0" eaLnBrk="1" latinLnBrk="0" hangingPunct="1">
              <a:spcBef>
                <a:spcPts val="600"/>
              </a:spcBef>
              <a:buClr>
                <a:schemeClr val="tx1"/>
              </a:buClr>
              <a:buFont typeface="Arial" pitchFamily="34" charset="0"/>
              <a:buChar char="»"/>
              <a:defRPr sz="11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r>
              <a:rPr lang="en-US" sz="1200" dirty="0" smtClean="0"/>
              <a:t>Process:</a:t>
            </a:r>
          </a:p>
          <a:p>
            <a:pPr marL="548640" lvl="1"/>
            <a:r>
              <a:rPr lang="en-US" sz="1000" dirty="0" smtClean="0"/>
              <a:t>All travel expenses will be managed through the </a:t>
            </a:r>
            <a:r>
              <a:rPr lang="en-US" sz="1000" dirty="0" smtClean="0">
                <a:hlinkClick r:id="rId8"/>
              </a:rPr>
              <a:t>Liberty Mutual Travel Policy</a:t>
            </a:r>
            <a:r>
              <a:rPr lang="en-US" sz="1000" dirty="0" smtClean="0"/>
              <a:t> </a:t>
            </a:r>
          </a:p>
          <a:p>
            <a:pPr marL="548640" lvl="1"/>
            <a:r>
              <a:rPr lang="en-US" sz="1000" dirty="0" smtClean="0"/>
              <a:t>Expense reports should be completed regularly</a:t>
            </a:r>
          </a:p>
          <a:p>
            <a:pPr marL="182880" indent="-182880"/>
            <a:r>
              <a:rPr lang="en-US" sz="1200" dirty="0" smtClean="0"/>
              <a:t>Rental Car:</a:t>
            </a:r>
          </a:p>
          <a:p>
            <a:pPr marL="548640" lvl="1"/>
            <a:r>
              <a:rPr lang="en-US" sz="1000" dirty="0" smtClean="0"/>
              <a:t>Arrangements should be made only where necessary</a:t>
            </a:r>
          </a:p>
          <a:p>
            <a:pPr marL="182880" indent="-182880"/>
            <a:r>
              <a:rPr lang="en-US" sz="1200" dirty="0" smtClean="0"/>
              <a:t>Meals:</a:t>
            </a:r>
            <a:endParaRPr lang="en-US" sz="1200" dirty="0"/>
          </a:p>
          <a:p>
            <a:pPr marL="548640" lvl="1"/>
            <a:r>
              <a:rPr lang="en-US" sz="1000" dirty="0" smtClean="0"/>
              <a:t>Please use discretion</a:t>
            </a:r>
            <a:endParaRPr lang="en-US" sz="1200" dirty="0"/>
          </a:p>
        </p:txBody>
      </p:sp>
      <p:sp>
        <p:nvSpPr>
          <p:cNvPr id="10" name="TextBox 9"/>
          <p:cNvSpPr txBox="1"/>
          <p:nvPr/>
        </p:nvSpPr>
        <p:spPr>
          <a:xfrm>
            <a:off x="6771" y="4612280"/>
            <a:ext cx="9059360" cy="276999"/>
          </a:xfrm>
          <a:prstGeom prst="rect">
            <a:avLst/>
          </a:prstGeom>
          <a:noFill/>
        </p:spPr>
        <p:txBody>
          <a:bodyPr wrap="square" rtlCol="0">
            <a:spAutoFit/>
          </a:bodyPr>
          <a:lstStyle/>
          <a:p>
            <a:pPr algn="ctr"/>
            <a:r>
              <a:rPr lang="en-US" sz="1200" b="1" i="1" dirty="0" smtClean="0">
                <a:solidFill>
                  <a:srgbClr val="FF0000"/>
                </a:solidFill>
              </a:rPr>
              <a:t>Feel free to begin booking travel to NH </a:t>
            </a:r>
            <a:r>
              <a:rPr lang="en-US" sz="900" b="1" i="1" dirty="0" smtClean="0">
                <a:solidFill>
                  <a:srgbClr val="FF0000"/>
                </a:solidFill>
              </a:rPr>
              <a:t>(see appendix for expense details) </a:t>
            </a:r>
            <a:r>
              <a:rPr lang="en-US" sz="1200" b="1" i="1" dirty="0" smtClean="0">
                <a:solidFill>
                  <a:srgbClr val="FF0000"/>
                </a:solidFill>
              </a:rPr>
              <a:t>– Housing Units will become available as of 4/14/17</a:t>
            </a:r>
          </a:p>
        </p:txBody>
      </p:sp>
    </p:spTree>
    <p:extLst>
      <p:ext uri="{BB962C8B-B14F-4D97-AF65-F5344CB8AC3E}">
        <p14:creationId xmlns:p14="http://schemas.microsoft.com/office/powerpoint/2010/main" val="1556596044"/>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 Objectives</a:t>
            </a:r>
            <a:endParaRPr lang="en-US" dirty="0"/>
          </a:p>
        </p:txBody>
      </p:sp>
      <p:sp>
        <p:nvSpPr>
          <p:cNvPr id="3" name="Content Placeholder 2"/>
          <p:cNvSpPr>
            <a:spLocks noGrp="1"/>
          </p:cNvSpPr>
          <p:nvPr>
            <p:ph idx="1"/>
          </p:nvPr>
        </p:nvSpPr>
        <p:spPr>
          <a:xfrm>
            <a:off x="228600" y="800101"/>
            <a:ext cx="4343400" cy="3794522"/>
          </a:xfrm>
        </p:spPr>
        <p:txBody>
          <a:bodyPr>
            <a:normAutofit/>
          </a:bodyPr>
          <a:lstStyle/>
          <a:p>
            <a:pPr marL="0" indent="0">
              <a:buNone/>
            </a:pPr>
            <a:r>
              <a:rPr lang="en-US" dirty="0" smtClean="0">
                <a:solidFill>
                  <a:schemeClr val="tx1"/>
                </a:solidFill>
              </a:rPr>
              <a:t>As a participant in the GoForCode Pilot, your performance will be measured in part by performance objectives</a:t>
            </a:r>
          </a:p>
          <a:p>
            <a:pPr marL="0" indent="0">
              <a:buNone/>
            </a:pPr>
            <a:endParaRPr lang="en-US" dirty="0"/>
          </a:p>
          <a:p>
            <a:pPr marL="0" indent="0">
              <a:buNone/>
            </a:pPr>
            <a:r>
              <a:rPr lang="en-US" dirty="0" smtClean="0"/>
              <a:t>All participants will see the GoForCode objectives auto-assigned in the month of January, for the 2017 calendar year. </a:t>
            </a:r>
            <a:endParaRPr lang="en-US" dirty="0"/>
          </a:p>
        </p:txBody>
      </p:sp>
      <p:cxnSp>
        <p:nvCxnSpPr>
          <p:cNvPr id="6" name="Straight Arrow Connector 5"/>
          <p:cNvCxnSpPr/>
          <p:nvPr/>
        </p:nvCxnSpPr>
        <p:spPr>
          <a:xfrm flipV="1">
            <a:off x="4047344" y="2091128"/>
            <a:ext cx="1109272" cy="7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Object 11"/>
          <p:cNvGraphicFramePr>
            <a:graphicFrameLocks noChangeAspect="1"/>
          </p:cNvGraphicFramePr>
          <p:nvPr>
            <p:extLst>
              <p:ext uri="{D42A27DB-BD31-4B8C-83A1-F6EECF244321}">
                <p14:modId xmlns:p14="http://schemas.microsoft.com/office/powerpoint/2010/main" val="3911038308"/>
              </p:ext>
            </p:extLst>
          </p:nvPr>
        </p:nvGraphicFramePr>
        <p:xfrm>
          <a:off x="1688782" y="3297965"/>
          <a:ext cx="914400" cy="771525"/>
        </p:xfrm>
        <a:graphic>
          <a:graphicData uri="http://schemas.openxmlformats.org/presentationml/2006/ole">
            <mc:AlternateContent xmlns:mc="http://schemas.openxmlformats.org/markup-compatibility/2006">
              <mc:Choice xmlns:v="urn:schemas-microsoft-com:vml" Requires="v">
                <p:oleObj spid="_x0000_s11324"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1688782" y="3297965"/>
                        <a:ext cx="914400" cy="771525"/>
                      </a:xfrm>
                      <a:prstGeom prst="rect">
                        <a:avLst/>
                      </a:prstGeom>
                    </p:spPr>
                  </p:pic>
                </p:oleObj>
              </mc:Fallback>
            </mc:AlternateContent>
          </a:graphicData>
        </a:graphic>
      </p:graphicFrame>
      <p:pic>
        <p:nvPicPr>
          <p:cNvPr id="4" name="Picture 3"/>
          <p:cNvPicPr>
            <a:picLocks noChangeAspect="1"/>
          </p:cNvPicPr>
          <p:nvPr/>
        </p:nvPicPr>
        <p:blipFill rotWithShape="1">
          <a:blip r:embed="rId7"/>
          <a:srcRect l="30315" t="10559" r="30403" b="9231"/>
          <a:stretch/>
        </p:blipFill>
        <p:spPr>
          <a:xfrm>
            <a:off x="5156616" y="580692"/>
            <a:ext cx="3496457" cy="4013931"/>
          </a:xfrm>
          <a:prstGeom prst="rect">
            <a:avLst/>
          </a:prstGeom>
          <a:ln>
            <a:solidFill>
              <a:schemeClr val="tx1"/>
            </a:solidFill>
          </a:ln>
        </p:spPr>
      </p:pic>
    </p:spTree>
    <p:extLst>
      <p:ext uri="{BB962C8B-B14F-4D97-AF65-F5344CB8AC3E}">
        <p14:creationId xmlns:p14="http://schemas.microsoft.com/office/powerpoint/2010/main" val="2939880386"/>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Proficiency Model</a:t>
            </a:r>
            <a:endParaRPr lang="en-US" dirty="0"/>
          </a:p>
        </p:txBody>
      </p:sp>
      <p:sp>
        <p:nvSpPr>
          <p:cNvPr id="3" name="Content Placeholder 2"/>
          <p:cNvSpPr>
            <a:spLocks noGrp="1"/>
          </p:cNvSpPr>
          <p:nvPr>
            <p:ph idx="1"/>
          </p:nvPr>
        </p:nvSpPr>
        <p:spPr>
          <a:xfrm>
            <a:off x="228600" y="800101"/>
            <a:ext cx="8686800" cy="616005"/>
          </a:xfrm>
        </p:spPr>
        <p:txBody>
          <a:bodyPr/>
          <a:lstStyle/>
          <a:p>
            <a:pPr marL="0" indent="0">
              <a:buNone/>
            </a:pPr>
            <a:r>
              <a:rPr lang="en-US" dirty="0" smtClean="0"/>
              <a:t>A Proficiency Model has been created to help you assess your level of proficiency in the Software Development space throughout your time in the program. </a:t>
            </a:r>
            <a:endParaRPr lang="en-US" dirty="0"/>
          </a:p>
        </p:txBody>
      </p:sp>
      <p:graphicFrame>
        <p:nvGraphicFramePr>
          <p:cNvPr id="5" name="Diagram 4"/>
          <p:cNvGraphicFramePr/>
          <p:nvPr>
            <p:extLst>
              <p:ext uri="{D42A27DB-BD31-4B8C-83A1-F6EECF244321}">
                <p14:modId xmlns:p14="http://schemas.microsoft.com/office/powerpoint/2010/main" val="1402650867"/>
              </p:ext>
            </p:extLst>
          </p:nvPr>
        </p:nvGraphicFramePr>
        <p:xfrm>
          <a:off x="1728008" y="1473257"/>
          <a:ext cx="5687984" cy="3027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287758"/>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Proficiency Model</a:t>
            </a:r>
            <a:endParaRPr lang="en-US" dirty="0"/>
          </a:p>
        </p:txBody>
      </p:sp>
      <p:pic>
        <p:nvPicPr>
          <p:cNvPr id="3" name="Picture 2"/>
          <p:cNvPicPr>
            <a:picLocks noChangeAspect="1"/>
          </p:cNvPicPr>
          <p:nvPr/>
        </p:nvPicPr>
        <p:blipFill>
          <a:blip r:embed="rId4"/>
          <a:stretch>
            <a:fillRect/>
          </a:stretch>
        </p:blipFill>
        <p:spPr>
          <a:xfrm>
            <a:off x="80108" y="645279"/>
            <a:ext cx="3622520" cy="3471482"/>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3866751" y="1086404"/>
            <a:ext cx="5118988" cy="2727504"/>
          </a:xfrm>
          <a:prstGeom prst="rect">
            <a:avLst/>
          </a:prstGeom>
          <a:ln>
            <a:solidFill>
              <a:schemeClr val="tx1"/>
            </a:solidFill>
          </a:ln>
        </p:spPr>
      </p:pic>
      <p:sp>
        <p:nvSpPr>
          <p:cNvPr id="7" name="Rectangular Callout 6"/>
          <p:cNvSpPr/>
          <p:nvPr/>
        </p:nvSpPr>
        <p:spPr>
          <a:xfrm>
            <a:off x="4101211" y="409646"/>
            <a:ext cx="3956449" cy="666007"/>
          </a:xfrm>
          <a:prstGeom prst="wedgeRectCallout">
            <a:avLst>
              <a:gd name="adj1" fmla="val 3028"/>
              <a:gd name="adj2" fmla="val 77672"/>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r>
              <a:rPr lang="en-US" sz="1050" dirty="0" smtClean="0">
                <a:solidFill>
                  <a:schemeClr val="bg1"/>
                </a:solidFill>
              </a:rPr>
              <a:t>Tool creates a place to track how the GoForCode participant is doing; this can be used as a tool to help with determining the participant’s grade at the end of the program.</a:t>
            </a:r>
          </a:p>
          <a:p>
            <a:pPr algn="l"/>
            <a:endParaRPr lang="en-US" sz="1050" dirty="0" smtClean="0">
              <a:solidFill>
                <a:schemeClr val="bg1"/>
              </a:solidFill>
            </a:endParaRPr>
          </a:p>
        </p:txBody>
      </p:sp>
      <p:sp>
        <p:nvSpPr>
          <p:cNvPr id="8" name="Rectangular Callout 7"/>
          <p:cNvSpPr/>
          <p:nvPr/>
        </p:nvSpPr>
        <p:spPr>
          <a:xfrm>
            <a:off x="4101211" y="3824658"/>
            <a:ext cx="3156351" cy="478685"/>
          </a:xfrm>
          <a:prstGeom prst="wedgeRectCallout">
            <a:avLst>
              <a:gd name="adj1" fmla="val -5400"/>
              <a:gd name="adj2" fmla="val -91159"/>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r>
              <a:rPr lang="en-US" sz="1050" dirty="0" smtClean="0">
                <a:solidFill>
                  <a:schemeClr val="bg1"/>
                </a:solidFill>
              </a:rPr>
              <a:t>Utilize capabilities and proficiency levels to help assess level of understanding and demonstration.</a:t>
            </a:r>
          </a:p>
        </p:txBody>
      </p:sp>
      <p:graphicFrame>
        <p:nvGraphicFramePr>
          <p:cNvPr id="10" name="Object 9"/>
          <p:cNvGraphicFramePr>
            <a:graphicFrameLocks noChangeAspect="1"/>
          </p:cNvGraphicFramePr>
          <p:nvPr>
            <p:extLst>
              <p:ext uri="{D42A27DB-BD31-4B8C-83A1-F6EECF244321}">
                <p14:modId xmlns:p14="http://schemas.microsoft.com/office/powerpoint/2010/main" val="2852509764"/>
              </p:ext>
            </p:extLst>
          </p:nvPr>
        </p:nvGraphicFramePr>
        <p:xfrm>
          <a:off x="7717693" y="4004113"/>
          <a:ext cx="914400" cy="771525"/>
        </p:xfrm>
        <a:graphic>
          <a:graphicData uri="http://schemas.openxmlformats.org/presentationml/2006/ole">
            <mc:AlternateContent xmlns:mc="http://schemas.openxmlformats.org/markup-compatibility/2006">
              <mc:Choice xmlns:v="urn:schemas-microsoft-com:vml" Requires="v">
                <p:oleObj spid="_x0000_s12330"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7717693" y="4004113"/>
                        <a:ext cx="914400" cy="771525"/>
                      </a:xfrm>
                      <a:prstGeom prst="rect">
                        <a:avLst/>
                      </a:prstGeom>
                      <a:ln>
                        <a:noFill/>
                      </a:ln>
                    </p:spPr>
                  </p:pic>
                </p:oleObj>
              </mc:Fallback>
            </mc:AlternateContent>
          </a:graphicData>
        </a:graphic>
      </p:graphicFrame>
    </p:spTree>
    <p:extLst>
      <p:ext uri="{BB962C8B-B14F-4D97-AF65-F5344CB8AC3E}">
        <p14:creationId xmlns:p14="http://schemas.microsoft.com/office/powerpoint/2010/main" val="3177737492"/>
      </p:ext>
    </p:extLst>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Proficiency Model</a:t>
            </a:r>
            <a:endParaRPr lang="en-US" dirty="0"/>
          </a:p>
        </p:txBody>
      </p:sp>
      <p:graphicFrame>
        <p:nvGraphicFramePr>
          <p:cNvPr id="4" name="Diagram 1"/>
          <p:cNvGraphicFramePr/>
          <p:nvPr>
            <p:extLst>
              <p:ext uri="{D42A27DB-BD31-4B8C-83A1-F6EECF244321}">
                <p14:modId xmlns:p14="http://schemas.microsoft.com/office/powerpoint/2010/main" val="3808674532"/>
              </p:ext>
            </p:extLst>
          </p:nvPr>
        </p:nvGraphicFramePr>
        <p:xfrm>
          <a:off x="1476895" y="742950"/>
          <a:ext cx="6339532" cy="4168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a:spLocks noGrp="1"/>
          </p:cNvSpPr>
          <p:nvPr>
            <p:ph idx="1"/>
          </p:nvPr>
        </p:nvSpPr>
        <p:spPr>
          <a:xfrm>
            <a:off x="303261" y="4235689"/>
            <a:ext cx="8686800" cy="616005"/>
          </a:xfrm>
        </p:spPr>
        <p:txBody>
          <a:bodyPr>
            <a:normAutofit fontScale="92500" lnSpcReduction="20000"/>
          </a:bodyPr>
          <a:lstStyle/>
          <a:p>
            <a:pPr marL="0" indent="0">
              <a:buNone/>
            </a:pPr>
            <a:r>
              <a:rPr lang="en-US" sz="1400" dirty="0" smtClean="0"/>
              <a:t>Although it will be helpful for you to become familiar with the Proficiency Model at the outset of the program, you do not need to be begin using it until you return from Code School</a:t>
            </a:r>
            <a:r>
              <a:rPr lang="en-US" sz="1400" dirty="0"/>
              <a:t> </a:t>
            </a:r>
            <a:r>
              <a:rPr lang="en-US" sz="1400" dirty="0" smtClean="0"/>
              <a:t>and begin regular development discussions with your Manager and Mentor.</a:t>
            </a:r>
            <a:endParaRPr lang="en-US" sz="1400" dirty="0"/>
          </a:p>
        </p:txBody>
      </p:sp>
    </p:spTree>
    <p:extLst>
      <p:ext uri="{BB962C8B-B14F-4D97-AF65-F5344CB8AC3E}">
        <p14:creationId xmlns:p14="http://schemas.microsoft.com/office/powerpoint/2010/main" val="1500035253"/>
      </p:ext>
    </p:extLst>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Resources</a:t>
            </a:r>
            <a:endParaRPr lang="en-US" dirty="0"/>
          </a:p>
        </p:txBody>
      </p:sp>
      <p:graphicFrame>
        <p:nvGraphicFramePr>
          <p:cNvPr id="4" name="Diagram 3"/>
          <p:cNvGraphicFramePr/>
          <p:nvPr>
            <p:extLst>
              <p:ext uri="{D42A27DB-BD31-4B8C-83A1-F6EECF244321}">
                <p14:modId xmlns:p14="http://schemas.microsoft.com/office/powerpoint/2010/main" val="544658778"/>
              </p:ext>
            </p:extLst>
          </p:nvPr>
        </p:nvGraphicFramePr>
        <p:xfrm>
          <a:off x="1524000" y="674556"/>
          <a:ext cx="6096000" cy="315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61997" y="3928986"/>
            <a:ext cx="7620006" cy="400110"/>
          </a:xfrm>
          <a:prstGeom prst="rect">
            <a:avLst/>
          </a:prstGeom>
          <a:noFill/>
        </p:spPr>
        <p:txBody>
          <a:bodyPr wrap="square" rtlCol="0">
            <a:spAutoFit/>
          </a:bodyPr>
          <a:lstStyle/>
          <a:p>
            <a:pPr algn="ctr"/>
            <a:r>
              <a:rPr lang="en-US" sz="2000" dirty="0" smtClean="0"/>
              <a:t>Questions – Concerns – Feedback</a:t>
            </a:r>
          </a:p>
        </p:txBody>
      </p:sp>
    </p:spTree>
    <p:extLst>
      <p:ext uri="{BB962C8B-B14F-4D97-AF65-F5344CB8AC3E}">
        <p14:creationId xmlns:p14="http://schemas.microsoft.com/office/powerpoint/2010/main" val="292002208"/>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You Go……</a:t>
            </a:r>
            <a:endParaRPr lang="en-US" dirty="0"/>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Is there a dress code for Code School?</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Dress Code is casual for your code school attendance.  You can wear jeans and sneakers, however bring some business casual for presentations.  If you plan to visit a Liberty Mutual office nearby your code school, you must adhere to Liberty Mutual dress code policy.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I will be away ~12 weeks, can I check 2 bags vs the Liberty Policy of only 1?</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Yes, due to the length of time you will be at code school, we have approved for 2 checked bags to expense vs 1.  Note all other Liberty Travel policies apply.</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1800" dirty="0" smtClean="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What is the schedule time for code school?</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Class hours for code school at Pease are typically 9AM – 4PM, however day to day may vary depending on that day’s agenda.  The instructor will advise of any changes or other time requirements as needed.  </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Garamond" panose="020204040303010108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4209905"/>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Welcome!</a:t>
            </a:r>
          </a:p>
          <a:p>
            <a:r>
              <a:rPr lang="en-US" dirty="0" smtClean="0"/>
              <a:t>Participant Introductions</a:t>
            </a:r>
          </a:p>
          <a:p>
            <a:r>
              <a:rPr lang="en-US" dirty="0" smtClean="0"/>
              <a:t>Program Overview</a:t>
            </a:r>
            <a:endParaRPr lang="en-US" i="1" dirty="0" smtClean="0">
              <a:solidFill>
                <a:srgbClr val="FF0000"/>
              </a:solidFill>
            </a:endParaRPr>
          </a:p>
          <a:p>
            <a:r>
              <a:rPr lang="en-US" dirty="0" smtClean="0"/>
              <a:t>Manager, Mentor, and Program Check-ins </a:t>
            </a:r>
          </a:p>
          <a:p>
            <a:r>
              <a:rPr lang="en-US" dirty="0" smtClean="0"/>
              <a:t>Program Objectives for Participants</a:t>
            </a:r>
          </a:p>
          <a:p>
            <a:r>
              <a:rPr lang="en-US" dirty="0" smtClean="0"/>
              <a:t>Q&amp;A</a:t>
            </a:r>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729" y="2678179"/>
            <a:ext cx="5486400" cy="1005840"/>
          </a:xfrm>
          <a:prstGeom prst="rect">
            <a:avLst/>
          </a:prstGeom>
        </p:spPr>
      </p:pic>
    </p:spTree>
    <p:extLst>
      <p:ext uri="{BB962C8B-B14F-4D97-AF65-F5344CB8AC3E}">
        <p14:creationId xmlns:p14="http://schemas.microsoft.com/office/powerpoint/2010/main" val="27742463"/>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You Go……</a:t>
            </a:r>
            <a:endParaRPr lang="en-US" dirty="0"/>
          </a:p>
        </p:txBody>
      </p:sp>
      <p:sp>
        <p:nvSpPr>
          <p:cNvPr id="3" name="Content Placeholder 2"/>
          <p:cNvSpPr>
            <a:spLocks noGrp="1"/>
          </p:cNvSpPr>
          <p:nvPr>
            <p:ph idx="1"/>
          </p:nvPr>
        </p:nvSpPr>
        <p:spPr/>
        <p:txBody>
          <a:bodyPr>
            <a:normAutofit/>
          </a:bodyPr>
          <a:lstStyle/>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Can my spouse visit me over the 12 weeks?</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Spouse travel is not covered under Liberty Mutual Travel Policy.  However, if you have housing provided you are welcome to have guests at your corporate apartment.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Can I bring my pet with me?</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Pet allowance is reviewed directly with the housing team and if allowed subject to additional fees that are your responsibility to pay.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1800" dirty="0" smtClean="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What if I need supplies?</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You should plan ahead and order what you need via </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hlinkClick r:id="rId3"/>
              </a:rPr>
              <a:t>BuySmart</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    If you need to order while at Code School, please advise your GoForCode Manager of purchases for approval.  If you have questions on what is approved, contact Mary Ellen Sullivan before ordering.  </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Garamond" panose="020204040303010108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6068302"/>
      </p:ext>
    </p:extLst>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a:t>
            </a:r>
            <a:r>
              <a:rPr lang="en-US" dirty="0"/>
              <a:t>Y</a:t>
            </a:r>
            <a:r>
              <a:rPr lang="en-US" dirty="0" smtClean="0"/>
              <a:t>ou Go…</a:t>
            </a:r>
            <a:endParaRPr lang="en-US" dirty="0"/>
          </a:p>
        </p:txBody>
      </p:sp>
      <p:sp>
        <p:nvSpPr>
          <p:cNvPr id="3" name="Content Placeholder 2"/>
          <p:cNvSpPr>
            <a:spLocks noGrp="1"/>
          </p:cNvSpPr>
          <p:nvPr>
            <p:ph idx="1"/>
          </p:nvPr>
        </p:nvSpPr>
        <p:spPr>
          <a:xfrm>
            <a:off x="228600" y="546101"/>
            <a:ext cx="8686800" cy="3848099"/>
          </a:xfrm>
        </p:spPr>
        <p:txBody>
          <a:bodyPr>
            <a:normAutofit lnSpcReduction="10000"/>
          </a:bodyPr>
          <a:lstStyle/>
          <a:p>
            <a:pPr marL="0" marR="0" indent="0">
              <a:lnSpc>
                <a:spcPct val="115000"/>
              </a:lnSpc>
              <a:spcBef>
                <a:spcPts val="200"/>
              </a:spcBef>
              <a:spcAft>
                <a:spcPts val="0"/>
              </a:spcAft>
              <a:buNone/>
            </a:pPr>
            <a:r>
              <a:rPr lang="en-US" b="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rPr>
              <a:t>Travel and Expenses:</a:t>
            </a:r>
          </a:p>
          <a:p>
            <a:pPr marL="0" marR="0" indent="0">
              <a:lnSpc>
                <a:spcPct val="115000"/>
              </a:lnSpc>
              <a:spcBef>
                <a:spcPts val="0"/>
              </a:spcBef>
              <a:spcAft>
                <a:spcPts val="0"/>
              </a:spcAft>
              <a:buNone/>
            </a:pPr>
            <a:r>
              <a:rPr lang="en-US" sz="1200"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How should we manage our expenses while in Code School (meals, travel, etc)?</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Expenses should be managed per the Travel and Expense </a:t>
            </a:r>
            <a:r>
              <a:rPr lang="en-US" sz="12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policy. </a:t>
            </a: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Participants should use their discretion when booking flights and paying for meals.</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 </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Expenses incurred during Code School should be charged to IT Training, per the following instructions:</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Bef>
                <a:spcPts val="0"/>
              </a:spcBef>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Cost Center: 063700055</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Bef>
                <a:spcPts val="0"/>
              </a:spcBef>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Expense Template: Training Expenses US</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Bef>
                <a:spcPts val="0"/>
              </a:spcBef>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Purpose: GoForCode X (being the month the expenses were incurred)</a:t>
            </a:r>
            <a:endParaRPr lang="en-US" sz="1400" dirty="0">
              <a:latin typeface="Garamond" panose="02020404030301010803" pitchFamily="18" charset="0"/>
              <a:ea typeface="Calibri" panose="020F0502020204030204" pitchFamily="34" charset="0"/>
              <a:cs typeface="Times New Roman" panose="02020603050405020304" pitchFamily="18" charset="0"/>
            </a:endParaRPr>
          </a:p>
          <a:p>
            <a:pPr>
              <a:lnSpc>
                <a:spcPct val="115000"/>
              </a:lnSpc>
              <a:spcBef>
                <a:spcPts val="0"/>
              </a:spcBef>
            </a:pPr>
            <a:r>
              <a:rPr lang="en-US" sz="1200" dirty="0">
                <a:solidFill>
                  <a:srgbClr val="000000"/>
                </a:solidFill>
                <a:latin typeface="Cambria" panose="02040503050406030204" pitchFamily="18" charset="0"/>
                <a:ea typeface="Times New Roman" panose="02020603050405020304" pitchFamily="18" charset="0"/>
                <a:cs typeface="Calibri" panose="020F0502020204030204" pitchFamily="34" charset="0"/>
              </a:rPr>
              <a:t>Alternate Approver: </a:t>
            </a:r>
            <a:r>
              <a:rPr lang="en-US" sz="12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Dannar, Angela</a:t>
            </a:r>
            <a:endParaRPr lang="en-US" sz="1400" dirty="0" smtClean="0">
              <a:latin typeface="Garamond" panose="02020404030301010803" pitchFamily="18" charset="0"/>
              <a:ea typeface="Calibri" panose="020F0502020204030204" pitchFamily="34" charset="0"/>
              <a:cs typeface="Times New Roman" panose="02020603050405020304" pitchFamily="18" charset="0"/>
            </a:endParaRPr>
          </a:p>
          <a:p>
            <a:pPr marL="0" indent="0">
              <a:buNone/>
            </a:pPr>
            <a:endParaRPr lang="en-US" sz="1400" dirty="0" smtClean="0"/>
          </a:p>
          <a:p>
            <a:pPr marL="0" indent="0">
              <a:buNone/>
            </a:pPr>
            <a:endParaRPr lang="en-US" sz="1400" dirty="0"/>
          </a:p>
          <a:p>
            <a:pPr marL="0" indent="0">
              <a:buNone/>
            </a:pPr>
            <a:endParaRPr lang="en-US" sz="1400" dirty="0" smtClean="0"/>
          </a:p>
          <a:p>
            <a:pPr marL="0" marR="0" indent="0">
              <a:lnSpc>
                <a:spcPct val="115000"/>
              </a:lnSpc>
              <a:spcBef>
                <a:spcPts val="0"/>
              </a:spcBef>
              <a:spcAft>
                <a:spcPts val="0"/>
              </a:spcAft>
              <a:buNone/>
            </a:pPr>
            <a:endParaRPr lang="en-US" sz="14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endParaRPr>
          </a:p>
          <a:p>
            <a:pPr marL="0" marR="0" indent="0">
              <a:lnSpc>
                <a:spcPct val="115000"/>
              </a:lnSpc>
              <a:spcBef>
                <a:spcPts val="0"/>
              </a:spcBef>
              <a:spcAft>
                <a:spcPts val="0"/>
              </a:spcAft>
              <a:buNone/>
            </a:pPr>
            <a:r>
              <a:rPr lang="en-US" sz="14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Within </a:t>
            </a:r>
            <a:r>
              <a:rPr lang="en-US" sz="1400" dirty="0">
                <a:solidFill>
                  <a:srgbClr val="000000"/>
                </a:solidFill>
                <a:latin typeface="Cambria" panose="02040503050406030204" pitchFamily="18" charset="0"/>
                <a:ea typeface="Times New Roman" panose="02020603050405020304" pitchFamily="18" charset="0"/>
                <a:cs typeface="Calibri" panose="020F0502020204030204" pitchFamily="34" charset="0"/>
              </a:rPr>
              <a:t>each expense type (hotel, meals, etc.) it’s critical to input the Project Code = 01179 for each of the line </a:t>
            </a:r>
            <a:r>
              <a:rPr lang="en-US" sz="14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items;  </a:t>
            </a:r>
            <a:r>
              <a:rPr lang="en-US" sz="1400" b="1" dirty="0" smtClean="0">
                <a:solidFill>
                  <a:srgbClr val="FF0000"/>
                </a:solidFill>
                <a:latin typeface="Cambria" panose="02040503050406030204" pitchFamily="18" charset="0"/>
                <a:ea typeface="Times New Roman" panose="02020603050405020304" pitchFamily="18" charset="0"/>
                <a:cs typeface="Calibri" panose="020F0502020204030204" pitchFamily="34" charset="0"/>
              </a:rPr>
              <a:t>Failure to do so will result in expense payments being rejected.</a:t>
            </a:r>
            <a:endParaRPr lang="en-US" sz="1400" b="1" dirty="0">
              <a:solidFill>
                <a:srgbClr val="FF0000"/>
              </a:solidFill>
              <a:latin typeface="Garamond" panose="02020404030301010803" pitchFamily="18" charset="0"/>
              <a:ea typeface="Calibri" panose="020F0502020204030204" pitchFamily="34" charset="0"/>
              <a:cs typeface="Times New Roman" panose="02020603050405020304" pitchFamily="18" charset="0"/>
            </a:endParaRPr>
          </a:p>
          <a:p>
            <a:pPr marL="0" indent="0">
              <a:buNone/>
            </a:pPr>
            <a:endParaRPr lang="en-US" sz="1400" dirty="0"/>
          </a:p>
        </p:txBody>
      </p:sp>
      <p:pic>
        <p:nvPicPr>
          <p:cNvPr id="9" name="Picture 8" descr="cid:image001.png@01D1FF8C.66D2CB5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61147" y="2734074"/>
            <a:ext cx="5271453" cy="771126"/>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6261533" y="3896123"/>
            <a:ext cx="2257425" cy="838200"/>
          </a:xfrm>
          <a:prstGeom prst="rect">
            <a:avLst/>
          </a:prstGeom>
          <a:noFill/>
        </p:spPr>
      </p:pic>
    </p:spTree>
    <p:extLst>
      <p:ext uri="{BB962C8B-B14F-4D97-AF65-F5344CB8AC3E}">
        <p14:creationId xmlns:p14="http://schemas.microsoft.com/office/powerpoint/2010/main" val="1292983538"/>
      </p:ext>
    </p:extLst>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You Go…</a:t>
            </a:r>
            <a:endParaRPr lang="en-US" dirty="0"/>
          </a:p>
        </p:txBody>
      </p:sp>
      <p:sp>
        <p:nvSpPr>
          <p:cNvPr id="3" name="Content Placeholder 2"/>
          <p:cNvSpPr>
            <a:spLocks noGrp="1"/>
          </p:cNvSpPr>
          <p:nvPr>
            <p:ph idx="1"/>
          </p:nvPr>
        </p:nvSpPr>
        <p:spPr/>
        <p:txBody>
          <a:bodyPr>
            <a:normAutofit fontScale="85000" lnSpcReduction="20000"/>
          </a:bodyPr>
          <a:lstStyle/>
          <a:p>
            <a:pPr marL="0" marR="0" indent="0">
              <a:lnSpc>
                <a:spcPct val="115000"/>
              </a:lnSpc>
              <a:spcBef>
                <a:spcPts val="0"/>
              </a:spcBef>
              <a:spcAft>
                <a:spcPts val="0"/>
              </a:spcAft>
              <a:buNone/>
            </a:pPr>
            <a:r>
              <a:rPr lang="en-US" sz="1800"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Can I expense mileage or train/public transportation fare for commuting if I will not be getting a rental car?</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latin typeface="Cambria" panose="02040503050406030204" pitchFamily="18" charset="0"/>
                <a:ea typeface="Times New Roman" panose="02020603050405020304" pitchFamily="18" charset="0"/>
                <a:cs typeface="Calibri" panose="020F0502020204030204" pitchFamily="34" charset="0"/>
              </a:rPr>
              <a:t>Participants who will fly in to their Code School location should plan to use a rental car where public transportation (taxi’s, commuter rail, etc) cannot be relied upon to get to and from the airport and to and from their housing location and Code School. Participants who are within driving distance to Code School should plan to use their personal vehicle or other public transportation (bus/train). When a personal vehicle is used, mileage should be expensed per the Travel </a:t>
            </a:r>
            <a:r>
              <a:rPr lang="en-US" sz="18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policy (i.e. if you code school is in your Office location, no mileage should be expensed).  If you location has public transportation available, you can expense a monthly pass during code school.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latin typeface="Cambria" panose="02040503050406030204" pitchFamily="18" charset="0"/>
                <a:ea typeface="Times New Roman" panose="02020603050405020304" pitchFamily="18" charset="0"/>
                <a:cs typeface="Calibri" panose="020F0502020204030204" pitchFamily="34" charset="0"/>
              </a:rPr>
              <a:t>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How often can I plan to travel home? How soon in advance do I need to book out my flights?</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We’re remaining </a:t>
            </a:r>
            <a:r>
              <a:rPr lang="en-US" sz="1800" dirty="0">
                <a:solidFill>
                  <a:srgbClr val="000000"/>
                </a:solidFill>
                <a:latin typeface="Cambria" panose="02040503050406030204" pitchFamily="18" charset="0"/>
                <a:ea typeface="Times New Roman" panose="02020603050405020304" pitchFamily="18" charset="0"/>
                <a:cs typeface="Calibri" panose="020F0502020204030204" pitchFamily="34" charset="0"/>
              </a:rPr>
              <a:t>flexible on travel home. Again, we would ask that participants use their best discretion, and also consider the impact frequent travel to and from home may have on their Code School work.</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latin typeface="Cambria" panose="02040503050406030204" pitchFamily="18" charset="0"/>
                <a:ea typeface="Times New Roman" panose="02020603050405020304" pitchFamily="18" charset="0"/>
                <a:cs typeface="Calibri" panose="020F0502020204030204" pitchFamily="34" charset="0"/>
              </a:rPr>
              <a:t>Flights should be booked as far in advance as possible, per the travel policy. However if emergencies or other unforeseen circumstances arise, we will remain flexible.</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7402076"/>
      </p:ext>
    </p:extLst>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You Go…</a:t>
            </a:r>
            <a:endParaRPr lang="en-US" dirty="0"/>
          </a:p>
        </p:txBody>
      </p:sp>
      <p:sp>
        <p:nvSpPr>
          <p:cNvPr id="3" name="Content Placeholder 2"/>
          <p:cNvSpPr>
            <a:spLocks noGrp="1"/>
          </p:cNvSpPr>
          <p:nvPr>
            <p:ph idx="1"/>
          </p:nvPr>
        </p:nvSpPr>
        <p:spPr/>
        <p:txBody>
          <a:bodyPr>
            <a:normAutofit fontScale="85000" lnSpcReduction="10000"/>
          </a:bodyPr>
          <a:lstStyle/>
          <a:p>
            <a:pPr marL="0" marR="0" indent="0">
              <a:lnSpc>
                <a:spcPct val="115000"/>
              </a:lnSpc>
              <a:spcBef>
                <a:spcPts val="200"/>
              </a:spcBef>
              <a:spcAft>
                <a:spcPts val="0"/>
              </a:spcAft>
              <a:buNone/>
            </a:pPr>
            <a:r>
              <a:rPr lang="en-US" sz="1900" b="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rPr>
              <a:t>Code School Requirements:</a:t>
            </a:r>
          </a:p>
          <a:p>
            <a:pPr marL="0" marR="0" indent="0">
              <a:lnSpc>
                <a:spcPct val="115000"/>
              </a:lnSpc>
              <a:spcBef>
                <a:spcPts val="0"/>
              </a:spcBef>
              <a:spcAft>
                <a:spcPts val="0"/>
              </a:spcAft>
              <a:buNone/>
            </a:pPr>
            <a:r>
              <a:rPr lang="en-US"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Devices - will we be using our Liberty Mutual devices? Will the schools be providing devices?</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Each Code School has different requirements for devices. IT Training will be working to ensure each participant has access to the type of device and/or software required for their participation in Code School.</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What will the expectations be for completing pre-work while also wrapping up work for our current roles?</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Participants should expect to have about </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40 </a:t>
            </a: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hours of pre-work </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to be completed in the weeks leading </a:t>
            </a: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up to the start of Code School. The expectation is that participants be permitted time to focus on pre-work while transitioning out of their current work</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  You will receive pre-work assignment from your Code School via email. </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a:solidFill>
                  <a:srgbClr val="000000"/>
                </a:solidFill>
                <a:latin typeface="Cambria" panose="02040503050406030204" pitchFamily="18" charset="0"/>
                <a:ea typeface="Times New Roman" panose="02020603050405020304" pitchFamily="18" charset="0"/>
                <a:cs typeface="Calibri" panose="020F0502020204030204" pitchFamily="34" charset="0"/>
              </a:rPr>
              <a:t>How should Clarity tracking be done for pre-work and code school?</a:t>
            </a:r>
            <a:endParaRPr lang="en-US" sz="1800" dirty="0">
              <a:latin typeface="Garamond" panose="02020404030301010803" pitchFamily="18"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Once assigned to the appropriate GoForCode manager, a single code will be set </a:t>
            </a:r>
            <a:r>
              <a:rPr lang="en-US" dirty="0">
                <a:solidFill>
                  <a:srgbClr val="000000"/>
                </a:solidFill>
                <a:latin typeface="Cambria" panose="02040503050406030204" pitchFamily="18" charset="0"/>
                <a:ea typeface="Times New Roman" panose="02020603050405020304" pitchFamily="18" charset="0"/>
                <a:cs typeface="Calibri" panose="020F0502020204030204" pitchFamily="34" charset="0"/>
              </a:rPr>
              <a:t>up in Clarity to which all pre-work and Code School time should be charged. </a:t>
            </a:r>
            <a:r>
              <a:rPr lang="en-US" dirty="0" smtClean="0">
                <a:solidFill>
                  <a:srgbClr val="000000"/>
                </a:solidFill>
                <a:latin typeface="Cambria" panose="02040503050406030204" pitchFamily="18" charset="0"/>
                <a:ea typeface="Times New Roman" panose="02020603050405020304" pitchFamily="18" charset="0"/>
                <a:cs typeface="Calibri" panose="020F0502020204030204" pitchFamily="34" charset="0"/>
              </a:rPr>
              <a:t>  </a:t>
            </a:r>
            <a:r>
              <a:rPr lang="en-US" b="1" dirty="0" smtClean="0">
                <a:solidFill>
                  <a:srgbClr val="FF0000"/>
                </a:solidFill>
                <a:latin typeface="Cambria" panose="02040503050406030204" pitchFamily="18" charset="0"/>
                <a:ea typeface="Times New Roman" panose="02020603050405020304" pitchFamily="18" charset="0"/>
                <a:cs typeface="Calibri" panose="020F0502020204030204" pitchFamily="34" charset="0"/>
              </a:rPr>
              <a:t>Clarity time SHOULD NOT exceed 8 hours per day/40 hours per week. </a:t>
            </a:r>
          </a:p>
          <a:p>
            <a:pPr marL="0" indent="0">
              <a:lnSpc>
                <a:spcPct val="115000"/>
              </a:lnSpc>
              <a:spcBef>
                <a:spcPts val="0"/>
              </a:spcBef>
              <a:buNone/>
            </a:pPr>
            <a:endParaRPr lang="en-US" b="1" dirty="0">
              <a:solidFill>
                <a:srgbClr val="FF0000"/>
              </a:solidFill>
              <a:latin typeface="Cambria" panose="02040503050406030204" pitchFamily="18" charset="0"/>
              <a:cs typeface="Calibri" panose="020F0502020204030204" pitchFamily="34" charset="0"/>
            </a:endParaRPr>
          </a:p>
          <a:p>
            <a:pPr marL="0" indent="0">
              <a:lnSpc>
                <a:spcPct val="115000"/>
              </a:lnSpc>
              <a:spcBef>
                <a:spcPts val="0"/>
              </a:spcBef>
              <a:buNone/>
            </a:pPr>
            <a:r>
              <a:rPr lang="en-US" dirty="0" smtClean="0"/>
              <a:t>For </a:t>
            </a:r>
            <a:r>
              <a:rPr lang="en-US" dirty="0"/>
              <a:t>a Clarity tutorial, please visit: </a:t>
            </a:r>
            <a:r>
              <a:rPr lang="en-US" dirty="0">
                <a:hlinkClick r:id="rId3"/>
              </a:rPr>
              <a:t>HardCard - USCMIT Clarity Time Tracking Rules and </a:t>
            </a:r>
            <a:r>
              <a:rPr lang="en-US" dirty="0" smtClean="0">
                <a:hlinkClick r:id="rId3"/>
              </a:rPr>
              <a:t>Guidelines</a:t>
            </a:r>
            <a:endParaRPr lang="en-US" sz="1800" b="1" dirty="0">
              <a:solidFill>
                <a:srgbClr val="FF0000"/>
              </a:solidFill>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1585488"/>
      </p:ext>
    </p:extLst>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Before You Go…</a:t>
            </a:r>
            <a:endParaRPr lang="en-US" dirty="0"/>
          </a:p>
        </p:txBody>
      </p:sp>
      <p:sp>
        <p:nvSpPr>
          <p:cNvPr id="3" name="Content Placeholder 2"/>
          <p:cNvSpPr>
            <a:spLocks noGrp="1"/>
          </p:cNvSpPr>
          <p:nvPr>
            <p:ph idx="1"/>
          </p:nvPr>
        </p:nvSpPr>
        <p:spPr/>
        <p:txBody>
          <a:bodyPr>
            <a:normAutofit/>
          </a:bodyPr>
          <a:lstStyle/>
          <a:p>
            <a:pPr marL="0" marR="0" indent="0">
              <a:lnSpc>
                <a:spcPct val="115000"/>
              </a:lnSpc>
              <a:spcBef>
                <a:spcPts val="200"/>
              </a:spcBef>
              <a:spcAft>
                <a:spcPts val="0"/>
              </a:spcAft>
              <a:buNone/>
            </a:pPr>
            <a:r>
              <a:rPr lang="en-US" sz="1900" b="1" dirty="0" smtClean="0">
                <a:solidFill>
                  <a:srgbClr val="365F91"/>
                </a:solidFill>
                <a:latin typeface="Cambria" panose="02040503050406030204" pitchFamily="18" charset="0"/>
                <a:ea typeface="Times New Roman" panose="02020603050405020304" pitchFamily="18" charset="0"/>
                <a:cs typeface="Times New Roman" panose="02020603050405020304" pitchFamily="18" charset="0"/>
              </a:rPr>
              <a:t>Who do I contact with questions?</a:t>
            </a:r>
          </a:p>
          <a:p>
            <a:pPr lvl="0"/>
            <a:r>
              <a:rPr lang="en-US" dirty="0">
                <a:hlinkClick r:id="rId3"/>
              </a:rPr>
              <a:t>M</a:t>
            </a:r>
            <a:r>
              <a:rPr lang="en-US" dirty="0" smtClean="0">
                <a:hlinkClick r:id="rId3"/>
              </a:rPr>
              <a:t>ary </a:t>
            </a:r>
            <a:r>
              <a:rPr lang="en-US" dirty="0">
                <a:hlinkClick r:id="rId3"/>
              </a:rPr>
              <a:t>Ellen </a:t>
            </a:r>
            <a:r>
              <a:rPr lang="en-US" dirty="0" smtClean="0">
                <a:hlinkClick r:id="rId3"/>
              </a:rPr>
              <a:t>Sullivan</a:t>
            </a:r>
            <a:r>
              <a:rPr lang="en-US" dirty="0" smtClean="0"/>
              <a:t>, GoForCode Program Manager</a:t>
            </a:r>
            <a:endParaRPr lang="en-US" dirty="0"/>
          </a:p>
          <a:p>
            <a:pPr lvl="1"/>
            <a:r>
              <a:rPr lang="en-US" dirty="0" smtClean="0"/>
              <a:t>GoForCode Program</a:t>
            </a:r>
          </a:p>
          <a:p>
            <a:pPr lvl="1"/>
            <a:r>
              <a:rPr lang="en-US" dirty="0"/>
              <a:t>GoForCode </a:t>
            </a:r>
            <a:r>
              <a:rPr lang="en-US" dirty="0" smtClean="0"/>
              <a:t>Travel </a:t>
            </a:r>
            <a:r>
              <a:rPr lang="en-US" dirty="0"/>
              <a:t>&amp; </a:t>
            </a:r>
            <a:r>
              <a:rPr lang="en-US" dirty="0" smtClean="0"/>
              <a:t>Expense policy</a:t>
            </a:r>
            <a:endParaRPr lang="en-US" dirty="0"/>
          </a:p>
          <a:p>
            <a:pPr lvl="1"/>
            <a:r>
              <a:rPr lang="en-US" dirty="0" smtClean="0"/>
              <a:t>Corporate/Temporary Housing </a:t>
            </a:r>
            <a:r>
              <a:rPr lang="en-US" dirty="0"/>
              <a:t>– Global Mobility </a:t>
            </a:r>
            <a:r>
              <a:rPr lang="en-US" dirty="0" smtClean="0"/>
              <a:t/>
            </a:r>
            <a:br>
              <a:rPr lang="en-US" dirty="0" smtClean="0"/>
            </a:br>
            <a:endParaRPr lang="en-US" dirty="0" smtClean="0"/>
          </a:p>
          <a:p>
            <a:r>
              <a:rPr lang="en-US" dirty="0" smtClean="0">
                <a:hlinkClick r:id="rId4"/>
              </a:rPr>
              <a:t>Bradley Keller</a:t>
            </a:r>
            <a:r>
              <a:rPr lang="en-US" dirty="0" smtClean="0"/>
              <a:t>, </a:t>
            </a:r>
            <a:r>
              <a:rPr lang="en-US" dirty="0" err="1" smtClean="0"/>
              <a:t>GoForCode</a:t>
            </a:r>
            <a:r>
              <a:rPr lang="en-US" dirty="0" smtClean="0"/>
              <a:t> IT Training </a:t>
            </a:r>
          </a:p>
          <a:p>
            <a:pPr lvl="1"/>
            <a:r>
              <a:rPr lang="en-US" dirty="0" smtClean="0"/>
              <a:t>Code </a:t>
            </a:r>
            <a:r>
              <a:rPr lang="en-US" dirty="0"/>
              <a:t>School </a:t>
            </a:r>
            <a:r>
              <a:rPr lang="en-US" dirty="0" smtClean="0"/>
              <a:t>Pre-work </a:t>
            </a:r>
            <a:endParaRPr lang="en-US" dirty="0"/>
          </a:p>
          <a:p>
            <a:pPr lvl="1"/>
            <a:r>
              <a:rPr lang="en-US" dirty="0"/>
              <a:t>Equipment/setup </a:t>
            </a:r>
            <a:endParaRPr lang="en-US" dirty="0" smtClean="0"/>
          </a:p>
          <a:p>
            <a:pPr lvl="1"/>
            <a:r>
              <a:rPr lang="en-US" dirty="0" smtClean="0"/>
              <a:t>Learning support</a:t>
            </a:r>
          </a:p>
          <a:p>
            <a:pPr lvl="1"/>
            <a:r>
              <a:rPr lang="en-US" dirty="0" smtClean="0"/>
              <a:t>Slack </a:t>
            </a:r>
            <a:r>
              <a:rPr lang="en-US" dirty="0"/>
              <a:t>channels </a:t>
            </a:r>
            <a:endParaRPr lang="en-US" dirty="0" smtClean="0"/>
          </a:p>
          <a:p>
            <a:pPr lvl="1"/>
            <a:r>
              <a:rPr lang="en-US" dirty="0" smtClean="0"/>
              <a:t>Clarity </a:t>
            </a:r>
            <a:r>
              <a:rPr lang="en-US" dirty="0"/>
              <a:t>code </a:t>
            </a:r>
            <a:r>
              <a:rPr lang="en-US" dirty="0" smtClean="0"/>
              <a:t>process</a:t>
            </a:r>
            <a:endParaRPr lang="en-US" b="1"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158123"/>
      </p:ext>
    </p:extLst>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285" y="1137037"/>
            <a:ext cx="2469491" cy="2534478"/>
          </a:xfrm>
          <a:prstGeom prst="rect">
            <a:avLst/>
          </a:prstGeom>
        </p:spPr>
      </p:pic>
    </p:spTree>
    <p:extLst>
      <p:ext uri="{BB962C8B-B14F-4D97-AF65-F5344CB8AC3E}">
        <p14:creationId xmlns:p14="http://schemas.microsoft.com/office/powerpoint/2010/main" val="1300540943"/>
      </p:ext>
    </p:extLst>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804568"/>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and Congratulations!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030" y="1106901"/>
            <a:ext cx="4009620" cy="2788548"/>
          </a:xfrm>
          <a:prstGeom prst="rect">
            <a:avLst/>
          </a:prstGeom>
        </p:spPr>
      </p:pic>
    </p:spTree>
    <p:extLst>
      <p:ext uri="{BB962C8B-B14F-4D97-AF65-F5344CB8AC3E}">
        <p14:creationId xmlns:p14="http://schemas.microsoft.com/office/powerpoint/2010/main" val="390358000"/>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 Introductions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9874983"/>
              </p:ext>
            </p:extLst>
          </p:nvPr>
        </p:nvGraphicFramePr>
        <p:xfrm>
          <a:off x="-25578" y="742950"/>
          <a:ext cx="6728513" cy="385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196179" y="914261"/>
            <a:ext cx="2775171" cy="2831544"/>
          </a:xfrm>
          <a:prstGeom prst="rect">
            <a:avLst/>
          </a:prstGeom>
          <a:noFill/>
        </p:spPr>
        <p:txBody>
          <a:bodyPr wrap="square" rtlCol="0">
            <a:spAutoFit/>
          </a:bodyPr>
          <a:lstStyle/>
          <a:p>
            <a:pPr algn="l"/>
            <a:r>
              <a:rPr lang="en-US" sz="2000" b="1" dirty="0" smtClean="0">
                <a:latin typeface="Arial Narrow" panose="020B0606020202030204" pitchFamily="34" charset="0"/>
              </a:rPr>
              <a:t>Welcome to the GoForCode Program!</a:t>
            </a:r>
            <a:endParaRPr lang="en-US" sz="1200" dirty="0">
              <a:latin typeface="Arial Narrow" panose="020B0606020202030204" pitchFamily="34" charset="0"/>
            </a:endParaRPr>
          </a:p>
          <a:p>
            <a:pPr algn="l"/>
            <a:endParaRPr lang="en-US" sz="1200" dirty="0">
              <a:latin typeface="Arial Narrow" panose="020B0606020202030204" pitchFamily="34" charset="0"/>
            </a:endParaRPr>
          </a:p>
          <a:p>
            <a:pPr algn="l"/>
            <a:endParaRPr lang="en-US" sz="1400" b="1" i="1" dirty="0" smtClean="0">
              <a:latin typeface="Arial Narrow" panose="020B0606020202030204" pitchFamily="34" charset="0"/>
            </a:endParaRPr>
          </a:p>
          <a:p>
            <a:pPr algn="l"/>
            <a:endParaRPr lang="en-US" sz="1400" b="1" i="1" dirty="0">
              <a:latin typeface="Arial Narrow" panose="020B0606020202030204" pitchFamily="34" charset="0"/>
            </a:endParaRPr>
          </a:p>
          <a:p>
            <a:pPr algn="l"/>
            <a:endParaRPr lang="en-US" sz="1400" b="1" i="1" dirty="0" smtClean="0">
              <a:latin typeface="Arial Narrow" panose="020B0606020202030204" pitchFamily="34" charset="0"/>
            </a:endParaRPr>
          </a:p>
          <a:p>
            <a:pPr algn="l"/>
            <a:endParaRPr lang="en-US" sz="1400" b="1" i="1" dirty="0" smtClean="0">
              <a:latin typeface="Arial Narrow" panose="020B0606020202030204" pitchFamily="34" charset="0"/>
            </a:endParaRPr>
          </a:p>
          <a:p>
            <a:pPr algn="l"/>
            <a:r>
              <a:rPr lang="en-US" sz="1400" b="1" i="1" dirty="0" smtClean="0">
                <a:latin typeface="Arial Narrow" panose="020B0606020202030204" pitchFamily="34" charset="0"/>
              </a:rPr>
              <a:t>Please share with us:</a:t>
            </a:r>
          </a:p>
          <a:p>
            <a:pPr marL="171450" indent="-171450" algn="l">
              <a:buFont typeface="Arial" panose="020B0604020202020204" pitchFamily="34" charset="0"/>
              <a:buChar char="•"/>
            </a:pPr>
            <a:r>
              <a:rPr lang="en-US" sz="1400" dirty="0" smtClean="0">
                <a:latin typeface="Arial Narrow" panose="020B0606020202030204" pitchFamily="34" charset="0"/>
              </a:rPr>
              <a:t>Your Name &amp; Location</a:t>
            </a:r>
          </a:p>
          <a:p>
            <a:pPr marL="171450" indent="-171450" algn="l">
              <a:buFont typeface="Arial" panose="020B0604020202020204" pitchFamily="34" charset="0"/>
              <a:buChar char="•"/>
            </a:pPr>
            <a:r>
              <a:rPr lang="en-US" sz="1400" dirty="0" smtClean="0">
                <a:latin typeface="Arial Narrow" panose="020B0606020202030204" pitchFamily="34" charset="0"/>
              </a:rPr>
              <a:t>Your Prior Role </a:t>
            </a:r>
          </a:p>
          <a:p>
            <a:pPr marL="171450" indent="-171450" algn="l">
              <a:buFont typeface="Arial" panose="020B0604020202020204" pitchFamily="34" charset="0"/>
              <a:buChar char="•"/>
            </a:pPr>
            <a:r>
              <a:rPr lang="en-US" sz="1400" dirty="0" smtClean="0">
                <a:latin typeface="Arial Narrow" panose="020B0606020202030204" pitchFamily="34" charset="0"/>
              </a:rPr>
              <a:t>Why this program caught your eye</a:t>
            </a:r>
          </a:p>
          <a:p>
            <a:pPr marL="171450" indent="-171450" algn="l">
              <a:buFont typeface="Arial" panose="020B0604020202020204" pitchFamily="34" charset="0"/>
              <a:buChar char="•"/>
            </a:pPr>
            <a:r>
              <a:rPr lang="en-US" sz="1400" dirty="0" smtClean="0">
                <a:latin typeface="Arial Narrow" panose="020B0606020202030204" pitchFamily="34" charset="0"/>
              </a:rPr>
              <a:t>Your Program Track</a:t>
            </a:r>
          </a:p>
        </p:txBody>
      </p:sp>
      <p:pic>
        <p:nvPicPr>
          <p:cNvPr id="9" name="Picture 8"/>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01809" y="1716292"/>
            <a:ext cx="2373078" cy="778912"/>
          </a:xfrm>
          <a:prstGeom prst="rect">
            <a:avLst/>
          </a:prstGeom>
          <a:ln>
            <a:noFill/>
          </a:ln>
        </p:spPr>
      </p:pic>
    </p:spTree>
    <p:extLst>
      <p:ext uri="{BB962C8B-B14F-4D97-AF65-F5344CB8AC3E}">
        <p14:creationId xmlns:p14="http://schemas.microsoft.com/office/powerpoint/2010/main" val="2248032253"/>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GoForCode?</a:t>
            </a:r>
            <a:endParaRPr lang="en-US" dirty="0"/>
          </a:p>
        </p:txBody>
      </p:sp>
      <p:graphicFrame>
        <p:nvGraphicFramePr>
          <p:cNvPr id="4" name="Diagram 3"/>
          <p:cNvGraphicFramePr/>
          <p:nvPr>
            <p:extLst>
              <p:ext uri="{D42A27DB-BD31-4B8C-83A1-F6EECF244321}">
                <p14:modId xmlns:p14="http://schemas.microsoft.com/office/powerpoint/2010/main" val="3982794805"/>
              </p:ext>
            </p:extLst>
          </p:nvPr>
        </p:nvGraphicFramePr>
        <p:xfrm>
          <a:off x="3585852" y="932875"/>
          <a:ext cx="5438695" cy="3721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71562" y="1140332"/>
            <a:ext cx="3514290" cy="3431668"/>
          </a:xfrm>
          <a:prstGeom prst="roundRect">
            <a:avLst/>
          </a:prstGeom>
          <a:solidFill>
            <a:schemeClr val="accent3">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8" name="Rectangle 5"/>
          <p:cNvSpPr>
            <a:spLocks noChangeArrowheads="1"/>
          </p:cNvSpPr>
          <p:nvPr/>
        </p:nvSpPr>
        <p:spPr bwMode="auto">
          <a:xfrm>
            <a:off x="127219" y="2003217"/>
            <a:ext cx="3403160" cy="237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1500"/>
              </a:lnSpc>
              <a:spcBef>
                <a:spcPct val="0"/>
              </a:spcBef>
              <a:spcAft>
                <a:spcPct val="0"/>
              </a:spcAft>
              <a:buClrTx/>
              <a:buSzTx/>
              <a:buFontTx/>
              <a:buNone/>
              <a:tabLst/>
            </a:pPr>
            <a:r>
              <a:rPr kumimoji="0" lang="en-US" altLang="en-US" sz="9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A large part of being innovative and adaptable is the way in which we enable our own workforce to learn new things. Outpacing the competition and staying relevant throughout industry changes will mean providing opportunities in learning emerging technologies within our organization. </a:t>
            </a:r>
          </a:p>
          <a:p>
            <a:pPr marL="0" marR="0" lvl="0" indent="0" algn="l" defTabSz="914400" rtl="0" eaLnBrk="0" fontAlgn="base" latinLnBrk="0" hangingPunct="0">
              <a:lnSpc>
                <a:spcPts val="1500"/>
              </a:lnSpc>
              <a:spcBef>
                <a:spcPct val="0"/>
              </a:spcBef>
              <a:spcAft>
                <a:spcPct val="0"/>
              </a:spcAft>
              <a:buClrTx/>
              <a:buSzTx/>
              <a:buFontTx/>
              <a:buNone/>
              <a:tabLst/>
            </a:pPr>
            <a:endParaRPr lang="en-US" altLang="en-US" sz="9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defTabSz="914400" eaLnBrk="0" fontAlgn="base" hangingPunct="0">
              <a:lnSpc>
                <a:spcPts val="1500"/>
              </a:lnSpc>
              <a:spcBef>
                <a:spcPct val="0"/>
              </a:spcBef>
              <a:spcAft>
                <a:spcPct val="0"/>
              </a:spcAft>
            </a:pPr>
            <a:r>
              <a:rPr lang="en-US" sz="900" dirty="0" smtClean="0">
                <a:solidFill>
                  <a:schemeClr val="bg1"/>
                </a:solidFill>
                <a:latin typeface="Arial" panose="020B0604020202020204" pitchFamily="34" charset="0"/>
                <a:cs typeface="Arial" panose="020B0604020202020204" pitchFamily="34" charset="0"/>
              </a:rPr>
              <a:t>Initiatives like this one are just one of the vehicles that will help us usher in a cultural evolution within the IT organization. Other toolsets, methodologies and strategies will help us arrive at our new way of working but as always – the most important components - are your thoughts and ideas as individuals. </a:t>
            </a:r>
            <a:endParaRPr kumimoji="0" lang="en-US" altLang="en-US" sz="9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ts val="15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168066" y="1500868"/>
            <a:ext cx="2320691" cy="369332"/>
          </a:xfrm>
          <a:prstGeom prst="rect">
            <a:avLst/>
          </a:prstGeom>
          <a:noFill/>
        </p:spPr>
        <p:txBody>
          <a:bodyPr wrap="square" rtlCol="0">
            <a:spAutoFit/>
          </a:bodyPr>
          <a:lstStyle/>
          <a:p>
            <a:r>
              <a:rPr lang="en-US" sz="900" spc="300" dirty="0" smtClean="0">
                <a:solidFill>
                  <a:schemeClr val="bg1"/>
                </a:solidFill>
                <a:latin typeface="Rockwell" panose="02060603020205020403" pitchFamily="18" charset="0"/>
              </a:rPr>
              <a:t>A MESSAGE FROM JAMES MCGLENNON</a:t>
            </a:r>
            <a:endParaRPr lang="en-US" sz="900" spc="300" dirty="0">
              <a:solidFill>
                <a:schemeClr val="bg1"/>
              </a:solidFill>
              <a:latin typeface="Rockwell" panose="02060603020205020403" pitchFamily="18" charset="0"/>
            </a:endParaRPr>
          </a:p>
        </p:txBody>
      </p:sp>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533" t="8146" r="-533" b="10234"/>
          <a:stretch/>
        </p:blipFill>
        <p:spPr>
          <a:xfrm>
            <a:off x="2577310" y="1372195"/>
            <a:ext cx="620771" cy="633344"/>
          </a:xfrm>
          <a:prstGeom prst="ellipse">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9">
            <a:duotone>
              <a:schemeClr val="accent5">
                <a:shade val="45000"/>
                <a:satMod val="135000"/>
              </a:schemeClr>
              <a:prstClr val="white"/>
            </a:duotone>
          </a:blip>
          <a:stretch>
            <a:fillRect/>
          </a:stretch>
        </p:blipFill>
        <p:spPr>
          <a:xfrm>
            <a:off x="3886385" y="1477343"/>
            <a:ext cx="420660" cy="438950"/>
          </a:xfrm>
          <a:prstGeom prst="rect">
            <a:avLst/>
          </a:prstGeom>
        </p:spPr>
      </p:pic>
      <p:pic>
        <p:nvPicPr>
          <p:cNvPr id="12" name="Picture 11"/>
          <p:cNvPicPr>
            <a:picLocks noChangeAspect="1"/>
          </p:cNvPicPr>
          <p:nvPr/>
        </p:nvPicPr>
        <p:blipFill>
          <a:blip r:embed="rId9">
            <a:duotone>
              <a:schemeClr val="accent5">
                <a:shade val="45000"/>
                <a:satMod val="135000"/>
              </a:schemeClr>
              <a:prstClr val="white"/>
            </a:duotone>
          </a:blip>
          <a:stretch>
            <a:fillRect/>
          </a:stretch>
        </p:blipFill>
        <p:spPr>
          <a:xfrm>
            <a:off x="4193551" y="2553149"/>
            <a:ext cx="420660" cy="438950"/>
          </a:xfrm>
          <a:prstGeom prst="rect">
            <a:avLst/>
          </a:prstGeom>
        </p:spPr>
      </p:pic>
      <p:pic>
        <p:nvPicPr>
          <p:cNvPr id="13" name="Picture 12"/>
          <p:cNvPicPr>
            <a:picLocks noChangeAspect="1"/>
          </p:cNvPicPr>
          <p:nvPr/>
        </p:nvPicPr>
        <p:blipFill>
          <a:blip r:embed="rId9">
            <a:duotone>
              <a:schemeClr val="accent5">
                <a:shade val="45000"/>
                <a:satMod val="135000"/>
              </a:schemeClr>
              <a:prstClr val="white"/>
            </a:duotone>
          </a:blip>
          <a:stretch>
            <a:fillRect/>
          </a:stretch>
        </p:blipFill>
        <p:spPr>
          <a:xfrm>
            <a:off x="3886385" y="3687777"/>
            <a:ext cx="420660" cy="438950"/>
          </a:xfrm>
          <a:prstGeom prst="rect">
            <a:avLst/>
          </a:prstGeom>
        </p:spPr>
      </p:pic>
    </p:spTree>
    <p:extLst>
      <p:ext uri="{BB962C8B-B14F-4D97-AF65-F5344CB8AC3E}">
        <p14:creationId xmlns:p14="http://schemas.microsoft.com/office/powerpoint/2010/main" val="2697832504"/>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057525" y="3704538"/>
            <a:ext cx="5184250" cy="1008902"/>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2" name="Title 1"/>
          <p:cNvSpPr>
            <a:spLocks noGrp="1"/>
          </p:cNvSpPr>
          <p:nvPr>
            <p:ph type="title"/>
          </p:nvPr>
        </p:nvSpPr>
        <p:spPr/>
        <p:txBody>
          <a:bodyPr/>
          <a:lstStyle/>
          <a:p>
            <a:r>
              <a:rPr lang="en-US" dirty="0" smtClean="0"/>
              <a:t>Program Design</a:t>
            </a:r>
            <a:endParaRPr lang="en-US" dirty="0"/>
          </a:p>
        </p:txBody>
      </p:sp>
      <p:pic>
        <p:nvPicPr>
          <p:cNvPr id="4" name="Picture 3"/>
          <p:cNvPicPr>
            <a:picLocks noChangeAspect="1"/>
          </p:cNvPicPr>
          <p:nvPr/>
        </p:nvPicPr>
        <p:blipFill rotWithShape="1">
          <a:blip r:embed="rId3"/>
          <a:srcRect l="34211" r="34373"/>
          <a:stretch/>
        </p:blipFill>
        <p:spPr>
          <a:xfrm>
            <a:off x="674918" y="1384829"/>
            <a:ext cx="2107095" cy="1906755"/>
          </a:xfrm>
          <a:prstGeom prst="rect">
            <a:avLst/>
          </a:prstGeom>
        </p:spPr>
      </p:pic>
      <p:pic>
        <p:nvPicPr>
          <p:cNvPr id="5" name="Picture 4"/>
          <p:cNvPicPr>
            <a:picLocks noChangeAspect="1"/>
          </p:cNvPicPr>
          <p:nvPr/>
        </p:nvPicPr>
        <p:blipFill rotWithShape="1">
          <a:blip r:embed="rId4"/>
          <a:srcRect l="52345"/>
          <a:stretch/>
        </p:blipFill>
        <p:spPr>
          <a:xfrm>
            <a:off x="6575729" y="1384829"/>
            <a:ext cx="2100528" cy="1908213"/>
          </a:xfrm>
          <a:prstGeom prst="rect">
            <a:avLst/>
          </a:prstGeom>
        </p:spPr>
      </p:pic>
      <p:sp>
        <p:nvSpPr>
          <p:cNvPr id="6" name="Cross 5"/>
          <p:cNvSpPr/>
          <p:nvPr/>
        </p:nvSpPr>
        <p:spPr>
          <a:xfrm>
            <a:off x="2943504" y="2084264"/>
            <a:ext cx="526422" cy="570948"/>
          </a:xfrm>
          <a:prstGeom prst="plus">
            <a:avLst>
              <a:gd name="adj" fmla="val 31042"/>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7" name="Rectangle 6"/>
          <p:cNvSpPr/>
          <p:nvPr/>
        </p:nvSpPr>
        <p:spPr>
          <a:xfrm>
            <a:off x="3651642" y="1384829"/>
            <a:ext cx="2074682" cy="1883157"/>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100" b="1" dirty="0" smtClean="0">
                <a:solidFill>
                  <a:schemeClr val="bg1"/>
                </a:solidFill>
                <a:latin typeface="Arial" panose="020B0604020202020204" pitchFamily="34" charset="0"/>
                <a:cs typeface="Arial" panose="020B0604020202020204" pitchFamily="34" charset="0"/>
              </a:rPr>
              <a:t>HANDS-ON EXPERIENCE</a:t>
            </a:r>
          </a:p>
          <a:p>
            <a:pPr algn="ctr"/>
            <a:endParaRPr lang="en-US" sz="600" b="1" dirty="0">
              <a:solidFill>
                <a:schemeClr val="bg1"/>
              </a:solidFill>
              <a:latin typeface="Arial Narrow" panose="020B0606020202030204" pitchFamily="34" charset="0"/>
            </a:endParaRPr>
          </a:p>
          <a:p>
            <a:pPr marL="171450" indent="-171450">
              <a:buFont typeface="Wingdings" panose="05000000000000000000" pitchFamily="2" charset="2"/>
              <a:buChar char="ü"/>
            </a:pPr>
            <a:r>
              <a:rPr lang="en-US" sz="1050" dirty="0" smtClean="0">
                <a:solidFill>
                  <a:schemeClr val="bg1"/>
                </a:solidFill>
                <a:latin typeface="Arial Narrow" panose="020B0606020202030204" pitchFamily="34" charset="0"/>
              </a:rPr>
              <a:t>~9 month assignment with an existing Software Development Team</a:t>
            </a:r>
          </a:p>
          <a:p>
            <a:pPr marL="171450" indent="-171450">
              <a:buFont typeface="Wingdings" panose="05000000000000000000" pitchFamily="2" charset="2"/>
              <a:buChar char="ü"/>
            </a:pPr>
            <a:endParaRPr lang="en-US" sz="1050" dirty="0" smtClean="0">
              <a:solidFill>
                <a:schemeClr val="bg1"/>
              </a:solidFill>
              <a:latin typeface="Arial Narrow" panose="020B0606020202030204" pitchFamily="34" charset="0"/>
            </a:endParaRPr>
          </a:p>
          <a:p>
            <a:pPr marL="171450" indent="-171450">
              <a:buFont typeface="Wingdings" panose="05000000000000000000" pitchFamily="2" charset="2"/>
              <a:buChar char="ü"/>
            </a:pPr>
            <a:r>
              <a:rPr lang="en-US" sz="1050" dirty="0" smtClean="0">
                <a:solidFill>
                  <a:schemeClr val="bg1"/>
                </a:solidFill>
                <a:latin typeface="Arial Narrow" panose="020B0606020202030204" pitchFamily="34" charset="0"/>
              </a:rPr>
              <a:t>Receive on-going coaching and feedback from Management and Technical Mentors</a:t>
            </a:r>
          </a:p>
          <a:p>
            <a:endParaRPr lang="en-US" sz="1050" dirty="0" smtClean="0">
              <a:solidFill>
                <a:schemeClr val="bg1"/>
              </a:solidFill>
              <a:latin typeface="Arial Narrow" panose="020B0606020202030204" pitchFamily="34" charset="0"/>
            </a:endParaRPr>
          </a:p>
          <a:p>
            <a:pPr marL="171450" indent="-171450">
              <a:buFont typeface="Wingdings" panose="05000000000000000000" pitchFamily="2" charset="2"/>
              <a:buChar char="ü"/>
            </a:pPr>
            <a:r>
              <a:rPr lang="en-US" sz="1050" dirty="0" smtClean="0">
                <a:solidFill>
                  <a:schemeClr val="bg1"/>
                </a:solidFill>
                <a:latin typeface="Arial Narrow" panose="020B0606020202030204" pitchFamily="34" charset="0"/>
              </a:rPr>
              <a:t>Ongoing training and networking</a:t>
            </a:r>
          </a:p>
        </p:txBody>
      </p:sp>
      <p:sp>
        <p:nvSpPr>
          <p:cNvPr id="8" name="Equal 7"/>
          <p:cNvSpPr/>
          <p:nvPr/>
        </p:nvSpPr>
        <p:spPr>
          <a:xfrm>
            <a:off x="5789242" y="2051435"/>
            <a:ext cx="723569" cy="603777"/>
          </a:xfrm>
          <a:prstGeom prst="mathEqual">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19" name="TextBox 18"/>
          <p:cNvSpPr txBox="1"/>
          <p:nvPr/>
        </p:nvSpPr>
        <p:spPr>
          <a:xfrm>
            <a:off x="1204782" y="3993546"/>
            <a:ext cx="887574" cy="430887"/>
          </a:xfrm>
          <a:prstGeom prst="rect">
            <a:avLst/>
          </a:prstGeom>
          <a:noFill/>
        </p:spPr>
        <p:txBody>
          <a:bodyPr wrap="square" lIns="0" tIns="0" rIns="0" bIns="0" rtlCol="0">
            <a:spAutoFit/>
          </a:bodyPr>
          <a:lstStyle/>
          <a:p>
            <a:pPr defTabSz="526668"/>
            <a:r>
              <a:rPr lang="en-US" sz="1400" b="1" dirty="0" smtClean="0">
                <a:solidFill>
                  <a:srgbClr val="ECAC00"/>
                </a:solidFill>
                <a:latin typeface="Rockwell" panose="02060603020205020403" pitchFamily="18" charset="0"/>
              </a:rPr>
              <a:t>School Tracks</a:t>
            </a:r>
          </a:p>
        </p:txBody>
      </p:sp>
      <p:sp>
        <p:nvSpPr>
          <p:cNvPr id="20" name="Half Frame 19"/>
          <p:cNvSpPr/>
          <p:nvPr/>
        </p:nvSpPr>
        <p:spPr>
          <a:xfrm rot="7993072">
            <a:off x="1760921" y="4076171"/>
            <a:ext cx="246768" cy="246768"/>
          </a:xfrm>
          <a:prstGeom prst="halfFrame">
            <a:avLst>
              <a:gd name="adj1" fmla="val 13172"/>
              <a:gd name="adj2" fmla="val 14785"/>
            </a:avLst>
          </a:prstGeom>
          <a:solidFill>
            <a:schemeClr val="tx1"/>
          </a:solidFill>
          <a:ln w="12700" cap="flat" cmpd="sng" algn="ctr">
            <a:noFill/>
            <a:prstDash val="solid"/>
            <a:miter lim="800000"/>
          </a:ln>
          <a:effectLst/>
        </p:spPr>
        <p:txBody>
          <a:bodyPr tIns="91440" bIns="91440" rtlCol="0" anchor="t"/>
          <a:lstStyle/>
          <a:p>
            <a:pPr marL="0" marR="0" lvl="0" indent="0" defTabSz="52666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616265"/>
              </a:solidFill>
              <a:effectLst/>
              <a:uLnTx/>
              <a:uFillTx/>
              <a:latin typeface="Calibri" panose="020F0502020204030204"/>
              <a:ea typeface="+mn-ea"/>
              <a:cs typeface="+mn-cs"/>
            </a:endParaRPr>
          </a:p>
        </p:txBody>
      </p:sp>
      <p:sp>
        <p:nvSpPr>
          <p:cNvPr id="21" name="Rectangle 20"/>
          <p:cNvSpPr/>
          <p:nvPr/>
        </p:nvSpPr>
        <p:spPr>
          <a:xfrm>
            <a:off x="4188223" y="3777257"/>
            <a:ext cx="878222" cy="822379"/>
          </a:xfrm>
          <a:prstGeom prst="rect">
            <a:avLst/>
          </a:prstGeom>
          <a:solidFill>
            <a:schemeClr val="accent6"/>
          </a:solidFill>
          <a:ln w="12700" cap="flat" cmpd="sng" algn="ctr">
            <a:noFill/>
            <a:prstDash val="solid"/>
            <a:miter lim="800000"/>
          </a:ln>
          <a:effectLst>
            <a:outerShdw blurRad="50800" dist="38100" dir="5400000" algn="t" rotWithShape="0">
              <a:prstClr val="black">
                <a:alpha val="40000"/>
              </a:prstClr>
            </a:outerShdw>
          </a:effectLst>
        </p:spPr>
        <p:txBody>
          <a:bodyPr lIns="0" tIns="0" rIns="0" bIns="91440" rtlCol="0" anchor="b"/>
          <a:lstStyle/>
          <a:p>
            <a:pPr marL="0" marR="0" lvl="0" indent="0" algn="ctr" defTabSz="526668"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Calibri" panose="020F0502020204030204"/>
                <a:ea typeface="+mn-ea"/>
                <a:cs typeface="+mn-cs"/>
              </a:rPr>
              <a:t>Front-End Web Engineer</a:t>
            </a:r>
          </a:p>
          <a:p>
            <a:pPr marL="0" marR="0" lvl="0" indent="0" algn="ctr" defTabSz="526668" eaLnBrk="1" fontAlgn="auto" latinLnBrk="0" hangingPunct="1">
              <a:lnSpc>
                <a:spcPct val="100000"/>
              </a:lnSpc>
              <a:spcBef>
                <a:spcPts val="0"/>
              </a:spcBef>
              <a:spcAft>
                <a:spcPts val="0"/>
              </a:spcAft>
              <a:buClrTx/>
              <a:buSzTx/>
              <a:buFontTx/>
              <a:buNone/>
              <a:tabLst/>
              <a:defRPr/>
            </a:pPr>
            <a:r>
              <a:rPr kumimoji="0" lang="en-US" sz="700" b="0" i="1" u="none" strike="noStrike" kern="0" cap="none" spc="0" normalizeH="0" baseline="0" noProof="0" dirty="0" smtClean="0">
                <a:ln>
                  <a:noFill/>
                </a:ln>
                <a:solidFill>
                  <a:srgbClr val="FFFFFF"/>
                </a:solidFill>
                <a:effectLst/>
                <a:uLnTx/>
                <a:uFillTx/>
                <a:latin typeface="Calibri" panose="020F0502020204030204"/>
                <a:ea typeface="+mn-ea"/>
                <a:cs typeface="+mn-cs"/>
              </a:rPr>
              <a:t>HTML5/CSS3/JavaScript</a:t>
            </a:r>
          </a:p>
        </p:txBody>
      </p:sp>
      <p:sp>
        <p:nvSpPr>
          <p:cNvPr id="22" name="Rectangle 21"/>
          <p:cNvSpPr/>
          <p:nvPr/>
        </p:nvSpPr>
        <p:spPr>
          <a:xfrm>
            <a:off x="5216376" y="3774140"/>
            <a:ext cx="883108" cy="822379"/>
          </a:xfrm>
          <a:prstGeom prst="rect">
            <a:avLst/>
          </a:prstGeom>
          <a:solidFill>
            <a:schemeClr val="accent6"/>
          </a:solidFill>
          <a:ln w="12700" cap="flat" cmpd="sng" algn="ctr">
            <a:noFill/>
            <a:prstDash val="solid"/>
            <a:miter lim="800000"/>
          </a:ln>
          <a:effectLst>
            <a:outerShdw blurRad="50800" dist="38100" dir="5400000" algn="t" rotWithShape="0">
              <a:prstClr val="black">
                <a:alpha val="40000"/>
              </a:prstClr>
            </a:outerShdw>
          </a:effectLst>
        </p:spPr>
        <p:txBody>
          <a:bodyPr lIns="0" tIns="0" rIns="0" bIns="91440" rtlCol="0" anchor="b"/>
          <a:lstStyle/>
          <a:p>
            <a:pPr marL="0" marR="0" lvl="1" indent="0" algn="ctr" defTabSz="526668"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Calibri" panose="020F0502020204030204"/>
                <a:ea typeface="+mn-ea"/>
                <a:cs typeface="+mn-cs"/>
              </a:rPr>
              <a:t>Back-End Engineer</a:t>
            </a:r>
          </a:p>
          <a:p>
            <a:pPr marL="0" marR="0" lvl="1" indent="0" algn="ctr" defTabSz="526668" eaLnBrk="1" fontAlgn="auto" latinLnBrk="0" hangingPunct="1">
              <a:lnSpc>
                <a:spcPct val="100000"/>
              </a:lnSpc>
              <a:spcBef>
                <a:spcPts val="0"/>
              </a:spcBef>
              <a:spcAft>
                <a:spcPts val="0"/>
              </a:spcAft>
              <a:buClrTx/>
              <a:buSzTx/>
              <a:buFontTx/>
              <a:buNone/>
              <a:tabLst/>
              <a:defRPr/>
            </a:pPr>
            <a:r>
              <a:rPr kumimoji="0" lang="en-US" sz="700" b="0" i="1" u="none" strike="noStrike" kern="0" cap="none" spc="0" normalizeH="0" baseline="0" noProof="0" dirty="0" smtClean="0">
                <a:ln>
                  <a:noFill/>
                </a:ln>
                <a:solidFill>
                  <a:srgbClr val="FFFFFF"/>
                </a:solidFill>
                <a:effectLst/>
                <a:uLnTx/>
                <a:uFillTx/>
                <a:latin typeface="Calibri" panose="020F0502020204030204"/>
                <a:ea typeface="+mn-ea"/>
                <a:cs typeface="+mn-cs"/>
              </a:rPr>
              <a:t>Java, C#, Python, .NET</a:t>
            </a:r>
          </a:p>
          <a:p>
            <a:pPr marL="0" marR="0" lvl="0" indent="0" defTabSz="526668" eaLnBrk="1" fontAlgn="auto" latinLnBrk="0" hangingPunct="1">
              <a:lnSpc>
                <a:spcPct val="100000"/>
              </a:lnSpc>
              <a:spcBef>
                <a:spcPts val="0"/>
              </a:spcBef>
              <a:spcAft>
                <a:spcPts val="0"/>
              </a:spcAft>
              <a:buClrTx/>
              <a:buSzTx/>
              <a:buFontTx/>
              <a:buNone/>
              <a:tabLst/>
              <a:defRPr/>
            </a:pPr>
            <a:endParaRPr kumimoji="0" lang="en-US" sz="100" b="0" i="1" u="none" strike="noStrike" kern="0" cap="none" spc="0" normalizeH="0" baseline="0" noProof="0" dirty="0" smtClean="0">
              <a:ln>
                <a:noFill/>
              </a:ln>
              <a:solidFill>
                <a:srgbClr val="FFFFFF"/>
              </a:solidFill>
              <a:effectLst/>
              <a:uLnTx/>
              <a:uFillTx/>
              <a:latin typeface="Calibri" panose="020F0502020204030204"/>
              <a:ea typeface="+mn-ea"/>
              <a:cs typeface="+mn-cs"/>
            </a:endParaRPr>
          </a:p>
        </p:txBody>
      </p:sp>
      <p:sp>
        <p:nvSpPr>
          <p:cNvPr id="23" name="Rectangle 22"/>
          <p:cNvSpPr/>
          <p:nvPr/>
        </p:nvSpPr>
        <p:spPr>
          <a:xfrm>
            <a:off x="3152963" y="3777257"/>
            <a:ext cx="883108" cy="822379"/>
          </a:xfrm>
          <a:prstGeom prst="rect">
            <a:avLst/>
          </a:prstGeom>
          <a:solidFill>
            <a:schemeClr val="accent6"/>
          </a:solidFill>
          <a:ln w="12700" cap="flat" cmpd="sng" algn="ctr">
            <a:noFill/>
            <a:prstDash val="solid"/>
            <a:miter lim="800000"/>
          </a:ln>
          <a:effectLst>
            <a:outerShdw blurRad="50800" dist="38100" dir="5400000" algn="t" rotWithShape="0">
              <a:prstClr val="black">
                <a:alpha val="40000"/>
              </a:prstClr>
            </a:outerShdw>
          </a:effectLst>
        </p:spPr>
        <p:txBody>
          <a:bodyPr lIns="0" tIns="0" rIns="0" bIns="91440" rtlCol="0" anchor="b"/>
          <a:lstStyle/>
          <a:p>
            <a:pPr marL="0" marR="0" lvl="1" indent="0" algn="ctr" defTabSz="526668"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Calibri" panose="020F0502020204030204"/>
                <a:ea typeface="+mn-ea"/>
                <a:cs typeface="+mn-cs"/>
              </a:rPr>
              <a:t>Mobile Development </a:t>
            </a:r>
            <a:r>
              <a:rPr kumimoji="0" lang="en-US" sz="700" b="0" i="1" u="none" strike="noStrike" kern="0" cap="none" spc="0" normalizeH="0" baseline="0" noProof="0" dirty="0" smtClean="0">
                <a:ln>
                  <a:noFill/>
                </a:ln>
                <a:solidFill>
                  <a:srgbClr val="FFFFFF"/>
                </a:solidFill>
                <a:effectLst/>
                <a:uLnTx/>
                <a:uFillTx/>
                <a:latin typeface="Calibri" panose="020F0502020204030204"/>
                <a:ea typeface="+mn-ea"/>
                <a:cs typeface="+mn-cs"/>
              </a:rPr>
              <a:t>Objective-C, Swift</a:t>
            </a:r>
          </a:p>
        </p:txBody>
      </p:sp>
      <p:sp>
        <p:nvSpPr>
          <p:cNvPr id="24" name="Rectangle 23"/>
          <p:cNvSpPr/>
          <p:nvPr/>
        </p:nvSpPr>
        <p:spPr>
          <a:xfrm>
            <a:off x="2121290" y="3774140"/>
            <a:ext cx="877872" cy="822379"/>
          </a:xfrm>
          <a:prstGeom prst="rect">
            <a:avLst/>
          </a:prstGeom>
          <a:solidFill>
            <a:schemeClr val="accent6"/>
          </a:solidFill>
          <a:ln w="12700" cap="flat" cmpd="sng" algn="ctr">
            <a:noFill/>
            <a:prstDash val="solid"/>
            <a:miter lim="800000"/>
          </a:ln>
          <a:effectLst>
            <a:outerShdw blurRad="50800" dist="38100" dir="5400000" algn="t" rotWithShape="0">
              <a:prstClr val="black">
                <a:alpha val="40000"/>
              </a:prstClr>
            </a:outerShdw>
          </a:effectLst>
        </p:spPr>
        <p:txBody>
          <a:bodyPr lIns="0" tIns="457200" rIns="0" bIns="182880" rtlCol="0" anchor="ctr" anchorCtr="0"/>
          <a:lstStyle/>
          <a:p>
            <a:pPr marL="0" marR="0" lvl="0" indent="0" algn="ctr" defTabSz="526668" eaLnBrk="1" fontAlgn="auto" latinLnBrk="0" hangingPunct="1">
              <a:lnSpc>
                <a:spcPct val="15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Calibri" panose="020F0502020204030204"/>
                <a:ea typeface="+mn-ea"/>
                <a:cs typeface="+mn-cs"/>
              </a:rPr>
              <a:t>Data </a:t>
            </a:r>
          </a:p>
          <a:p>
            <a:pPr marL="0" marR="0" lvl="0" indent="0" algn="ctr" defTabSz="526668"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Calibri" panose="020F0502020204030204"/>
                <a:ea typeface="+mn-ea"/>
                <a:cs typeface="+mn-cs"/>
              </a:rPr>
              <a:t>Engineering</a:t>
            </a:r>
            <a:endParaRPr kumimoji="0" lang="en-US" sz="1000" b="0" i="1" u="none" strike="noStrike" kern="0" cap="none" spc="0" normalizeH="0" baseline="0" noProof="0" dirty="0" smtClean="0">
              <a:ln>
                <a:noFill/>
              </a:ln>
              <a:solidFill>
                <a:srgbClr val="FFFFFF"/>
              </a:solidFill>
              <a:effectLst/>
              <a:uLnTx/>
              <a:uFillTx/>
              <a:latin typeface="Calibri" panose="020F0502020204030204"/>
              <a:ea typeface="+mn-ea"/>
              <a:cs typeface="+mn-cs"/>
            </a:endParaRPr>
          </a:p>
        </p:txBody>
      </p:sp>
      <p:pic>
        <p:nvPicPr>
          <p:cNvPr id="25" name="Picture 2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309267" y="3697957"/>
            <a:ext cx="422440" cy="597807"/>
          </a:xfrm>
          <a:prstGeom prst="rect">
            <a:avLst/>
          </a:prstGeom>
        </p:spPr>
      </p:pic>
      <p:sp>
        <p:nvSpPr>
          <p:cNvPr id="26" name="TextBox 25"/>
          <p:cNvSpPr txBox="1"/>
          <p:nvPr/>
        </p:nvSpPr>
        <p:spPr>
          <a:xfrm>
            <a:off x="4394926" y="3884523"/>
            <a:ext cx="358974" cy="205128"/>
          </a:xfrm>
          <a:prstGeom prst="rect">
            <a:avLst/>
          </a:prstGeom>
          <a:noFill/>
        </p:spPr>
        <p:txBody>
          <a:bodyPr wrap="none" rtlCol="0">
            <a:spAutoFit/>
          </a:bodyPr>
          <a:lstStyle/>
          <a:p>
            <a:pPr defTabSz="526668"/>
            <a:r>
              <a:rPr lang="en-US" sz="800" b="1" dirty="0" smtClean="0">
                <a:solidFill>
                  <a:srgbClr val="FFFFFF"/>
                </a:solidFill>
                <a:latin typeface="Calibri" panose="020F0502020204030204"/>
              </a:rPr>
              <a:t>&lt; / &gt;</a:t>
            </a:r>
          </a:p>
        </p:txBody>
      </p:sp>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l="11070" t="10684" r="56833" b="58747"/>
          <a:stretch/>
        </p:blipFill>
        <p:spPr>
          <a:xfrm>
            <a:off x="5526481" y="3842320"/>
            <a:ext cx="324538" cy="309083"/>
          </a:xfrm>
          <a:prstGeom prst="rect">
            <a:avLst/>
          </a:prstGeom>
        </p:spPr>
      </p:pic>
      <p:pic>
        <p:nvPicPr>
          <p:cNvPr id="28" name="Picture 27"/>
          <p:cNvPicPr>
            <a:picLocks noChangeAspect="1"/>
          </p:cNvPicPr>
          <p:nvPr/>
        </p:nvPicPr>
        <p:blipFill rotWithShape="1">
          <a:blip r:embed="rId7" cstate="print">
            <a:extLst>
              <a:ext uri="{28A0092B-C50C-407E-A947-70E740481C1C}">
                <a14:useLocalDpi xmlns:a14="http://schemas.microsoft.com/office/drawing/2010/main" val="0"/>
              </a:ext>
            </a:extLst>
          </a:blip>
          <a:srcRect l="45001" t="72739" r="22902" b="-3308"/>
          <a:stretch/>
        </p:blipFill>
        <p:spPr>
          <a:xfrm>
            <a:off x="2388527" y="3817540"/>
            <a:ext cx="344901" cy="328478"/>
          </a:xfrm>
          <a:prstGeom prst="rect">
            <a:avLst/>
          </a:prstGeom>
        </p:spPr>
      </p:pic>
      <p:sp>
        <p:nvSpPr>
          <p:cNvPr id="30" name="Down Arrow 29"/>
          <p:cNvSpPr/>
          <p:nvPr/>
        </p:nvSpPr>
        <p:spPr>
          <a:xfrm>
            <a:off x="1415332" y="3299794"/>
            <a:ext cx="285697" cy="669899"/>
          </a:xfrm>
          <a:prstGeom prst="down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32" name="Content Placeholder 2"/>
          <p:cNvSpPr>
            <a:spLocks noGrp="1"/>
          </p:cNvSpPr>
          <p:nvPr>
            <p:ph idx="1"/>
          </p:nvPr>
        </p:nvSpPr>
        <p:spPr>
          <a:xfrm>
            <a:off x="228600" y="704688"/>
            <a:ext cx="8686800" cy="3794522"/>
          </a:xfrm>
        </p:spPr>
        <p:txBody>
          <a:bodyPr/>
          <a:lstStyle/>
          <a:p>
            <a:pPr marL="0" indent="0">
              <a:buNone/>
            </a:pPr>
            <a:r>
              <a:rPr lang="en-US" b="1" u="sng" dirty="0">
                <a:solidFill>
                  <a:schemeClr val="tx1"/>
                </a:solidFill>
                <a:latin typeface="Arial Narrow" panose="020B0606020202030204" pitchFamily="34" charset="0"/>
              </a:rPr>
              <a:t>Objective</a:t>
            </a:r>
            <a:r>
              <a:rPr lang="en-US" b="1" dirty="0">
                <a:solidFill>
                  <a:schemeClr val="tx1"/>
                </a:solidFill>
                <a:latin typeface="Arial Narrow" panose="020B0606020202030204" pitchFamily="34" charset="0"/>
              </a:rPr>
              <a:t>: </a:t>
            </a:r>
            <a:r>
              <a:rPr lang="en-US" dirty="0" smtClean="0">
                <a:solidFill>
                  <a:schemeClr val="tx1"/>
                </a:solidFill>
                <a:latin typeface="Arial Narrow" panose="020B0606020202030204" pitchFamily="34" charset="0"/>
              </a:rPr>
              <a:t>Build </a:t>
            </a:r>
            <a:r>
              <a:rPr lang="en-US" dirty="0">
                <a:solidFill>
                  <a:schemeClr val="tx1"/>
                </a:solidFill>
                <a:latin typeface="Arial Narrow" panose="020B0606020202030204" pitchFamily="34" charset="0"/>
              </a:rPr>
              <a:t>the software development skills we expect to be increasingly in demand to meet the needs of our business.</a:t>
            </a:r>
            <a:endParaRPr lang="en-US" dirty="0" smtClean="0">
              <a:solidFill>
                <a:schemeClr val="tx1"/>
              </a:solidFill>
              <a:latin typeface="Arial Narrow" panose="020B0606020202030204" pitchFamily="34" charset="0"/>
            </a:endParaRPr>
          </a:p>
          <a:p>
            <a:endParaRPr lang="en-US" dirty="0"/>
          </a:p>
        </p:txBody>
      </p:sp>
      <p:pic>
        <p:nvPicPr>
          <p:cNvPr id="9" name="Picture 8"/>
          <p:cNvPicPr>
            <a:picLocks noChangeAspect="1"/>
          </p:cNvPicPr>
          <p:nvPr/>
        </p:nvPicPr>
        <p:blipFill rotWithShape="1">
          <a:blip r:embed="rId8"/>
          <a:srcRect l="7193" t="18266" r="11917" b="28167"/>
          <a:stretch/>
        </p:blipFill>
        <p:spPr>
          <a:xfrm>
            <a:off x="1090182" y="2376151"/>
            <a:ext cx="861082" cy="191352"/>
          </a:xfrm>
          <a:prstGeom prst="rect">
            <a:avLst/>
          </a:prstGeom>
        </p:spPr>
      </p:pic>
    </p:spTree>
    <p:extLst>
      <p:ext uri="{BB962C8B-B14F-4D97-AF65-F5344CB8AC3E}">
        <p14:creationId xmlns:p14="http://schemas.microsoft.com/office/powerpoint/2010/main" val="1042494025"/>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ord 16"/>
          <p:cNvSpPr/>
          <p:nvPr/>
        </p:nvSpPr>
        <p:spPr>
          <a:xfrm rot="2563723">
            <a:off x="6912107" y="2202483"/>
            <a:ext cx="2742657" cy="2757623"/>
          </a:xfrm>
          <a:prstGeom prst="chord">
            <a:avLst>
              <a:gd name="adj1" fmla="val 557655"/>
              <a:gd name="adj2" fmla="val 15912165"/>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dirty="0">
              <a:solidFill>
                <a:srgbClr val="616265"/>
              </a:solidFill>
            </a:endParaRPr>
          </a:p>
        </p:txBody>
      </p:sp>
      <p:sp>
        <p:nvSpPr>
          <p:cNvPr id="16" name="Chord 15"/>
          <p:cNvSpPr/>
          <p:nvPr/>
        </p:nvSpPr>
        <p:spPr>
          <a:xfrm rot="7845066">
            <a:off x="2619798" y="3300048"/>
            <a:ext cx="2178501" cy="2148410"/>
          </a:xfrm>
          <a:prstGeom prst="chord">
            <a:avLst>
              <a:gd name="adj1" fmla="val 1403596"/>
              <a:gd name="adj2" fmla="val 15355281"/>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dirty="0">
              <a:solidFill>
                <a:srgbClr val="616265"/>
              </a:solidFill>
            </a:endParaRPr>
          </a:p>
        </p:txBody>
      </p:sp>
      <p:sp>
        <p:nvSpPr>
          <p:cNvPr id="15" name="Chord 14"/>
          <p:cNvSpPr/>
          <p:nvPr/>
        </p:nvSpPr>
        <p:spPr>
          <a:xfrm rot="17673924">
            <a:off x="6340235" y="-639291"/>
            <a:ext cx="2488691" cy="2488691"/>
          </a:xfrm>
          <a:prstGeom prst="chord">
            <a:avLst>
              <a:gd name="adj1" fmla="val 2130007"/>
              <a:gd name="adj2" fmla="val 16520099"/>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dirty="0">
              <a:solidFill>
                <a:srgbClr val="616265"/>
              </a:solidFill>
            </a:endParaRPr>
          </a:p>
        </p:txBody>
      </p:sp>
      <p:sp>
        <p:nvSpPr>
          <p:cNvPr id="13" name="Oval 12"/>
          <p:cNvSpPr/>
          <p:nvPr/>
        </p:nvSpPr>
        <p:spPr>
          <a:xfrm>
            <a:off x="4704171" y="2160417"/>
            <a:ext cx="1894811" cy="1894811"/>
          </a:xfrm>
          <a:prstGeom prst="ellipse">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400" dirty="0" smtClean="0">
              <a:solidFill>
                <a:srgbClr val="616265"/>
              </a:solidFill>
            </a:endParaRPr>
          </a:p>
        </p:txBody>
      </p:sp>
      <p:sp>
        <p:nvSpPr>
          <p:cNvPr id="2" name="Title 1"/>
          <p:cNvSpPr>
            <a:spLocks noGrp="1"/>
          </p:cNvSpPr>
          <p:nvPr>
            <p:ph type="title"/>
          </p:nvPr>
        </p:nvSpPr>
        <p:spPr>
          <a:xfrm>
            <a:off x="166945" y="261446"/>
            <a:ext cx="3113787" cy="1561862"/>
          </a:xfrm>
        </p:spPr>
        <p:txBody>
          <a:bodyPr>
            <a:normAutofit fontScale="90000"/>
          </a:bodyPr>
          <a:lstStyle/>
          <a:p>
            <a:r>
              <a:rPr lang="en-US" sz="2200" spc="300" dirty="0" smtClean="0">
                <a:latin typeface="+mj-lt"/>
              </a:rPr>
              <a:t>WHAT’S IN IT FOR </a:t>
            </a:r>
            <a:r>
              <a:rPr lang="en-US" dirty="0" smtClean="0">
                <a:latin typeface="+mj-lt"/>
              </a:rPr>
              <a:t/>
            </a:r>
            <a:br>
              <a:rPr lang="en-US" dirty="0" smtClean="0">
                <a:latin typeface="+mj-lt"/>
              </a:rPr>
            </a:br>
            <a:r>
              <a:rPr lang="en-US" sz="8000" b="1" spc="-300" dirty="0" smtClean="0">
                <a:latin typeface="Arial Black" panose="020B0A04020102020204" pitchFamily="34" charset="0"/>
              </a:rPr>
              <a:t>YOU?</a:t>
            </a:r>
            <a:endParaRPr lang="en-US" sz="8000" b="1" spc="-300" dirty="0">
              <a:latin typeface="Arial Black" panose="020B0A04020102020204" pitchFamily="34" charset="0"/>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8089" b="36093"/>
          <a:stretch/>
        </p:blipFill>
        <p:spPr>
          <a:xfrm>
            <a:off x="2386149" y="-17416"/>
            <a:ext cx="7564301" cy="4902926"/>
          </a:xfrm>
          <a:prstGeom prst="rect">
            <a:avLst/>
          </a:prstGeom>
        </p:spPr>
      </p:pic>
      <p:sp>
        <p:nvSpPr>
          <p:cNvPr id="7" name="TextBox 6"/>
          <p:cNvSpPr txBox="1"/>
          <p:nvPr/>
        </p:nvSpPr>
        <p:spPr>
          <a:xfrm>
            <a:off x="6605093" y="489519"/>
            <a:ext cx="1941558" cy="646331"/>
          </a:xfrm>
          <a:prstGeom prst="rect">
            <a:avLst/>
          </a:prstGeom>
          <a:noFill/>
        </p:spPr>
        <p:txBody>
          <a:bodyPr wrap="none" rtlCol="0">
            <a:spAutoFit/>
          </a:bodyPr>
          <a:lstStyle/>
          <a:p>
            <a:pPr algn="ctr"/>
            <a:r>
              <a:rPr lang="en-US" b="1" dirty="0" smtClean="0">
                <a:solidFill>
                  <a:srgbClr val="002060"/>
                </a:solidFill>
              </a:rPr>
              <a:t>DEVELOPMENT</a:t>
            </a:r>
          </a:p>
          <a:p>
            <a:pPr algn="ctr"/>
            <a:r>
              <a:rPr lang="en-US" dirty="0" smtClean="0">
                <a:solidFill>
                  <a:srgbClr val="616265"/>
                </a:solidFill>
              </a:rPr>
              <a:t>opportunities</a:t>
            </a:r>
          </a:p>
        </p:txBody>
      </p:sp>
      <p:sp>
        <p:nvSpPr>
          <p:cNvPr id="8" name="TextBox 7"/>
          <p:cNvSpPr txBox="1"/>
          <p:nvPr/>
        </p:nvSpPr>
        <p:spPr>
          <a:xfrm>
            <a:off x="2751149" y="3757125"/>
            <a:ext cx="1970005" cy="923330"/>
          </a:xfrm>
          <a:prstGeom prst="rect">
            <a:avLst/>
          </a:prstGeom>
          <a:noFill/>
        </p:spPr>
        <p:txBody>
          <a:bodyPr wrap="square" rtlCol="0">
            <a:spAutoFit/>
          </a:bodyPr>
          <a:lstStyle/>
          <a:p>
            <a:pPr algn="ctr"/>
            <a:r>
              <a:rPr lang="en-US" b="1" dirty="0" smtClean="0">
                <a:solidFill>
                  <a:srgbClr val="616265"/>
                </a:solidFill>
              </a:rPr>
              <a:t>CONTRIBUTION</a:t>
            </a:r>
          </a:p>
          <a:p>
            <a:pPr algn="ctr"/>
            <a:r>
              <a:rPr lang="en-US" dirty="0">
                <a:solidFill>
                  <a:srgbClr val="616265"/>
                </a:solidFill>
              </a:rPr>
              <a:t>t</a:t>
            </a:r>
            <a:r>
              <a:rPr lang="en-US" dirty="0" smtClean="0">
                <a:solidFill>
                  <a:srgbClr val="616265"/>
                </a:solidFill>
              </a:rPr>
              <a:t>o the future of GoForCode</a:t>
            </a:r>
          </a:p>
        </p:txBody>
      </p:sp>
      <p:sp>
        <p:nvSpPr>
          <p:cNvPr id="9" name="TextBox 8"/>
          <p:cNvSpPr txBox="1"/>
          <p:nvPr/>
        </p:nvSpPr>
        <p:spPr>
          <a:xfrm>
            <a:off x="7106138" y="3107822"/>
            <a:ext cx="2156982" cy="646331"/>
          </a:xfrm>
          <a:prstGeom prst="rect">
            <a:avLst/>
          </a:prstGeom>
          <a:noFill/>
        </p:spPr>
        <p:txBody>
          <a:bodyPr wrap="square" rtlCol="0">
            <a:spAutoFit/>
          </a:bodyPr>
          <a:lstStyle/>
          <a:p>
            <a:pPr algn="ctr"/>
            <a:r>
              <a:rPr lang="en-US" b="1" dirty="0" smtClean="0">
                <a:solidFill>
                  <a:srgbClr val="5381AC"/>
                </a:solidFill>
              </a:rPr>
              <a:t>EXPLORING</a:t>
            </a:r>
          </a:p>
          <a:p>
            <a:pPr algn="ctr"/>
            <a:r>
              <a:rPr lang="en-US" dirty="0" smtClean="0">
                <a:solidFill>
                  <a:srgbClr val="616265"/>
                </a:solidFill>
              </a:rPr>
              <a:t>new technologies</a:t>
            </a:r>
          </a:p>
        </p:txBody>
      </p:sp>
      <p:sp>
        <p:nvSpPr>
          <p:cNvPr id="10" name="TextBox 9"/>
          <p:cNvSpPr txBox="1"/>
          <p:nvPr/>
        </p:nvSpPr>
        <p:spPr>
          <a:xfrm>
            <a:off x="4667129" y="2722573"/>
            <a:ext cx="1968894" cy="646331"/>
          </a:xfrm>
          <a:prstGeom prst="rect">
            <a:avLst/>
          </a:prstGeom>
          <a:noFill/>
        </p:spPr>
        <p:txBody>
          <a:bodyPr wrap="square" rtlCol="0">
            <a:spAutoFit/>
          </a:bodyPr>
          <a:lstStyle/>
          <a:p>
            <a:pPr algn="ctr"/>
            <a:r>
              <a:rPr lang="en-US" b="1" dirty="0" smtClean="0">
                <a:solidFill>
                  <a:srgbClr val="D97A23"/>
                </a:solidFill>
              </a:rPr>
              <a:t>VISIBILITY</a:t>
            </a:r>
          </a:p>
          <a:p>
            <a:pPr algn="ctr"/>
            <a:r>
              <a:rPr lang="en-US" dirty="0">
                <a:solidFill>
                  <a:srgbClr val="616265"/>
                </a:solidFill>
              </a:rPr>
              <a:t>a</a:t>
            </a:r>
            <a:r>
              <a:rPr lang="en-US" dirty="0" smtClean="0">
                <a:solidFill>
                  <a:srgbClr val="616265"/>
                </a:solidFill>
              </a:rPr>
              <a:t>cross IT</a:t>
            </a: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4264" t="30861" r="32561" b="32398"/>
          <a:stretch/>
        </p:blipFill>
        <p:spPr>
          <a:xfrm>
            <a:off x="3150361" y="261446"/>
            <a:ext cx="1706845" cy="1452492"/>
          </a:xfrm>
          <a:prstGeom prst="rect">
            <a:avLst/>
          </a:prstGeom>
        </p:spPr>
      </p:pic>
      <p:sp>
        <p:nvSpPr>
          <p:cNvPr id="3" name="TextBox 2"/>
          <p:cNvSpPr txBox="1"/>
          <p:nvPr/>
        </p:nvSpPr>
        <p:spPr>
          <a:xfrm>
            <a:off x="447700" y="1941604"/>
            <a:ext cx="1654620" cy="1077218"/>
          </a:xfrm>
          <a:prstGeom prst="rect">
            <a:avLst/>
          </a:prstGeom>
          <a:noFill/>
        </p:spPr>
        <p:txBody>
          <a:bodyPr wrap="none" rtlCol="0">
            <a:spAutoFit/>
          </a:bodyPr>
          <a:lstStyle/>
          <a:p>
            <a:pPr marL="285750" indent="-285750">
              <a:spcBef>
                <a:spcPts val="600"/>
              </a:spcBef>
              <a:buFont typeface="Wingdings" panose="05000000000000000000" pitchFamily="2" charset="2"/>
              <a:buChar char="v"/>
            </a:pPr>
            <a:r>
              <a:rPr lang="en-US" dirty="0" smtClean="0">
                <a:solidFill>
                  <a:srgbClr val="002060"/>
                </a:solidFill>
                <a:latin typeface="Arial Narrow" panose="020B0606020202030204" pitchFamily="34" charset="0"/>
              </a:rPr>
              <a:t>Observe</a:t>
            </a:r>
          </a:p>
          <a:p>
            <a:pPr marL="285750" indent="-285750">
              <a:spcBef>
                <a:spcPts val="600"/>
              </a:spcBef>
              <a:buFont typeface="Wingdings" panose="05000000000000000000" pitchFamily="2" charset="2"/>
              <a:buChar char="v"/>
            </a:pPr>
            <a:r>
              <a:rPr lang="en-US" dirty="0" smtClean="0">
                <a:solidFill>
                  <a:srgbClr val="002060"/>
                </a:solidFill>
                <a:latin typeface="Arial Narrow" panose="020B0606020202030204" pitchFamily="34" charset="0"/>
              </a:rPr>
              <a:t>Ask questions</a:t>
            </a:r>
          </a:p>
          <a:p>
            <a:pPr marL="285750" indent="-285750">
              <a:spcBef>
                <a:spcPts val="600"/>
              </a:spcBef>
              <a:buFont typeface="Wingdings" panose="05000000000000000000" pitchFamily="2" charset="2"/>
              <a:buChar char="v"/>
            </a:pPr>
            <a:r>
              <a:rPr lang="en-US" dirty="0">
                <a:solidFill>
                  <a:srgbClr val="002060"/>
                </a:solidFill>
                <a:latin typeface="Arial Narrow" panose="020B0606020202030204" pitchFamily="34" charset="0"/>
              </a:rPr>
              <a:t>Take </a:t>
            </a:r>
            <a:r>
              <a:rPr lang="en-US" dirty="0" smtClean="0">
                <a:solidFill>
                  <a:srgbClr val="002060"/>
                </a:solidFill>
                <a:latin typeface="Arial Narrow" panose="020B0606020202030204" pitchFamily="34" charset="0"/>
              </a:rPr>
              <a:t>risks</a:t>
            </a:r>
            <a:endParaRPr lang="en-US"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3602529309"/>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Feedback and Coaching</a:t>
            </a:r>
            <a:endParaRPr lang="en-US" dirty="0"/>
          </a:p>
        </p:txBody>
      </p:sp>
      <p:graphicFrame>
        <p:nvGraphicFramePr>
          <p:cNvPr id="4" name="Diagram 3"/>
          <p:cNvGraphicFramePr/>
          <p:nvPr>
            <p:extLst>
              <p:ext uri="{D42A27DB-BD31-4B8C-83A1-F6EECF244321}">
                <p14:modId xmlns:p14="http://schemas.microsoft.com/office/powerpoint/2010/main" val="400969458"/>
              </p:ext>
            </p:extLst>
          </p:nvPr>
        </p:nvGraphicFramePr>
        <p:xfrm>
          <a:off x="1524000" y="62969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rved Up Arrow 5"/>
          <p:cNvSpPr/>
          <p:nvPr/>
        </p:nvSpPr>
        <p:spPr>
          <a:xfrm>
            <a:off x="3616961" y="2975444"/>
            <a:ext cx="2106506" cy="944484"/>
          </a:xfrm>
          <a:prstGeom prst="curvedUpArrow">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7" name="Curved Up Arrow 6"/>
          <p:cNvSpPr/>
          <p:nvPr/>
        </p:nvSpPr>
        <p:spPr>
          <a:xfrm rot="10800000">
            <a:off x="3508586" y="2016178"/>
            <a:ext cx="2050265" cy="944484"/>
          </a:xfrm>
          <a:prstGeom prst="curvedUpArrow">
            <a:avLst>
              <a:gd name="adj1" fmla="val 25000"/>
              <a:gd name="adj2" fmla="val 44734"/>
              <a:gd name="adj3" fmla="val 25000"/>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l"/>
            <a:endParaRPr lang="en-US" sz="1200" dirty="0" smtClean="0">
              <a:solidFill>
                <a:schemeClr val="tx2"/>
              </a:solidFill>
            </a:endParaRPr>
          </a:p>
        </p:txBody>
      </p:sp>
      <p:sp>
        <p:nvSpPr>
          <p:cNvPr id="8" name="TextBox 7"/>
          <p:cNvSpPr txBox="1"/>
          <p:nvPr/>
        </p:nvSpPr>
        <p:spPr>
          <a:xfrm>
            <a:off x="3766903" y="2793546"/>
            <a:ext cx="1626432" cy="369332"/>
          </a:xfrm>
          <a:prstGeom prst="rect">
            <a:avLst/>
          </a:prstGeom>
          <a:noFill/>
        </p:spPr>
        <p:txBody>
          <a:bodyPr wrap="square" rtlCol="0">
            <a:spAutoFit/>
          </a:bodyPr>
          <a:lstStyle/>
          <a:p>
            <a:pPr algn="ctr"/>
            <a:r>
              <a:rPr lang="en-US" dirty="0" smtClean="0">
                <a:solidFill>
                  <a:schemeClr val="tx2"/>
                </a:solidFill>
              </a:rPr>
              <a:t>Development</a:t>
            </a:r>
          </a:p>
        </p:txBody>
      </p:sp>
    </p:spTree>
    <p:extLst>
      <p:ext uri="{BB962C8B-B14F-4D97-AF65-F5344CB8AC3E}">
        <p14:creationId xmlns:p14="http://schemas.microsoft.com/office/powerpoint/2010/main" val="3968802433"/>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and Team Introductions</a:t>
            </a:r>
            <a:endParaRPr lang="en-US" dirty="0"/>
          </a:p>
        </p:txBody>
      </p:sp>
      <p:graphicFrame>
        <p:nvGraphicFramePr>
          <p:cNvPr id="11" name="Diagram 10"/>
          <p:cNvGraphicFramePr/>
          <p:nvPr>
            <p:extLst>
              <p:ext uri="{D42A27DB-BD31-4B8C-83A1-F6EECF244321}">
                <p14:modId xmlns:p14="http://schemas.microsoft.com/office/powerpoint/2010/main" val="1041551063"/>
              </p:ext>
            </p:extLst>
          </p:nvPr>
        </p:nvGraphicFramePr>
        <p:xfrm>
          <a:off x="508375" y="669934"/>
          <a:ext cx="7244261" cy="365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7752636" y="48914"/>
            <a:ext cx="1391364" cy="837767"/>
          </a:xfrm>
          <a:prstGeom prst="rect">
            <a:avLst/>
          </a:prstGeom>
        </p:spPr>
      </p:pic>
      <p:sp>
        <p:nvSpPr>
          <p:cNvPr id="5" name="TextBox 4"/>
          <p:cNvSpPr txBox="1"/>
          <p:nvPr/>
        </p:nvSpPr>
        <p:spPr>
          <a:xfrm>
            <a:off x="342900" y="4325274"/>
            <a:ext cx="8572500" cy="600164"/>
          </a:xfrm>
          <a:prstGeom prst="rect">
            <a:avLst/>
          </a:prstGeom>
          <a:noFill/>
        </p:spPr>
        <p:txBody>
          <a:bodyPr wrap="square" rtlCol="0">
            <a:spAutoFit/>
          </a:bodyPr>
          <a:lstStyle/>
          <a:p>
            <a:pPr algn="l"/>
            <a:r>
              <a:rPr lang="en-US" sz="1100" i="1" dirty="0" smtClean="0"/>
              <a:t>*Many of you have been assigned a temporary manager who will work with you as you transition into the program, and provide support while you’re at Code School. Your final Manager will be within the same organization as your temporary manager (CIIT or USCMIT), and will be confirmed with you prior to your return from Code School. </a:t>
            </a:r>
          </a:p>
        </p:txBody>
      </p:sp>
    </p:spTree>
    <p:extLst>
      <p:ext uri="{BB962C8B-B14F-4D97-AF65-F5344CB8AC3E}">
        <p14:creationId xmlns:p14="http://schemas.microsoft.com/office/powerpoint/2010/main" val="2136886198"/>
      </p:ext>
    </p:extLst>
  </p:cSld>
  <p:clrMapOvr>
    <a:masterClrMapping/>
  </p:clrMapOvr>
  <p:transition>
    <p:split orient="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T_HR_template_16x9">
  <a:themeElements>
    <a:clrScheme name="IT Updated Brand Colors 2012">
      <a:dk1>
        <a:srgbClr val="002663"/>
      </a:dk1>
      <a:lt1>
        <a:srgbClr val="FFFFFF"/>
      </a:lt1>
      <a:dk2>
        <a:srgbClr val="616265"/>
      </a:dk2>
      <a:lt2>
        <a:srgbClr val="FFFFFF"/>
      </a:lt2>
      <a:accent1>
        <a:srgbClr val="6C953C"/>
      </a:accent1>
      <a:accent2>
        <a:srgbClr val="569099"/>
      </a:accent2>
      <a:accent3>
        <a:srgbClr val="5381AC"/>
      </a:accent3>
      <a:accent4>
        <a:srgbClr val="D97A23"/>
      </a:accent4>
      <a:accent5>
        <a:srgbClr val="C9282D"/>
      </a:accent5>
      <a:accent6>
        <a:srgbClr val="ECAC00"/>
      </a:accent6>
      <a:hlink>
        <a:srgbClr val="5381AC"/>
      </a:hlink>
      <a:folHlink>
        <a:srgbClr val="5381AC"/>
      </a:folHlink>
    </a:clrScheme>
    <a:fontScheme name="LMI Default Template">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solidFill>
            <a:schemeClr val="bg2"/>
          </a:solidFill>
        </a:ln>
      </a:spPr>
      <a:bodyPr tIns="91440" rtlCol="0" anchor="t"/>
      <a:lstStyle>
        <a:defPPr algn="l">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smtClean="0">
            <a:solidFill>
              <a:schemeClr val="tx2"/>
            </a:solidFill>
          </a:defRPr>
        </a:defPPr>
      </a:lstStyle>
    </a:txDef>
  </a:objectDefaults>
  <a:extraClrSchemeLst/>
</a:theme>
</file>

<file path=ppt/theme/theme2.xml><?xml version="1.0" encoding="utf-8"?>
<a:theme xmlns:a="http://schemas.openxmlformats.org/drawingml/2006/main" name="3_T&amp;S 2015 TEMPLATE16x9">
  <a:themeElements>
    <a:clrScheme name="Talent &amp; Enterprise Services">
      <a:dk1>
        <a:srgbClr val="002663"/>
      </a:dk1>
      <a:lt1>
        <a:srgbClr val="FFFFFF"/>
      </a:lt1>
      <a:dk2>
        <a:srgbClr val="A6A6A6"/>
      </a:dk2>
      <a:lt2>
        <a:srgbClr val="FFFFFF"/>
      </a:lt2>
      <a:accent1>
        <a:srgbClr val="ECAC00"/>
      </a:accent1>
      <a:accent2>
        <a:srgbClr val="6C953C"/>
      </a:accent2>
      <a:accent3>
        <a:srgbClr val="C9282D"/>
      </a:accent3>
      <a:accent4>
        <a:srgbClr val="D97A23"/>
      </a:accent4>
      <a:accent5>
        <a:srgbClr val="D0D0D0"/>
      </a:accent5>
      <a:accent6>
        <a:srgbClr val="5381AC"/>
      </a:accent6>
      <a:hlink>
        <a:srgbClr val="616265"/>
      </a:hlink>
      <a:folHlink>
        <a:srgbClr val="405C8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6265"/>
        </a:solidFill>
        <a:ln>
          <a:no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T&amp;S 2015 TEMPLATE16x9.potx" id="{B8910334-A3F7-455B-BFB4-D68FE57B8AC9}" vid="{411E7CD5-6FAF-45DE-A551-C4A8F3C2CF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local="true" id="0a66e33e-fc93-445b-9402-49bb4caff478">
  <p:Name>Default</p:Name>
  <p:Description/>
  <p:Statement/>
  <p:PolicyItems>
    <p:PolicyItem featureId="Microsoft.Office.RecordsManagement.PolicyFeatures.Expiration" UniqueId="9dbf775f-5940-45f7-be22-5ddbe6dae74e">
      <p:Name>Retention</p:Name>
      <p:Description>Automatic scheduling of content for processing, and performing a retention action on content that has reached its due date.</p:Description>
      <p:CustomData>
        <Schedules nextStageId="3">
          <Schedule type="Default">
            <stages>
              <data stageId="1" stageDeleted="true"/>
              <data stageId="2">
                <formula id="Microsoft.Office.RecordsManagement.PolicyFeatures.Expiration.Formula.BuiltIn">
                  <number>5</number>
                  <property>Modified</property>
                  <propertyId>28cf69c5-fa48-462a-b5cd-27b6f9d2bd5f</propertyId>
                  <period>years</period>
                </formula>
                <action type="action" id="Microsoft.Office.RecordsManagement.PolicyFeatures.Expiration.Action.MoveToRecycleBin"/>
              </data>
            </stages>
          </Schedule>
        </Schedules>
      </p:CustomData>
    </p:PolicyItem>
  </p:PolicyItems>
</p:Policy>
</file>

<file path=customXml/item3.xml><?xml version="1.0" encoding="utf-8"?>
<p:properties xmlns:p="http://schemas.microsoft.com/office/2006/metadata/properties" xmlns:xsi="http://www.w3.org/2001/XMLSchema-instance">
  <documentManagement>
    <_dlc_ExpireDateSaved xmlns="http://schemas.microsoft.com/sharepoint/v3" xsi:nil="true"/>
    <_dlc_ExpireDate xmlns="http://schemas.microsoft.com/sharepoint/v3">2020-11-11T19:56:55+00:00</_dlc_ExpireDate>
  </documentManagement>
</p:properties>
</file>

<file path=customXml/item4.xml><?xml version="1.0" encoding="utf-8"?>
<?mso-contentType ?>
<PolicyDirtyBag xmlns="microsoft.office.server.policy.changes">
  <Microsoft.Office.RecordsManagement.PolicyFeatures.Expiration op="Change"/>
</PolicyDirtyBag>
</file>

<file path=customXml/item5.xml><?xml version="1.0" encoding="utf-8"?>
<ct:contentTypeSchema xmlns:ct="http://schemas.microsoft.com/office/2006/metadata/contentType" xmlns:ma="http://schemas.microsoft.com/office/2006/metadata/properties/metaAttributes" ct:_="" ma:_="" ma:contentTypeName="Document" ma:contentTypeID="0x0101004BC73CE72E80694A9C7FEB95EE6FF14E" ma:contentTypeVersion="0" ma:contentTypeDescription="Create a new document." ma:contentTypeScope="" ma:versionID="8dcef83d08b34e1f4665fd04a330e617">
  <xsd:schema xmlns:xsd="http://www.w3.org/2001/XMLSchema" xmlns:xs="http://www.w3.org/2001/XMLSchema" xmlns:p="http://schemas.microsoft.com/office/2006/metadata/properties" xmlns:ns1="http://schemas.microsoft.com/sharepoint/v3" targetNamespace="http://schemas.microsoft.com/office/2006/metadata/properties" ma:root="true" ma:fieldsID="9f5a00f8907081cadc225b214f31c02a" ns1:_="">
    <xsd:import namespace="http://schemas.microsoft.com/sharepoint/v3"/>
    <xsd:element name="properties">
      <xsd:complexType>
        <xsd:sequence>
          <xsd:element name="documentManagement">
            <xsd:complexType>
              <xsd:all>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element name="_dlc_ExpireDateSaved" ma:index="9" nillable="true" ma:displayName="Original Expiration Date" ma:hidden="true" ma:internalName="_dlc_ExpireDateSaved" ma:readOnly="true">
      <xsd:simpleType>
        <xsd:restriction base="dms:DateTime"/>
      </xsd:simpleType>
    </xsd:element>
    <xsd:element name="_dlc_ExpireDate" ma:index="10" nillable="true" ma:displayName="Expiration Date" ma:description="" ma:hidden="true" ma:indexed="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SharedContentType xmlns="Microsoft.SharePoint.Taxonomy.ContentTypeSync" SourceId="6f590bba-eae9-42fc-98a8-c39a8dc0d3b1" ContentTypeId="0x0101" PreviousValue="false"/>
</file>

<file path=customXml/itemProps1.xml><?xml version="1.0" encoding="utf-8"?>
<ds:datastoreItem xmlns:ds="http://schemas.openxmlformats.org/officeDocument/2006/customXml" ds:itemID="{6C5A31D3-1072-4CF7-B038-041E2CEF8F7D}">
  <ds:schemaRefs>
    <ds:schemaRef ds:uri="http://schemas.microsoft.com/sharepoint/v3/contenttype/forms"/>
  </ds:schemaRefs>
</ds:datastoreItem>
</file>

<file path=customXml/itemProps2.xml><?xml version="1.0" encoding="utf-8"?>
<ds:datastoreItem xmlns:ds="http://schemas.openxmlformats.org/officeDocument/2006/customXml" ds:itemID="{BB1984A0-34F2-4925-B544-2D0DF6BB98AD}">
  <ds:schemaRefs>
    <ds:schemaRef ds:uri="office.server.policy"/>
  </ds:schemaRefs>
</ds:datastoreItem>
</file>

<file path=customXml/itemProps3.xml><?xml version="1.0" encoding="utf-8"?>
<ds:datastoreItem xmlns:ds="http://schemas.openxmlformats.org/officeDocument/2006/customXml" ds:itemID="{E98AF577-DEE7-4DC1-ABEC-FC50755E16F3}">
  <ds:schemaRefs>
    <ds:schemaRef ds:uri="http://schemas.openxmlformats.org/package/2006/metadata/core-properties"/>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infopath/2007/PartnerControls"/>
    <ds:schemaRef ds:uri="http://schemas.microsoft.com/sharepoint/v3"/>
    <ds:schemaRef ds:uri="http://schemas.microsoft.com/office/2006/metadata/properties"/>
  </ds:schemaRefs>
</ds:datastoreItem>
</file>

<file path=customXml/itemProps4.xml><?xml version="1.0" encoding="utf-8"?>
<ds:datastoreItem xmlns:ds="http://schemas.openxmlformats.org/officeDocument/2006/customXml" ds:itemID="{41ED63DE-B0A2-4103-84CE-9E743BB39F55}">
  <ds:schemaRefs>
    <ds:schemaRef ds:uri="microsoft.office.server.policy.changes"/>
  </ds:schemaRefs>
</ds:datastoreItem>
</file>

<file path=customXml/itemProps5.xml><?xml version="1.0" encoding="utf-8"?>
<ds:datastoreItem xmlns:ds="http://schemas.openxmlformats.org/officeDocument/2006/customXml" ds:itemID="{4DA08A17-542D-491A-A0A6-D88616365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E52389AE-6E2E-45C7-B36D-96771BDB683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0</TotalTime>
  <Words>1729</Words>
  <Application>Microsoft Office PowerPoint</Application>
  <PresentationFormat>On-screen Show (16:9)</PresentationFormat>
  <Paragraphs>265</Paragraphs>
  <Slides>26</Slides>
  <Notes>26</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3</vt:i4>
      </vt:variant>
      <vt:variant>
        <vt:lpstr>Slide Titles</vt:lpstr>
      </vt:variant>
      <vt:variant>
        <vt:i4>26</vt:i4>
      </vt:variant>
    </vt:vector>
  </HeadingPairs>
  <TitlesOfParts>
    <vt:vector size="42" baseType="lpstr">
      <vt:lpstr>ＭＳ Ｐゴシック</vt:lpstr>
      <vt:lpstr>Arial</vt:lpstr>
      <vt:lpstr>Arial Black</vt:lpstr>
      <vt:lpstr>Arial Narrow</vt:lpstr>
      <vt:lpstr>Calibri</vt:lpstr>
      <vt:lpstr>Cambria</vt:lpstr>
      <vt:lpstr>Garamond</vt:lpstr>
      <vt:lpstr>Rockwell</vt:lpstr>
      <vt:lpstr>Times New Roman</vt:lpstr>
      <vt:lpstr>Wingdings</vt:lpstr>
      <vt:lpstr>Wingdings 2</vt:lpstr>
      <vt:lpstr>IT_HR_template_16x9</vt:lpstr>
      <vt:lpstr>3_T&amp;S 2015 TEMPLATE16x9</vt:lpstr>
      <vt:lpstr>think-cell Slide</vt:lpstr>
      <vt:lpstr>Document</vt:lpstr>
      <vt:lpstr>Worksheet</vt:lpstr>
      <vt:lpstr>GoForCode Program: Participant Orientation</vt:lpstr>
      <vt:lpstr>Agenda</vt:lpstr>
      <vt:lpstr>Welcome and Congratulations!</vt:lpstr>
      <vt:lpstr>Participant Introductions</vt:lpstr>
      <vt:lpstr>Why GoForCode?</vt:lpstr>
      <vt:lpstr>Program Design</vt:lpstr>
      <vt:lpstr>WHAT’S IN IT FOR  YOU?</vt:lpstr>
      <vt:lpstr>Continuous Feedback and Coaching</vt:lpstr>
      <vt:lpstr>Manager and Team Introductions</vt:lpstr>
      <vt:lpstr>Technical Mentor Engagement</vt:lpstr>
      <vt:lpstr>Next Steps</vt:lpstr>
      <vt:lpstr>Timeline</vt:lpstr>
      <vt:lpstr>Code School Logistics</vt:lpstr>
      <vt:lpstr>Participant Objectives</vt:lpstr>
      <vt:lpstr>Proficiency Model</vt:lpstr>
      <vt:lpstr>Proficiency Model</vt:lpstr>
      <vt:lpstr>Proficiency Model</vt:lpstr>
      <vt:lpstr>Program Resources</vt:lpstr>
      <vt:lpstr>Know Before You Go……</vt:lpstr>
      <vt:lpstr>Know Before You Go……</vt:lpstr>
      <vt:lpstr>Know Before You Go…</vt:lpstr>
      <vt:lpstr>Know Before You Go…</vt:lpstr>
      <vt:lpstr>Know Before You Go…</vt:lpstr>
      <vt:lpstr>Know Before You Go…</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2015-07-02T12:53:48Z</dcterms:created>
  <dcterms:modified xsi:type="dcterms:W3CDTF">2017-04-25T18:25:43Z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0x0101004BC73CE72E80694A9C7FEB95EE6FF14E</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y fmtid="{D5CDD505-2E9C-101B-9397-08002B2CF9AE}" pid="6" name="Last Updated By">
    <vt:lpwstr>39305</vt:lpwstr>
  </property>
  <property fmtid="{D5CDD505-2E9C-101B-9397-08002B2CF9AE}" pid="7" name="ItemRetentionFormula">
    <vt:lpwstr>&lt;formula id="Microsoft.Office.RecordsManagement.PolicyFeatures.Expiration.Formula.BuiltIn"&gt;&lt;number&gt;5&lt;/number&gt;&lt;property&gt;Modified&lt;/property&gt;&lt;propertyId&gt;28cf69c5-fa48-462a-b5cd-27b6f9d2bd5f&lt;/propertyId&gt;&lt;period&gt;years&lt;/period&gt;&lt;/formula&gt;</vt:lpwstr>
  </property>
  <property fmtid="{D5CDD505-2E9C-101B-9397-08002B2CF9AE}" pid="8" name="_dlc_policyId">
    <vt:lpwstr/>
  </property>
</Properties>
</file>