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78" r:id="rId5"/>
    <p:sldId id="295" r:id="rId6"/>
    <p:sldId id="291" r:id="rId7"/>
    <p:sldId id="280" r:id="rId8"/>
    <p:sldId id="301" r:id="rId9"/>
    <p:sldId id="282" r:id="rId10"/>
    <p:sldId id="285" r:id="rId11"/>
    <p:sldId id="286" r:id="rId12"/>
    <p:sldId id="287" r:id="rId13"/>
    <p:sldId id="300" r:id="rId14"/>
    <p:sldId id="289" r:id="rId15"/>
    <p:sldId id="294" r:id="rId16"/>
    <p:sldId id="297" r:id="rId17"/>
    <p:sldId id="303" r:id="rId18"/>
    <p:sldId id="302" r:id="rId19"/>
    <p:sldId id="296" r:id="rId20"/>
    <p:sldId id="288" r:id="rId21"/>
    <p:sldId id="299" r:id="rId22"/>
    <p:sldId id="293" r:id="rId23"/>
    <p:sldId id="304" r:id="rId24"/>
    <p:sldId id="3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ifer" initials="J" lastIdx="4" clrIdx="0">
    <p:extLst>
      <p:ext uri="{19B8F6BF-5375-455C-9EA6-DF929625EA0E}">
        <p15:presenceInfo xmlns:p15="http://schemas.microsoft.com/office/powerpoint/2012/main" userId="90adc1b76e54e9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21A11-656E-4A5D-8C69-BA91927D2404}" v="179" dt="2021-04-25T17:16:50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" userId="90adc1b76e54e9e6" providerId="LiveId" clId="{3E421A11-656E-4A5D-8C69-BA91927D2404}"/>
    <pc:docChg chg="undo custSel addSld delSld modSld sldOrd">
      <pc:chgData name="Jennifer" userId="90adc1b76e54e9e6" providerId="LiveId" clId="{3E421A11-656E-4A5D-8C69-BA91927D2404}" dt="2021-04-25T18:44:04.145" v="2260" actId="1076"/>
      <pc:docMkLst>
        <pc:docMk/>
      </pc:docMkLst>
      <pc:sldChg chg="delSp modSp mod">
        <pc:chgData name="Jennifer" userId="90adc1b76e54e9e6" providerId="LiveId" clId="{3E421A11-656E-4A5D-8C69-BA91927D2404}" dt="2021-04-25T16:40:56.593" v="2132" actId="20577"/>
        <pc:sldMkLst>
          <pc:docMk/>
          <pc:sldMk cId="4167884232" sldId="278"/>
        </pc:sldMkLst>
        <pc:spChg chg="mod">
          <ac:chgData name="Jennifer" userId="90adc1b76e54e9e6" providerId="LiveId" clId="{3E421A11-656E-4A5D-8C69-BA91927D2404}" dt="2021-04-25T16:40:56.593" v="2132" actId="20577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Jennifer" userId="90adc1b76e54e9e6" providerId="LiveId" clId="{3E421A11-656E-4A5D-8C69-BA91927D2404}" dt="2021-04-21T00:33:32.970" v="641" actId="26606"/>
          <ac:spMkLst>
            <pc:docMk/>
            <pc:sldMk cId="4167884232" sldId="278"/>
            <ac:spMk id="3" creationId="{DB93FB3F-A8D4-46D3-A1C6-C79C64563729}"/>
          </ac:spMkLst>
        </pc:spChg>
        <pc:spChg chg="del">
          <ac:chgData name="Jennifer" userId="90adc1b76e54e9e6" providerId="LiveId" clId="{3E421A11-656E-4A5D-8C69-BA91927D2404}" dt="2021-04-21T00:33:32.970" v="641" actId="26606"/>
          <ac:spMkLst>
            <pc:docMk/>
            <pc:sldMk cId="4167884232" sldId="278"/>
            <ac:spMk id="103" creationId="{FE469E50-3893-4ED6-92BA-2985C32B0CA6}"/>
          </ac:spMkLst>
        </pc:spChg>
        <pc:picChg chg="mod">
          <ac:chgData name="Jennifer" userId="90adc1b76e54e9e6" providerId="LiveId" clId="{3E421A11-656E-4A5D-8C69-BA91927D2404}" dt="2021-04-21T00:34:35.108" v="642" actId="1076"/>
          <ac:picMkLst>
            <pc:docMk/>
            <pc:sldMk cId="4167884232" sldId="278"/>
            <ac:picMk id="5" creationId="{F8A1C807-B9AD-4C9B-BF9F-60F03428998E}"/>
          </ac:picMkLst>
        </pc:picChg>
      </pc:sldChg>
      <pc:sldChg chg="modSp del mod">
        <pc:chgData name="Jennifer" userId="90adc1b76e54e9e6" providerId="LiveId" clId="{3E421A11-656E-4A5D-8C69-BA91927D2404}" dt="2021-04-25T16:59:15.547" v="2138" actId="2696"/>
        <pc:sldMkLst>
          <pc:docMk/>
          <pc:sldMk cId="3220235682" sldId="279"/>
        </pc:sldMkLst>
        <pc:spChg chg="mod">
          <ac:chgData name="Jennifer" userId="90adc1b76e54e9e6" providerId="LiveId" clId="{3E421A11-656E-4A5D-8C69-BA91927D2404}" dt="2021-04-25T16:58:52.352" v="2135" actId="20577"/>
          <ac:spMkLst>
            <pc:docMk/>
            <pc:sldMk cId="3220235682" sldId="279"/>
            <ac:spMk id="24" creationId="{F260476B-CCA6-412B-A9C5-399C34AE6F05}"/>
          </ac:spMkLst>
        </pc:spChg>
      </pc:sldChg>
      <pc:sldChg chg="modSp mod modAnim">
        <pc:chgData name="Jennifer" userId="90adc1b76e54e9e6" providerId="LiveId" clId="{3E421A11-656E-4A5D-8C69-BA91927D2404}" dt="2021-04-24T20:20:14.786" v="2005"/>
        <pc:sldMkLst>
          <pc:docMk/>
          <pc:sldMk cId="3945583789" sldId="280"/>
        </pc:sldMkLst>
        <pc:spChg chg="mod">
          <ac:chgData name="Jennifer" userId="90adc1b76e54e9e6" providerId="LiveId" clId="{3E421A11-656E-4A5D-8C69-BA91927D2404}" dt="2021-04-22T19:19:31.816" v="1337" actId="1076"/>
          <ac:spMkLst>
            <pc:docMk/>
            <pc:sldMk cId="3945583789" sldId="280"/>
            <ac:spMk id="2" creationId="{DAEA3D40-A06B-41F6-B7C0-7A3DCD90937C}"/>
          </ac:spMkLst>
        </pc:spChg>
        <pc:spChg chg="mod">
          <ac:chgData name="Jennifer" userId="90adc1b76e54e9e6" providerId="LiveId" clId="{3E421A11-656E-4A5D-8C69-BA91927D2404}" dt="2021-04-24T19:21:46.835" v="1923" actId="122"/>
          <ac:spMkLst>
            <pc:docMk/>
            <pc:sldMk cId="3945583789" sldId="280"/>
            <ac:spMk id="3" creationId="{A4F8291B-A3CD-449A-A7C2-E09437BFB307}"/>
          </ac:spMkLst>
        </pc:spChg>
        <pc:spChg chg="mod">
          <ac:chgData name="Jennifer" userId="90adc1b76e54e9e6" providerId="LiveId" clId="{3E421A11-656E-4A5D-8C69-BA91927D2404}" dt="2021-04-22T19:17:24.238" v="1290" actId="20577"/>
          <ac:spMkLst>
            <pc:docMk/>
            <pc:sldMk cId="3945583789" sldId="280"/>
            <ac:spMk id="5" creationId="{807EC981-E4C6-4601-BB0C-4433A57A5EDE}"/>
          </ac:spMkLst>
        </pc:spChg>
      </pc:sldChg>
      <pc:sldChg chg="addSp delSp modSp del mod">
        <pc:chgData name="Jennifer" userId="90adc1b76e54e9e6" providerId="LiveId" clId="{3E421A11-656E-4A5D-8C69-BA91927D2404}" dt="2021-04-21T00:00:40.283" v="599" actId="2696"/>
        <pc:sldMkLst>
          <pc:docMk/>
          <pc:sldMk cId="807340715" sldId="281"/>
        </pc:sldMkLst>
        <pc:spChg chg="add mod">
          <ac:chgData name="Jennifer" userId="90adc1b76e54e9e6" providerId="LiveId" clId="{3E421A11-656E-4A5D-8C69-BA91927D2404}" dt="2021-04-20T23:58:49.140" v="574" actId="21"/>
          <ac:spMkLst>
            <pc:docMk/>
            <pc:sldMk cId="807340715" sldId="281"/>
            <ac:spMk id="4" creationId="{05E2A2E0-D230-40F2-BC67-7C66B22AC230}"/>
          </ac:spMkLst>
        </pc:spChg>
        <pc:picChg chg="del">
          <ac:chgData name="Jennifer" userId="90adc1b76e54e9e6" providerId="LiveId" clId="{3E421A11-656E-4A5D-8C69-BA91927D2404}" dt="2021-04-20T23:58:49.140" v="574" actId="21"/>
          <ac:picMkLst>
            <pc:docMk/>
            <pc:sldMk cId="807340715" sldId="281"/>
            <ac:picMk id="7" creationId="{24E57623-896C-434B-BC90-D0B532CFA402}"/>
          </ac:picMkLst>
        </pc:picChg>
      </pc:sldChg>
      <pc:sldChg chg="addSp delSp modSp mod ord">
        <pc:chgData name="Jennifer" userId="90adc1b76e54e9e6" providerId="LiveId" clId="{3E421A11-656E-4A5D-8C69-BA91927D2404}" dt="2021-04-22T16:44:22.774" v="1130" actId="1076"/>
        <pc:sldMkLst>
          <pc:docMk/>
          <pc:sldMk cId="2189115284" sldId="282"/>
        </pc:sldMkLst>
        <pc:picChg chg="add del mod">
          <ac:chgData name="Jennifer" userId="90adc1b76e54e9e6" providerId="LiveId" clId="{3E421A11-656E-4A5D-8C69-BA91927D2404}" dt="2021-04-22T16:27:20.460" v="1119" actId="478"/>
          <ac:picMkLst>
            <pc:docMk/>
            <pc:sldMk cId="2189115284" sldId="282"/>
            <ac:picMk id="3" creationId="{7B336B25-00C5-4F3A-AEF1-DC7CA13AE4A9}"/>
          </ac:picMkLst>
        </pc:picChg>
        <pc:picChg chg="add del mod">
          <ac:chgData name="Jennifer" userId="90adc1b76e54e9e6" providerId="LiveId" clId="{3E421A11-656E-4A5D-8C69-BA91927D2404}" dt="2021-04-22T16:43:57.850" v="1125" actId="478"/>
          <ac:picMkLst>
            <pc:docMk/>
            <pc:sldMk cId="2189115284" sldId="282"/>
            <ac:picMk id="4" creationId="{82C95383-4A33-4927-9BBC-3AF2C252F36A}"/>
          </ac:picMkLst>
        </pc:picChg>
        <pc:picChg chg="add del mod">
          <ac:chgData name="Jennifer" userId="90adc1b76e54e9e6" providerId="LiveId" clId="{3E421A11-656E-4A5D-8C69-BA91927D2404}" dt="2021-04-22T16:27:15.782" v="1118" actId="478"/>
          <ac:picMkLst>
            <pc:docMk/>
            <pc:sldMk cId="2189115284" sldId="282"/>
            <ac:picMk id="5" creationId="{595CFB32-434C-432A-857C-5CB1A17C0C30}"/>
          </ac:picMkLst>
        </pc:picChg>
        <pc:picChg chg="add mod">
          <ac:chgData name="Jennifer" userId="90adc1b76e54e9e6" providerId="LiveId" clId="{3E421A11-656E-4A5D-8C69-BA91927D2404}" dt="2021-04-22T16:44:22.774" v="1130" actId="1076"/>
          <ac:picMkLst>
            <pc:docMk/>
            <pc:sldMk cId="2189115284" sldId="282"/>
            <ac:picMk id="6" creationId="{9CE27F43-F943-4D53-9F3D-C8FB9F320C05}"/>
          </ac:picMkLst>
        </pc:picChg>
      </pc:sldChg>
      <pc:sldChg chg="delSp del mod">
        <pc:chgData name="Jennifer" userId="90adc1b76e54e9e6" providerId="LiveId" clId="{3E421A11-656E-4A5D-8C69-BA91927D2404}" dt="2021-04-21T00:00:42.889" v="600" actId="2696"/>
        <pc:sldMkLst>
          <pc:docMk/>
          <pc:sldMk cId="4281232268" sldId="283"/>
        </pc:sldMkLst>
        <pc:picChg chg="del">
          <ac:chgData name="Jennifer" userId="90adc1b76e54e9e6" providerId="LiveId" clId="{3E421A11-656E-4A5D-8C69-BA91927D2404}" dt="2021-04-20T23:58:59.682" v="578" actId="21"/>
          <ac:picMkLst>
            <pc:docMk/>
            <pc:sldMk cId="4281232268" sldId="283"/>
            <ac:picMk id="3" creationId="{37C417F1-A8A5-4577-A44B-0459B1AE6288}"/>
          </ac:picMkLst>
        </pc:picChg>
      </pc:sldChg>
      <pc:sldChg chg="delSp del mod">
        <pc:chgData name="Jennifer" userId="90adc1b76e54e9e6" providerId="LiveId" clId="{3E421A11-656E-4A5D-8C69-BA91927D2404}" dt="2021-04-21T00:00:45.716" v="601" actId="2696"/>
        <pc:sldMkLst>
          <pc:docMk/>
          <pc:sldMk cId="1180538222" sldId="284"/>
        </pc:sldMkLst>
        <pc:picChg chg="del">
          <ac:chgData name="Jennifer" userId="90adc1b76e54e9e6" providerId="LiveId" clId="{3E421A11-656E-4A5D-8C69-BA91927D2404}" dt="2021-04-20T23:59:21.589" v="585" actId="21"/>
          <ac:picMkLst>
            <pc:docMk/>
            <pc:sldMk cId="1180538222" sldId="284"/>
            <ac:picMk id="3" creationId="{242C42A1-FDD5-4BB0-8526-20C1C66A92CB}"/>
          </ac:picMkLst>
        </pc:picChg>
      </pc:sldChg>
      <pc:sldChg chg="addSp delSp modSp mod">
        <pc:chgData name="Jennifer" userId="90adc1b76e54e9e6" providerId="LiveId" clId="{3E421A11-656E-4A5D-8C69-BA91927D2404}" dt="2021-04-25T16:25:47.806" v="2127" actId="14100"/>
        <pc:sldMkLst>
          <pc:docMk/>
          <pc:sldMk cId="804588912" sldId="287"/>
        </pc:sldMkLst>
        <pc:picChg chg="del">
          <ac:chgData name="Jennifer" userId="90adc1b76e54e9e6" providerId="LiveId" clId="{3E421A11-656E-4A5D-8C69-BA91927D2404}" dt="2021-04-24T20:26:51.382" v="2047" actId="478"/>
          <ac:picMkLst>
            <pc:docMk/>
            <pc:sldMk cId="804588912" sldId="287"/>
            <ac:picMk id="2" creationId="{563271D6-8BE0-4902-8B8E-85D120B7061A}"/>
          </ac:picMkLst>
        </pc:picChg>
        <pc:picChg chg="add mod">
          <ac:chgData name="Jennifer" userId="90adc1b76e54e9e6" providerId="LiveId" clId="{3E421A11-656E-4A5D-8C69-BA91927D2404}" dt="2021-04-25T16:25:47.806" v="2127" actId="14100"/>
          <ac:picMkLst>
            <pc:docMk/>
            <pc:sldMk cId="804588912" sldId="287"/>
            <ac:picMk id="2" creationId="{CFEE1EE0-19E4-4FCB-8971-3303992D9B28}"/>
          </ac:picMkLst>
        </pc:picChg>
        <pc:picChg chg="del mod">
          <ac:chgData name="Jennifer" userId="90adc1b76e54e9e6" providerId="LiveId" clId="{3E421A11-656E-4A5D-8C69-BA91927D2404}" dt="2021-04-24T20:31:47.472" v="2062" actId="478"/>
          <ac:picMkLst>
            <pc:docMk/>
            <pc:sldMk cId="804588912" sldId="287"/>
            <ac:picMk id="3" creationId="{EAE3FF55-D5B6-4182-A0E2-FCCBD27B7417}"/>
          </ac:picMkLst>
        </pc:picChg>
        <pc:picChg chg="add del mod">
          <ac:chgData name="Jennifer" userId="90adc1b76e54e9e6" providerId="LiveId" clId="{3E421A11-656E-4A5D-8C69-BA91927D2404}" dt="2021-04-24T20:43:08.782" v="2079" actId="478"/>
          <ac:picMkLst>
            <pc:docMk/>
            <pc:sldMk cId="804588912" sldId="287"/>
            <ac:picMk id="4" creationId="{B12A3D5A-5672-49C1-B879-F7C447E83360}"/>
          </ac:picMkLst>
        </pc:picChg>
        <pc:picChg chg="add del mod">
          <ac:chgData name="Jennifer" userId="90adc1b76e54e9e6" providerId="LiveId" clId="{3E421A11-656E-4A5D-8C69-BA91927D2404}" dt="2021-04-24T20:43:44.715" v="2084" actId="478"/>
          <ac:picMkLst>
            <pc:docMk/>
            <pc:sldMk cId="804588912" sldId="287"/>
            <ac:picMk id="5" creationId="{936851C4-6695-431D-A29A-BA8508DA8E4A}"/>
          </ac:picMkLst>
        </pc:picChg>
        <pc:picChg chg="add del mod">
          <ac:chgData name="Jennifer" userId="90adc1b76e54e9e6" providerId="LiveId" clId="{3E421A11-656E-4A5D-8C69-BA91927D2404}" dt="2021-04-24T20:44:25.815" v="2089" actId="478"/>
          <ac:picMkLst>
            <pc:docMk/>
            <pc:sldMk cId="804588912" sldId="287"/>
            <ac:picMk id="6" creationId="{F5D0C3DE-E667-4A69-B36D-DEF2B2874557}"/>
          </ac:picMkLst>
        </pc:picChg>
        <pc:picChg chg="add del mod">
          <ac:chgData name="Jennifer" userId="90adc1b76e54e9e6" providerId="LiveId" clId="{3E421A11-656E-4A5D-8C69-BA91927D2404}" dt="2021-04-24T20:41:18.519" v="2072" actId="478"/>
          <ac:picMkLst>
            <pc:docMk/>
            <pc:sldMk cId="804588912" sldId="287"/>
            <ac:picMk id="7" creationId="{C1C4063B-B03E-4B4A-A61B-4CDCAD439CC8}"/>
          </ac:picMkLst>
        </pc:picChg>
        <pc:picChg chg="add mod">
          <ac:chgData name="Jennifer" userId="90adc1b76e54e9e6" providerId="LiveId" clId="{3E421A11-656E-4A5D-8C69-BA91927D2404}" dt="2021-04-24T20:45:01.669" v="2096" actId="1076"/>
          <ac:picMkLst>
            <pc:docMk/>
            <pc:sldMk cId="804588912" sldId="287"/>
            <ac:picMk id="8" creationId="{71A343AA-5C53-4020-A44F-77D73B10C843}"/>
          </ac:picMkLst>
        </pc:picChg>
        <pc:picChg chg="add del mod">
          <ac:chgData name="Jennifer" userId="90adc1b76e54e9e6" providerId="LiveId" clId="{3E421A11-656E-4A5D-8C69-BA91927D2404}" dt="2021-04-25T16:25:37.377" v="2124" actId="478"/>
          <ac:picMkLst>
            <pc:docMk/>
            <pc:sldMk cId="804588912" sldId="287"/>
            <ac:picMk id="9" creationId="{C3E6917B-0939-4115-B905-EE7D80653E68}"/>
          </ac:picMkLst>
        </pc:picChg>
        <pc:picChg chg="add mod">
          <ac:chgData name="Jennifer" userId="90adc1b76e54e9e6" providerId="LiveId" clId="{3E421A11-656E-4A5D-8C69-BA91927D2404}" dt="2021-04-24T20:45:30.850" v="2105" actId="14100"/>
          <ac:picMkLst>
            <pc:docMk/>
            <pc:sldMk cId="804588912" sldId="287"/>
            <ac:picMk id="10" creationId="{FB556D24-2AC8-477C-BC1E-37C487F373FF}"/>
          </ac:picMkLst>
        </pc:picChg>
        <pc:picChg chg="add mod">
          <ac:chgData name="Jennifer" userId="90adc1b76e54e9e6" providerId="LiveId" clId="{3E421A11-656E-4A5D-8C69-BA91927D2404}" dt="2021-04-24T20:44:43.172" v="2092" actId="14100"/>
          <ac:picMkLst>
            <pc:docMk/>
            <pc:sldMk cId="804588912" sldId="287"/>
            <ac:picMk id="11" creationId="{7DA943E9-ACA2-48EB-9F1E-AEEF196833ED}"/>
          </ac:picMkLst>
        </pc:picChg>
      </pc:sldChg>
      <pc:sldChg chg="modSp">
        <pc:chgData name="Jennifer" userId="90adc1b76e54e9e6" providerId="LiveId" clId="{3E421A11-656E-4A5D-8C69-BA91927D2404}" dt="2021-04-22T17:14:15.027" v="1280" actId="313"/>
        <pc:sldMkLst>
          <pc:docMk/>
          <pc:sldMk cId="3451203207" sldId="288"/>
        </pc:sldMkLst>
        <pc:graphicFrameChg chg="mod">
          <ac:chgData name="Jennifer" userId="90adc1b76e54e9e6" providerId="LiveId" clId="{3E421A11-656E-4A5D-8C69-BA91927D2404}" dt="2021-04-22T17:14:15.027" v="1280" actId="313"/>
          <ac:graphicFrameMkLst>
            <pc:docMk/>
            <pc:sldMk cId="3451203207" sldId="288"/>
            <ac:graphicFrameMk id="5" creationId="{BADAB4F1-E222-4261-B410-93E10D8D22E3}"/>
          </ac:graphicFrameMkLst>
        </pc:graphicFrameChg>
      </pc:sldChg>
      <pc:sldChg chg="modSp mod">
        <pc:chgData name="Jennifer" userId="90adc1b76e54e9e6" providerId="LiveId" clId="{3E421A11-656E-4A5D-8C69-BA91927D2404}" dt="2021-04-24T20:21:23.797" v="2045" actId="20577"/>
        <pc:sldMkLst>
          <pc:docMk/>
          <pc:sldMk cId="4178367965" sldId="289"/>
        </pc:sldMkLst>
        <pc:spChg chg="mod">
          <ac:chgData name="Jennifer" userId="90adc1b76e54e9e6" providerId="LiveId" clId="{3E421A11-656E-4A5D-8C69-BA91927D2404}" dt="2021-04-24T20:21:23.797" v="2045" actId="20577"/>
          <ac:spMkLst>
            <pc:docMk/>
            <pc:sldMk cId="4178367965" sldId="289"/>
            <ac:spMk id="3" creationId="{58E19B84-7FA3-49EE-89E1-25FDF6E07E7A}"/>
          </ac:spMkLst>
        </pc:spChg>
      </pc:sldChg>
      <pc:sldChg chg="del">
        <pc:chgData name="Jennifer" userId="90adc1b76e54e9e6" providerId="LiveId" clId="{3E421A11-656E-4A5D-8C69-BA91927D2404}" dt="2021-04-21T01:29:33.759" v="911" actId="2696"/>
        <pc:sldMkLst>
          <pc:docMk/>
          <pc:sldMk cId="3682353104" sldId="290"/>
        </pc:sldMkLst>
      </pc:sldChg>
      <pc:sldChg chg="modSp mod">
        <pc:chgData name="Jennifer" userId="90adc1b76e54e9e6" providerId="LiveId" clId="{3E421A11-656E-4A5D-8C69-BA91927D2404}" dt="2021-04-24T20:17:57.412" v="1993" actId="20577"/>
        <pc:sldMkLst>
          <pc:docMk/>
          <pc:sldMk cId="1133997295" sldId="291"/>
        </pc:sldMkLst>
        <pc:spChg chg="mod">
          <ac:chgData name="Jennifer" userId="90adc1b76e54e9e6" providerId="LiveId" clId="{3E421A11-656E-4A5D-8C69-BA91927D2404}" dt="2021-04-24T20:17:57.412" v="1993" actId="20577"/>
          <ac:spMkLst>
            <pc:docMk/>
            <pc:sldMk cId="1133997295" sldId="291"/>
            <ac:spMk id="3" creationId="{32EA74D6-C7D8-4484-816E-969AFF57CB59}"/>
          </ac:spMkLst>
        </pc:spChg>
      </pc:sldChg>
      <pc:sldChg chg="modSp mod">
        <pc:chgData name="Jennifer" userId="90adc1b76e54e9e6" providerId="LiveId" clId="{3E421A11-656E-4A5D-8C69-BA91927D2404}" dt="2021-04-24T19:28:06.118" v="1930" actId="27636"/>
        <pc:sldMkLst>
          <pc:docMk/>
          <pc:sldMk cId="527105742" sldId="293"/>
        </pc:sldMkLst>
        <pc:spChg chg="mod">
          <ac:chgData name="Jennifer" userId="90adc1b76e54e9e6" providerId="LiveId" clId="{3E421A11-656E-4A5D-8C69-BA91927D2404}" dt="2021-04-24T19:28:06.118" v="1930" actId="27636"/>
          <ac:spMkLst>
            <pc:docMk/>
            <pc:sldMk cId="527105742" sldId="293"/>
            <ac:spMk id="3" creationId="{70D38ADA-338F-49DC-8752-B15846D76C5D}"/>
          </ac:spMkLst>
        </pc:spChg>
      </pc:sldChg>
      <pc:sldChg chg="modSp mod">
        <pc:chgData name="Jennifer" userId="90adc1b76e54e9e6" providerId="LiveId" clId="{3E421A11-656E-4A5D-8C69-BA91927D2404}" dt="2021-04-22T16:51:19.557" v="1202" actId="20577"/>
        <pc:sldMkLst>
          <pc:docMk/>
          <pc:sldMk cId="3167485317" sldId="294"/>
        </pc:sldMkLst>
        <pc:spChg chg="mod">
          <ac:chgData name="Jennifer" userId="90adc1b76e54e9e6" providerId="LiveId" clId="{3E421A11-656E-4A5D-8C69-BA91927D2404}" dt="2021-04-22T16:51:19.557" v="1202" actId="20577"/>
          <ac:spMkLst>
            <pc:docMk/>
            <pc:sldMk cId="3167485317" sldId="294"/>
            <ac:spMk id="3" creationId="{8C8AAC80-CD11-4097-A70B-A903457A84D5}"/>
          </ac:spMkLst>
        </pc:spChg>
      </pc:sldChg>
      <pc:sldChg chg="addSp delSp modSp new mod ord setBg">
        <pc:chgData name="Jennifer" userId="90adc1b76e54e9e6" providerId="LiveId" clId="{3E421A11-656E-4A5D-8C69-BA91927D2404}" dt="2021-04-25T18:19:33.858" v="2216" actId="20577"/>
        <pc:sldMkLst>
          <pc:docMk/>
          <pc:sldMk cId="391721176" sldId="295"/>
        </pc:sldMkLst>
        <pc:spChg chg="mod">
          <ac:chgData name="Jennifer" userId="90adc1b76e54e9e6" providerId="LiveId" clId="{3E421A11-656E-4A5D-8C69-BA91927D2404}" dt="2021-04-19T02:50:16.358" v="48" actId="26606"/>
          <ac:spMkLst>
            <pc:docMk/>
            <pc:sldMk cId="391721176" sldId="295"/>
            <ac:spMk id="2" creationId="{9C01F196-77C3-43FD-AAD4-01ED74D3F45F}"/>
          </ac:spMkLst>
        </pc:spChg>
        <pc:spChg chg="mod">
          <ac:chgData name="Jennifer" userId="90adc1b76e54e9e6" providerId="LiveId" clId="{3E421A11-656E-4A5D-8C69-BA91927D2404}" dt="2021-04-25T18:19:33.858" v="2216" actId="20577"/>
          <ac:spMkLst>
            <pc:docMk/>
            <pc:sldMk cId="391721176" sldId="295"/>
            <ac:spMk id="3" creationId="{8970D7F1-5CA2-4B3E-A0E9-6CC4BF1808AE}"/>
          </ac:spMkLst>
        </pc:spChg>
        <pc:spChg chg="add del">
          <ac:chgData name="Jennifer" userId="90adc1b76e54e9e6" providerId="LiveId" clId="{3E421A11-656E-4A5D-8C69-BA91927D2404}" dt="2021-04-19T02:50:16.358" v="48" actId="26606"/>
          <ac:spMkLst>
            <pc:docMk/>
            <pc:sldMk cId="391721176" sldId="295"/>
            <ac:spMk id="9" creationId="{95CB840F-8E41-4CA5-B79B-25CC80AD234A}"/>
          </ac:spMkLst>
        </pc:spChg>
        <pc:picChg chg="add mod">
          <ac:chgData name="Jennifer" userId="90adc1b76e54e9e6" providerId="LiveId" clId="{3E421A11-656E-4A5D-8C69-BA91927D2404}" dt="2021-04-25T17:48:06.924" v="2207" actId="1076"/>
          <ac:picMkLst>
            <pc:docMk/>
            <pc:sldMk cId="391721176" sldId="295"/>
            <ac:picMk id="4" creationId="{3A55E6AE-8746-438B-B41B-3616E457561A}"/>
          </ac:picMkLst>
        </pc:picChg>
      </pc:sldChg>
      <pc:sldChg chg="modSp new mod">
        <pc:chgData name="Jennifer" userId="90adc1b76e54e9e6" providerId="LiveId" clId="{3E421A11-656E-4A5D-8C69-BA91927D2404}" dt="2021-04-25T04:17:43.754" v="2123" actId="20577"/>
        <pc:sldMkLst>
          <pc:docMk/>
          <pc:sldMk cId="4288360022" sldId="296"/>
        </pc:sldMkLst>
        <pc:spChg chg="mod">
          <ac:chgData name="Jennifer" userId="90adc1b76e54e9e6" providerId="LiveId" clId="{3E421A11-656E-4A5D-8C69-BA91927D2404}" dt="2021-04-19T02:51:07.250" v="71" actId="20577"/>
          <ac:spMkLst>
            <pc:docMk/>
            <pc:sldMk cId="4288360022" sldId="296"/>
            <ac:spMk id="2" creationId="{D102C882-967E-496B-AF98-F96CBE84B3FA}"/>
          </ac:spMkLst>
        </pc:spChg>
        <pc:spChg chg="mod">
          <ac:chgData name="Jennifer" userId="90adc1b76e54e9e6" providerId="LiveId" clId="{3E421A11-656E-4A5D-8C69-BA91927D2404}" dt="2021-04-25T04:17:43.754" v="2123" actId="20577"/>
          <ac:spMkLst>
            <pc:docMk/>
            <pc:sldMk cId="4288360022" sldId="296"/>
            <ac:spMk id="3" creationId="{8FD2034A-B344-4BCD-AC07-4AAF314B5D7D}"/>
          </ac:spMkLst>
        </pc:spChg>
      </pc:sldChg>
      <pc:sldChg chg="addSp delSp modSp new mod setBg">
        <pc:chgData name="Jennifer" userId="90adc1b76e54e9e6" providerId="LiveId" clId="{3E421A11-656E-4A5D-8C69-BA91927D2404}" dt="2021-04-23T17:02:58.640" v="1741" actId="20577"/>
        <pc:sldMkLst>
          <pc:docMk/>
          <pc:sldMk cId="4289704525" sldId="297"/>
        </pc:sldMkLst>
        <pc:spChg chg="mod">
          <ac:chgData name="Jennifer" userId="90adc1b76e54e9e6" providerId="LiveId" clId="{3E421A11-656E-4A5D-8C69-BA91927D2404}" dt="2021-04-22T16:51:26.702" v="1204" actId="20577"/>
          <ac:spMkLst>
            <pc:docMk/>
            <pc:sldMk cId="4289704525" sldId="297"/>
            <ac:spMk id="2" creationId="{AD143D5D-FD17-41FD-AD5A-0C4B3A613020}"/>
          </ac:spMkLst>
        </pc:spChg>
        <pc:spChg chg="del">
          <ac:chgData name="Jennifer" userId="90adc1b76e54e9e6" providerId="LiveId" clId="{3E421A11-656E-4A5D-8C69-BA91927D2404}" dt="2021-04-20T20:09:30.605" v="321"/>
          <ac:spMkLst>
            <pc:docMk/>
            <pc:sldMk cId="4289704525" sldId="297"/>
            <ac:spMk id="3" creationId="{1E449C12-2E43-4D95-88A8-EC206F0D2D61}"/>
          </ac:spMkLst>
        </pc:spChg>
        <pc:spChg chg="add del mod">
          <ac:chgData name="Jennifer" userId="90adc1b76e54e9e6" providerId="LiveId" clId="{3E421A11-656E-4A5D-8C69-BA91927D2404}" dt="2021-04-20T20:27:38.097" v="392"/>
          <ac:spMkLst>
            <pc:docMk/>
            <pc:sldMk cId="4289704525" sldId="297"/>
            <ac:spMk id="6" creationId="{FD1E0F6E-BE9E-4FDD-813B-7A0D6B946E2A}"/>
          </ac:spMkLst>
        </pc:spChg>
        <pc:spChg chg="add del">
          <ac:chgData name="Jennifer" userId="90adc1b76e54e9e6" providerId="LiveId" clId="{3E421A11-656E-4A5D-8C69-BA91927D2404}" dt="2021-04-20T20:09:43.413" v="323" actId="26606"/>
          <ac:spMkLst>
            <pc:docMk/>
            <pc:sldMk cId="4289704525" sldId="297"/>
            <ac:spMk id="9" creationId="{1E70A317-DCED-4E80-AA2D-467D8702E5CB}"/>
          </ac:spMkLst>
        </pc:spChg>
        <pc:spChg chg="add mod">
          <ac:chgData name="Jennifer" userId="90adc1b76e54e9e6" providerId="LiveId" clId="{3E421A11-656E-4A5D-8C69-BA91927D2404}" dt="2021-04-23T17:02:58.640" v="1741" actId="20577"/>
          <ac:spMkLst>
            <pc:docMk/>
            <pc:sldMk cId="4289704525" sldId="297"/>
            <ac:spMk id="10" creationId="{AB7967DD-9469-40AF-AC3A-CB34CCB14916}"/>
          </ac:spMkLst>
        </pc:spChg>
        <pc:spChg chg="add del">
          <ac:chgData name="Jennifer" userId="90adc1b76e54e9e6" providerId="LiveId" clId="{3E421A11-656E-4A5D-8C69-BA91927D2404}" dt="2021-04-20T20:09:43.413" v="323" actId="26606"/>
          <ac:spMkLst>
            <pc:docMk/>
            <pc:sldMk cId="4289704525" sldId="297"/>
            <ac:spMk id="11" creationId="{A6D87845-294F-40CB-BC48-46455460D292}"/>
          </ac:spMkLst>
        </pc:spChg>
        <pc:spChg chg="add">
          <ac:chgData name="Jennifer" userId="90adc1b76e54e9e6" providerId="LiveId" clId="{3E421A11-656E-4A5D-8C69-BA91927D2404}" dt="2021-04-20T20:27:46.450" v="393" actId="26606"/>
          <ac:spMkLst>
            <pc:docMk/>
            <pc:sldMk cId="4289704525" sldId="297"/>
            <ac:spMk id="14" creationId="{95CB840F-8E41-4CA5-B79B-25CC80AD234A}"/>
          </ac:spMkLst>
        </pc:spChg>
        <pc:spChg chg="add">
          <ac:chgData name="Jennifer" userId="90adc1b76e54e9e6" providerId="LiveId" clId="{3E421A11-656E-4A5D-8C69-BA91927D2404}" dt="2021-04-20T20:27:46.450" v="393" actId="26606"/>
          <ac:spMkLst>
            <pc:docMk/>
            <pc:sldMk cId="4289704525" sldId="297"/>
            <ac:spMk id="16" creationId="{BEF75C5D-2BA1-43DF-A7EA-02C7DEC122DF}"/>
          </ac:spMkLst>
        </pc:spChg>
        <pc:picChg chg="add mod">
          <ac:chgData name="Jennifer" userId="90adc1b76e54e9e6" providerId="LiveId" clId="{3E421A11-656E-4A5D-8C69-BA91927D2404}" dt="2021-04-22T23:11:54.767" v="1713" actId="1076"/>
          <ac:picMkLst>
            <pc:docMk/>
            <pc:sldMk cId="4289704525" sldId="297"/>
            <ac:picMk id="3" creationId="{B487EDFC-3EA5-4AF4-8696-0492EA60E9DE}"/>
          </ac:picMkLst>
        </pc:picChg>
        <pc:picChg chg="add del mod">
          <ac:chgData name="Jennifer" userId="90adc1b76e54e9e6" providerId="LiveId" clId="{3E421A11-656E-4A5D-8C69-BA91927D2404}" dt="2021-04-20T20:27:36.273" v="391" actId="21"/>
          <ac:picMkLst>
            <pc:docMk/>
            <pc:sldMk cId="4289704525" sldId="297"/>
            <ac:picMk id="4" creationId="{0CB7F4CE-C501-476A-BDF8-14EFE5363D0D}"/>
          </ac:picMkLst>
        </pc:picChg>
        <pc:picChg chg="add del mod">
          <ac:chgData name="Jennifer" userId="90adc1b76e54e9e6" providerId="LiveId" clId="{3E421A11-656E-4A5D-8C69-BA91927D2404}" dt="2021-04-21T02:54:15.408" v="966" actId="478"/>
          <ac:picMkLst>
            <pc:docMk/>
            <pc:sldMk cId="4289704525" sldId="297"/>
            <ac:picMk id="7" creationId="{CBDF80EC-511A-4484-9D66-3D449A1E29F1}"/>
          </ac:picMkLst>
        </pc:picChg>
        <pc:picChg chg="add mod">
          <ac:chgData name="Jennifer" userId="90adc1b76e54e9e6" providerId="LiveId" clId="{3E421A11-656E-4A5D-8C69-BA91927D2404}" dt="2021-04-20T20:29:52.749" v="465" actId="1076"/>
          <ac:picMkLst>
            <pc:docMk/>
            <pc:sldMk cId="4289704525" sldId="297"/>
            <ac:picMk id="8" creationId="{190A3580-CD18-4CD8-B5E9-533FF70AFF08}"/>
          </ac:picMkLst>
        </pc:picChg>
        <pc:picChg chg="add mod">
          <ac:chgData name="Jennifer" userId="90adc1b76e54e9e6" providerId="LiveId" clId="{3E421A11-656E-4A5D-8C69-BA91927D2404}" dt="2021-04-20T20:30:05.662" v="467" actId="1076"/>
          <ac:picMkLst>
            <pc:docMk/>
            <pc:sldMk cId="4289704525" sldId="297"/>
            <ac:picMk id="12" creationId="{12611302-271D-406D-BEBB-2C91A6828789}"/>
          </ac:picMkLst>
        </pc:picChg>
        <pc:picChg chg="add del mod">
          <ac:chgData name="Jennifer" userId="90adc1b76e54e9e6" providerId="LiveId" clId="{3E421A11-656E-4A5D-8C69-BA91927D2404}" dt="2021-04-22T23:11:41.507" v="1711" actId="478"/>
          <ac:picMkLst>
            <pc:docMk/>
            <pc:sldMk cId="4289704525" sldId="297"/>
            <ac:picMk id="13" creationId="{D50ADF54-B678-47DB-AB34-06E09B8E5D3D}"/>
          </ac:picMkLst>
        </pc:picChg>
        <pc:picChg chg="add mod">
          <ac:chgData name="Jennifer" userId="90adc1b76e54e9e6" providerId="LiveId" clId="{3E421A11-656E-4A5D-8C69-BA91927D2404}" dt="2021-04-21T02:54:57.341" v="976" actId="1036"/>
          <ac:picMkLst>
            <pc:docMk/>
            <pc:sldMk cId="4289704525" sldId="297"/>
            <ac:picMk id="15" creationId="{803E560A-423E-44AC-8B4F-B51F59F1AC4E}"/>
          </ac:picMkLst>
        </pc:picChg>
      </pc:sldChg>
      <pc:sldChg chg="addSp delSp modSp new del mod">
        <pc:chgData name="Jennifer" userId="90adc1b76e54e9e6" providerId="LiveId" clId="{3E421A11-656E-4A5D-8C69-BA91927D2404}" dt="2021-04-24T20:21:45.644" v="2046" actId="2696"/>
        <pc:sldMkLst>
          <pc:docMk/>
          <pc:sldMk cId="444177255" sldId="298"/>
        </pc:sldMkLst>
        <pc:spChg chg="mod">
          <ac:chgData name="Jennifer" userId="90adc1b76e54e9e6" providerId="LiveId" clId="{3E421A11-656E-4A5D-8C69-BA91927D2404}" dt="2021-04-20T20:24:55.708" v="348" actId="20577"/>
          <ac:spMkLst>
            <pc:docMk/>
            <pc:sldMk cId="444177255" sldId="298"/>
            <ac:spMk id="2" creationId="{AE7D8735-3D3B-4CE0-A307-8B791EB3AA2A}"/>
          </ac:spMkLst>
        </pc:spChg>
        <pc:spChg chg="del">
          <ac:chgData name="Jennifer" userId="90adc1b76e54e9e6" providerId="LiveId" clId="{3E421A11-656E-4A5D-8C69-BA91927D2404}" dt="2021-04-21T15:50:50.336" v="991" actId="3680"/>
          <ac:spMkLst>
            <pc:docMk/>
            <pc:sldMk cId="444177255" sldId="298"/>
            <ac:spMk id="3" creationId="{D39817AF-B9DD-4961-918D-18F2DD7FDCE9}"/>
          </ac:spMkLst>
        </pc:spChg>
        <pc:graphicFrameChg chg="add mod ord modGraphic">
          <ac:chgData name="Jennifer" userId="90adc1b76e54e9e6" providerId="LiveId" clId="{3E421A11-656E-4A5D-8C69-BA91927D2404}" dt="2021-04-23T17:01:34.319" v="1715" actId="1076"/>
          <ac:graphicFrameMkLst>
            <pc:docMk/>
            <pc:sldMk cId="444177255" sldId="298"/>
            <ac:graphicFrameMk id="4" creationId="{EEEE66CD-FB6C-4232-8086-E64731CA38AB}"/>
          </ac:graphicFrameMkLst>
        </pc:graphicFrameChg>
      </pc:sldChg>
      <pc:sldChg chg="addSp modSp new mod setBg">
        <pc:chgData name="Jennifer" userId="90adc1b76e54e9e6" providerId="LiveId" clId="{3E421A11-656E-4A5D-8C69-BA91927D2404}" dt="2021-04-21T00:33:23.618" v="640" actId="20577"/>
        <pc:sldMkLst>
          <pc:docMk/>
          <pc:sldMk cId="2327651681" sldId="299"/>
        </pc:sldMkLst>
        <pc:spChg chg="mod">
          <ac:chgData name="Jennifer" userId="90adc1b76e54e9e6" providerId="LiveId" clId="{3E421A11-656E-4A5D-8C69-BA91927D2404}" dt="2021-04-21T00:30:09.317" v="624" actId="20577"/>
          <ac:spMkLst>
            <pc:docMk/>
            <pc:sldMk cId="2327651681" sldId="299"/>
            <ac:spMk id="2" creationId="{0D5E8393-EE9E-407E-A9CB-EC1C9AD47339}"/>
          </ac:spMkLst>
        </pc:spChg>
        <pc:spChg chg="mod">
          <ac:chgData name="Jennifer" userId="90adc1b76e54e9e6" providerId="LiveId" clId="{3E421A11-656E-4A5D-8C69-BA91927D2404}" dt="2021-04-21T00:33:23.618" v="640" actId="20577"/>
          <ac:spMkLst>
            <pc:docMk/>
            <pc:sldMk cId="2327651681" sldId="299"/>
            <ac:spMk id="3" creationId="{B8E09CA3-6261-4018-BE32-89FE4C922E61}"/>
          </ac:spMkLst>
        </pc:spChg>
        <pc:spChg chg="add">
          <ac:chgData name="Jennifer" userId="90adc1b76e54e9e6" providerId="LiveId" clId="{3E421A11-656E-4A5D-8C69-BA91927D2404}" dt="2021-04-21T00:30:04.634" v="615" actId="26606"/>
          <ac:spMkLst>
            <pc:docMk/>
            <pc:sldMk cId="2327651681" sldId="299"/>
            <ac:spMk id="9" creationId="{72CA733A-8D25-4E63-8273-CC14052E0E8A}"/>
          </ac:spMkLst>
        </pc:spChg>
        <pc:spChg chg="add">
          <ac:chgData name="Jennifer" userId="90adc1b76e54e9e6" providerId="LiveId" clId="{3E421A11-656E-4A5D-8C69-BA91927D2404}" dt="2021-04-21T00:30:04.634" v="615" actId="26606"/>
          <ac:spMkLst>
            <pc:docMk/>
            <pc:sldMk cId="2327651681" sldId="299"/>
            <ac:spMk id="11" creationId="{6B28264E-43F8-4339-BE92-AA6B94D4021F}"/>
          </ac:spMkLst>
        </pc:spChg>
        <pc:picChg chg="add">
          <ac:chgData name="Jennifer" userId="90adc1b76e54e9e6" providerId="LiveId" clId="{3E421A11-656E-4A5D-8C69-BA91927D2404}" dt="2021-04-21T00:30:04.634" v="615" actId="26606"/>
          <ac:picMkLst>
            <pc:docMk/>
            <pc:sldMk cId="2327651681" sldId="299"/>
            <ac:picMk id="5" creationId="{F3F30B69-C7D6-47C7-AD7B-E94B54F0B94D}"/>
          </ac:picMkLst>
        </pc:picChg>
      </pc:sldChg>
      <pc:sldChg chg="addSp modSp new mod ord addCm delCm">
        <pc:chgData name="Jennifer" userId="90adc1b76e54e9e6" providerId="LiveId" clId="{3E421A11-656E-4A5D-8C69-BA91927D2404}" dt="2021-04-25T18:44:04.145" v="2260" actId="1076"/>
        <pc:sldMkLst>
          <pc:docMk/>
          <pc:sldMk cId="1147382600" sldId="300"/>
        </pc:sldMkLst>
        <pc:spChg chg="mod">
          <ac:chgData name="Jennifer" userId="90adc1b76e54e9e6" providerId="LiveId" clId="{3E421A11-656E-4A5D-8C69-BA91927D2404}" dt="2021-04-21T01:34:06.856" v="965" actId="20577"/>
          <ac:spMkLst>
            <pc:docMk/>
            <pc:sldMk cId="1147382600" sldId="300"/>
            <ac:spMk id="2" creationId="{40D93905-3162-41A2-8232-5A94BDE19B27}"/>
          </ac:spMkLst>
        </pc:spChg>
        <pc:spChg chg="add mod">
          <ac:chgData name="Jennifer" userId="90adc1b76e54e9e6" providerId="LiveId" clId="{3E421A11-656E-4A5D-8C69-BA91927D2404}" dt="2021-04-25T18:44:04.145" v="2260" actId="1076"/>
          <ac:spMkLst>
            <pc:docMk/>
            <pc:sldMk cId="1147382600" sldId="300"/>
            <ac:spMk id="3" creationId="{6DF40476-15C2-4042-BA64-E26CFC90700C}"/>
          </ac:spMkLst>
        </pc:spChg>
        <pc:spChg chg="add mod">
          <ac:chgData name="Jennifer" userId="90adc1b76e54e9e6" providerId="LiveId" clId="{3E421A11-656E-4A5D-8C69-BA91927D2404}" dt="2021-04-25T18:43:56.603" v="2257" actId="20577"/>
          <ac:spMkLst>
            <pc:docMk/>
            <pc:sldMk cId="1147382600" sldId="300"/>
            <ac:spMk id="4" creationId="{6BBF867B-DC3C-4EC5-8AD7-DCF1B7BFFC9C}"/>
          </ac:spMkLst>
        </pc:spChg>
        <pc:spChg chg="add mod">
          <ac:chgData name="Jennifer" userId="90adc1b76e54e9e6" providerId="LiveId" clId="{3E421A11-656E-4A5D-8C69-BA91927D2404}" dt="2021-04-21T01:27:06.179" v="801" actId="1076"/>
          <ac:spMkLst>
            <pc:docMk/>
            <pc:sldMk cId="1147382600" sldId="300"/>
            <ac:spMk id="5" creationId="{DEDAF152-5034-42CA-B1DB-E017C778BC29}"/>
          </ac:spMkLst>
        </pc:spChg>
        <pc:spChg chg="add mod">
          <ac:chgData name="Jennifer" userId="90adc1b76e54e9e6" providerId="LiveId" clId="{3E421A11-656E-4A5D-8C69-BA91927D2404}" dt="2021-04-21T01:27:36.229" v="834" actId="1076"/>
          <ac:spMkLst>
            <pc:docMk/>
            <pc:sldMk cId="1147382600" sldId="300"/>
            <ac:spMk id="6" creationId="{194DEAF8-5473-46F7-BD45-0F67FFFA22A0}"/>
          </ac:spMkLst>
        </pc:spChg>
        <pc:spChg chg="add mod">
          <ac:chgData name="Jennifer" userId="90adc1b76e54e9e6" providerId="LiveId" clId="{3E421A11-656E-4A5D-8C69-BA91927D2404}" dt="2021-04-21T01:27:56.629" v="859" actId="1076"/>
          <ac:spMkLst>
            <pc:docMk/>
            <pc:sldMk cId="1147382600" sldId="300"/>
            <ac:spMk id="7" creationId="{44673622-71FA-47E0-8C29-2E59FC82FDFE}"/>
          </ac:spMkLst>
        </pc:spChg>
      </pc:sldChg>
      <pc:sldChg chg="addSp delSp modSp new mod setBg">
        <pc:chgData name="Jennifer" userId="90adc1b76e54e9e6" providerId="LiveId" clId="{3E421A11-656E-4A5D-8C69-BA91927D2404}" dt="2021-04-21T03:10:32.453" v="990" actId="208"/>
        <pc:sldMkLst>
          <pc:docMk/>
          <pc:sldMk cId="3461492068" sldId="301"/>
        </pc:sldMkLst>
        <pc:spChg chg="add mod">
          <ac:chgData name="Jennifer" userId="90adc1b76e54e9e6" providerId="LiveId" clId="{3E421A11-656E-4A5D-8C69-BA91927D2404}" dt="2021-04-21T03:10:32.453" v="990" actId="208"/>
          <ac:spMkLst>
            <pc:docMk/>
            <pc:sldMk cId="3461492068" sldId="301"/>
            <ac:spMk id="3" creationId="{7718D092-6F3F-4A65-92CC-203B606D25C1}"/>
          </ac:spMkLst>
        </pc:spChg>
        <pc:spChg chg="add del">
          <ac:chgData name="Jennifer" userId="90adc1b76e54e9e6" providerId="LiveId" clId="{3E421A11-656E-4A5D-8C69-BA91927D2404}" dt="2021-04-21T03:10:01.289" v="980" actId="26606"/>
          <ac:spMkLst>
            <pc:docMk/>
            <pc:sldMk cId="3461492068" sldId="301"/>
            <ac:spMk id="7" creationId="{F9CF7650-7342-48D6-999E-174C77B5F52E}"/>
          </ac:spMkLst>
        </pc:spChg>
        <pc:spChg chg="add del">
          <ac:chgData name="Jennifer" userId="90adc1b76e54e9e6" providerId="LiveId" clId="{3E421A11-656E-4A5D-8C69-BA91927D2404}" dt="2021-04-21T03:10:01.289" v="980" actId="26606"/>
          <ac:spMkLst>
            <pc:docMk/>
            <pc:sldMk cId="3461492068" sldId="301"/>
            <ac:spMk id="9" creationId="{EB2D286E-2458-46AD-B49E-911912F70897}"/>
          </ac:spMkLst>
        </pc:spChg>
        <pc:spChg chg="add del">
          <ac:chgData name="Jennifer" userId="90adc1b76e54e9e6" providerId="LiveId" clId="{3E421A11-656E-4A5D-8C69-BA91927D2404}" dt="2021-04-21T03:10:06.762" v="984" actId="26606"/>
          <ac:spMkLst>
            <pc:docMk/>
            <pc:sldMk cId="3461492068" sldId="301"/>
            <ac:spMk id="13" creationId="{3385F975-4404-4237-86DB-4C018161DDD3}"/>
          </ac:spMkLst>
        </pc:spChg>
        <pc:spChg chg="add del">
          <ac:chgData name="Jennifer" userId="90adc1b76e54e9e6" providerId="LiveId" clId="{3E421A11-656E-4A5D-8C69-BA91927D2404}" dt="2021-04-21T03:10:06.762" v="984" actId="26606"/>
          <ac:spMkLst>
            <pc:docMk/>
            <pc:sldMk cId="3461492068" sldId="301"/>
            <ac:spMk id="14" creationId="{DCAE6285-6D7E-42D2-8A66-CDA633FB9EE8}"/>
          </ac:spMkLst>
        </pc:spChg>
        <pc:spChg chg="add">
          <ac:chgData name="Jennifer" userId="90adc1b76e54e9e6" providerId="LiveId" clId="{3E421A11-656E-4A5D-8C69-BA91927D2404}" dt="2021-04-21T03:10:06.831" v="985" actId="26606"/>
          <ac:spMkLst>
            <pc:docMk/>
            <pc:sldMk cId="3461492068" sldId="301"/>
            <ac:spMk id="16" creationId="{F9CF7650-7342-48D6-999E-174C77B5F52E}"/>
          </ac:spMkLst>
        </pc:spChg>
        <pc:spChg chg="add">
          <ac:chgData name="Jennifer" userId="90adc1b76e54e9e6" providerId="LiveId" clId="{3E421A11-656E-4A5D-8C69-BA91927D2404}" dt="2021-04-21T03:10:06.831" v="985" actId="26606"/>
          <ac:spMkLst>
            <pc:docMk/>
            <pc:sldMk cId="3461492068" sldId="301"/>
            <ac:spMk id="17" creationId="{EB2D286E-2458-46AD-B49E-911912F70897}"/>
          </ac:spMkLst>
        </pc:spChg>
        <pc:picChg chg="add mod">
          <ac:chgData name="Jennifer" userId="90adc1b76e54e9e6" providerId="LiveId" clId="{3E421A11-656E-4A5D-8C69-BA91927D2404}" dt="2021-04-21T03:10:24.343" v="987" actId="27614"/>
          <ac:picMkLst>
            <pc:docMk/>
            <pc:sldMk cId="3461492068" sldId="301"/>
            <ac:picMk id="2" creationId="{580C9D82-A825-4170-8B0E-AF367D8CEFCA}"/>
          </ac:picMkLst>
        </pc:picChg>
        <pc:picChg chg="add del">
          <ac:chgData name="Jennifer" userId="90adc1b76e54e9e6" providerId="LiveId" clId="{3E421A11-656E-4A5D-8C69-BA91927D2404}" dt="2021-04-21T03:10:02.904" v="982" actId="26606"/>
          <ac:picMkLst>
            <pc:docMk/>
            <pc:sldMk cId="3461492068" sldId="301"/>
            <ac:picMk id="11" creationId="{88D2FF5B-DD64-4389-8A61-76F48BB08807}"/>
          </ac:picMkLst>
        </pc:picChg>
      </pc:sldChg>
      <pc:sldChg chg="addSp modSp new mod">
        <pc:chgData name="Jennifer" userId="90adc1b76e54e9e6" providerId="LiveId" clId="{3E421A11-656E-4A5D-8C69-BA91927D2404}" dt="2021-04-24T18:43:30.952" v="1820" actId="20577"/>
        <pc:sldMkLst>
          <pc:docMk/>
          <pc:sldMk cId="1942589686" sldId="302"/>
        </pc:sldMkLst>
        <pc:spChg chg="mod">
          <ac:chgData name="Jennifer" userId="90adc1b76e54e9e6" providerId="LiveId" clId="{3E421A11-656E-4A5D-8C69-BA91927D2404}" dt="2021-04-24T18:32:05.990" v="1755" actId="20577"/>
          <ac:spMkLst>
            <pc:docMk/>
            <pc:sldMk cId="1942589686" sldId="302"/>
            <ac:spMk id="2" creationId="{6A8F7B84-C6FA-4965-B7FD-0F744734E46C}"/>
          </ac:spMkLst>
        </pc:spChg>
        <pc:graphicFrameChg chg="add mod modGraphic">
          <ac:chgData name="Jennifer" userId="90adc1b76e54e9e6" providerId="LiveId" clId="{3E421A11-656E-4A5D-8C69-BA91927D2404}" dt="2021-04-24T18:43:30.952" v="1820" actId="20577"/>
          <ac:graphicFrameMkLst>
            <pc:docMk/>
            <pc:sldMk cId="1942589686" sldId="302"/>
            <ac:graphicFrameMk id="3" creationId="{B83CAA9A-438D-43C4-A729-004024EC4C84}"/>
          </ac:graphicFrameMkLst>
        </pc:graphicFrameChg>
      </pc:sldChg>
      <pc:sldChg chg="addSp modSp new mod ord">
        <pc:chgData name="Jennifer" userId="90adc1b76e54e9e6" providerId="LiveId" clId="{3E421A11-656E-4A5D-8C69-BA91927D2404}" dt="2021-04-24T18:55:57.503" v="1882" actId="20577"/>
        <pc:sldMkLst>
          <pc:docMk/>
          <pc:sldMk cId="1540113851" sldId="303"/>
        </pc:sldMkLst>
        <pc:spChg chg="mod">
          <ac:chgData name="Jennifer" userId="90adc1b76e54e9e6" providerId="LiveId" clId="{3E421A11-656E-4A5D-8C69-BA91927D2404}" dt="2021-04-24T18:55:57.503" v="1882" actId="20577"/>
          <ac:spMkLst>
            <pc:docMk/>
            <pc:sldMk cId="1540113851" sldId="303"/>
            <ac:spMk id="2" creationId="{63FADEE1-83F2-438E-83B9-F8BC3FF3A546}"/>
          </ac:spMkLst>
        </pc:spChg>
        <pc:picChg chg="add mod">
          <ac:chgData name="Jennifer" userId="90adc1b76e54e9e6" providerId="LiveId" clId="{3E421A11-656E-4A5D-8C69-BA91927D2404}" dt="2021-04-24T18:52:53.161" v="1847" actId="1076"/>
          <ac:picMkLst>
            <pc:docMk/>
            <pc:sldMk cId="1540113851" sldId="303"/>
            <ac:picMk id="3" creationId="{B0F34E59-83AE-4F35-86AD-21259FAE0840}"/>
          </ac:picMkLst>
        </pc:picChg>
      </pc:sldChg>
      <pc:sldChg chg="modSp new mod">
        <pc:chgData name="Jennifer" userId="90adc1b76e54e9e6" providerId="LiveId" clId="{3E421A11-656E-4A5D-8C69-BA91927D2404}" dt="2021-04-25T17:15:36.201" v="2182" actId="27636"/>
        <pc:sldMkLst>
          <pc:docMk/>
          <pc:sldMk cId="2321165395" sldId="304"/>
        </pc:sldMkLst>
        <pc:spChg chg="mod">
          <ac:chgData name="Jennifer" userId="90adc1b76e54e9e6" providerId="LiveId" clId="{3E421A11-656E-4A5D-8C69-BA91927D2404}" dt="2021-04-24T19:28:16.117" v="1943" actId="20577"/>
          <ac:spMkLst>
            <pc:docMk/>
            <pc:sldMk cId="2321165395" sldId="304"/>
            <ac:spMk id="2" creationId="{D0FB6CE7-44C6-4D1C-9FBB-9AB75BC198EE}"/>
          </ac:spMkLst>
        </pc:spChg>
        <pc:spChg chg="mod">
          <ac:chgData name="Jennifer" userId="90adc1b76e54e9e6" providerId="LiveId" clId="{3E421A11-656E-4A5D-8C69-BA91927D2404}" dt="2021-04-25T17:15:36.201" v="2182" actId="27636"/>
          <ac:spMkLst>
            <pc:docMk/>
            <pc:sldMk cId="2321165395" sldId="304"/>
            <ac:spMk id="3" creationId="{04B398E4-44C4-47D2-8009-DFE70A3968F6}"/>
          </ac:spMkLst>
        </pc:spChg>
      </pc:sldChg>
      <pc:sldChg chg="modSp new mod">
        <pc:chgData name="Jennifer" userId="90adc1b76e54e9e6" providerId="LiveId" clId="{3E421A11-656E-4A5D-8C69-BA91927D2404}" dt="2021-04-25T17:16:51.861" v="2205" actId="20577"/>
        <pc:sldMkLst>
          <pc:docMk/>
          <pc:sldMk cId="1683724277" sldId="305"/>
        </pc:sldMkLst>
        <pc:spChg chg="mod">
          <ac:chgData name="Jennifer" userId="90adc1b76e54e9e6" providerId="LiveId" clId="{3E421A11-656E-4A5D-8C69-BA91927D2404}" dt="2021-04-24T19:29:03.949" v="1970" actId="20577"/>
          <ac:spMkLst>
            <pc:docMk/>
            <pc:sldMk cId="1683724277" sldId="305"/>
            <ac:spMk id="2" creationId="{9AF9FF79-B700-4B1A-9E43-A08165D54972}"/>
          </ac:spMkLst>
        </pc:spChg>
        <pc:spChg chg="mod">
          <ac:chgData name="Jennifer" userId="90adc1b76e54e9e6" providerId="LiveId" clId="{3E421A11-656E-4A5D-8C69-BA91927D2404}" dt="2021-04-25T17:16:51.861" v="2205" actId="20577"/>
          <ac:spMkLst>
            <pc:docMk/>
            <pc:sldMk cId="1683724277" sldId="305"/>
            <ac:spMk id="3" creationId="{08F2F1C3-594B-419A-9CBB-9B213BBB4C9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148CB-2891-44C4-9FA9-7E06C73E43A1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A2077D-0B53-4B3B-8985-4D970B42D9B1}">
      <dgm:prSet/>
      <dgm:spPr/>
      <dgm:t>
        <a:bodyPr/>
        <a:lstStyle/>
        <a:p>
          <a:r>
            <a:rPr lang="en-US"/>
            <a:t>Lagged Marriage Rate</a:t>
          </a:r>
        </a:p>
      </dgm:t>
    </dgm:pt>
    <dgm:pt modelId="{D7125515-2AFB-47F7-AA5D-F3942FB97DF6}" type="parTrans" cxnId="{6E892224-6C1C-4293-801B-BA72105DF683}">
      <dgm:prSet/>
      <dgm:spPr/>
      <dgm:t>
        <a:bodyPr/>
        <a:lstStyle/>
        <a:p>
          <a:endParaRPr lang="en-US"/>
        </a:p>
      </dgm:t>
    </dgm:pt>
    <dgm:pt modelId="{D3027954-E68C-43BC-80D5-14D2A7EA2ADE}" type="sibTrans" cxnId="{6E892224-6C1C-4293-801B-BA72105DF683}">
      <dgm:prSet/>
      <dgm:spPr/>
      <dgm:t>
        <a:bodyPr/>
        <a:lstStyle/>
        <a:p>
          <a:endParaRPr lang="en-US"/>
        </a:p>
      </dgm:t>
    </dgm:pt>
    <dgm:pt modelId="{E57B6CE9-DD06-46D6-B260-643732F8EAD6}">
      <dgm:prSet/>
      <dgm:spPr/>
      <dgm:t>
        <a:bodyPr/>
        <a:lstStyle/>
        <a:p>
          <a:r>
            <a:rPr lang="en-US"/>
            <a:t>Lag all variables by 8 years</a:t>
          </a:r>
        </a:p>
      </dgm:t>
    </dgm:pt>
    <dgm:pt modelId="{DB0F3D38-6BFE-4B73-AF13-BC37D1247AA1}" type="parTrans" cxnId="{5BD23EE3-D814-451E-BADF-612610E02661}">
      <dgm:prSet/>
      <dgm:spPr/>
      <dgm:t>
        <a:bodyPr/>
        <a:lstStyle/>
        <a:p>
          <a:endParaRPr lang="en-US"/>
        </a:p>
      </dgm:t>
    </dgm:pt>
    <dgm:pt modelId="{5C8DE313-97F2-4432-BF0C-A24E22BE1CDB}" type="sibTrans" cxnId="{5BD23EE3-D814-451E-BADF-612610E02661}">
      <dgm:prSet/>
      <dgm:spPr/>
      <dgm:t>
        <a:bodyPr/>
        <a:lstStyle/>
        <a:p>
          <a:endParaRPr lang="en-US"/>
        </a:p>
      </dgm:t>
    </dgm:pt>
    <dgm:pt modelId="{C75BCE80-9EFC-4E23-A195-5D46138E6A7F}">
      <dgm:prSet/>
      <dgm:spPr/>
      <dgm:t>
        <a:bodyPr/>
        <a:lstStyle/>
        <a:p>
          <a:r>
            <a:rPr lang="en-US" dirty="0"/>
            <a:t>Long term partners </a:t>
          </a:r>
        </a:p>
      </dgm:t>
    </dgm:pt>
    <dgm:pt modelId="{F998FD0B-31BA-4DAA-9CD0-3C1D2D382DB8}" type="parTrans" cxnId="{DBDC5A31-9811-4BF4-8D66-6F29C9B33CFB}">
      <dgm:prSet/>
      <dgm:spPr/>
      <dgm:t>
        <a:bodyPr/>
        <a:lstStyle/>
        <a:p>
          <a:endParaRPr lang="en-US"/>
        </a:p>
      </dgm:t>
    </dgm:pt>
    <dgm:pt modelId="{A2DE338C-F5C7-4EBC-9E9B-8201B89DEDC7}" type="sibTrans" cxnId="{DBDC5A31-9811-4BF4-8D66-6F29C9B33CFB}">
      <dgm:prSet/>
      <dgm:spPr/>
      <dgm:t>
        <a:bodyPr/>
        <a:lstStyle/>
        <a:p>
          <a:endParaRPr lang="en-US"/>
        </a:p>
      </dgm:t>
    </dgm:pt>
    <dgm:pt modelId="{9DBBB14D-B2B0-42FB-95AB-C1A278412FF6}">
      <dgm:prSet/>
      <dgm:spPr/>
      <dgm:t>
        <a:bodyPr/>
        <a:lstStyle/>
        <a:p>
          <a:r>
            <a:rPr lang="en-US" dirty="0"/>
            <a:t>2015 impact? 2020?</a:t>
          </a:r>
        </a:p>
      </dgm:t>
    </dgm:pt>
    <dgm:pt modelId="{02D8CB66-6691-4F40-B987-585A38D1133B}" type="parTrans" cxnId="{4F9F8656-C341-491C-AE11-527CFE27E9C1}">
      <dgm:prSet/>
      <dgm:spPr/>
      <dgm:t>
        <a:bodyPr/>
        <a:lstStyle/>
        <a:p>
          <a:endParaRPr lang="en-US"/>
        </a:p>
      </dgm:t>
    </dgm:pt>
    <dgm:pt modelId="{8B5E67CE-E91C-4E9A-9F69-515C35BEEF90}" type="sibTrans" cxnId="{4F9F8656-C341-491C-AE11-527CFE27E9C1}">
      <dgm:prSet/>
      <dgm:spPr/>
      <dgm:t>
        <a:bodyPr/>
        <a:lstStyle/>
        <a:p>
          <a:endParaRPr lang="en-US"/>
        </a:p>
      </dgm:t>
    </dgm:pt>
    <dgm:pt modelId="{ED936AE1-76EA-4043-AA78-7340027A7347}">
      <dgm:prSet/>
      <dgm:spPr/>
      <dgm:t>
        <a:bodyPr/>
        <a:lstStyle/>
        <a:p>
          <a:r>
            <a:rPr lang="en-US" dirty="0"/>
            <a:t>Different “degree” or “religion”</a:t>
          </a:r>
        </a:p>
      </dgm:t>
    </dgm:pt>
    <dgm:pt modelId="{2C966230-0303-4BE7-BD63-526856AC1C77}" type="parTrans" cxnId="{777102E7-3698-4128-BEA7-911ECC77A465}">
      <dgm:prSet/>
      <dgm:spPr/>
      <dgm:t>
        <a:bodyPr/>
        <a:lstStyle/>
        <a:p>
          <a:endParaRPr lang="en-US"/>
        </a:p>
      </dgm:t>
    </dgm:pt>
    <dgm:pt modelId="{A07A8A5C-C971-4666-BEEF-DA7D2AE7899B}" type="sibTrans" cxnId="{777102E7-3698-4128-BEA7-911ECC77A465}">
      <dgm:prSet/>
      <dgm:spPr/>
      <dgm:t>
        <a:bodyPr/>
        <a:lstStyle/>
        <a:p>
          <a:endParaRPr lang="en-US"/>
        </a:p>
      </dgm:t>
    </dgm:pt>
    <dgm:pt modelId="{BE4EA1DB-2D8D-4326-B50D-1D77E4F441CE}">
      <dgm:prSet/>
      <dgm:spPr/>
      <dgm:t>
        <a:bodyPr/>
        <a:lstStyle/>
        <a:p>
          <a:r>
            <a:rPr lang="en-US" dirty="0"/>
            <a:t>Individuals</a:t>
          </a:r>
        </a:p>
      </dgm:t>
    </dgm:pt>
    <dgm:pt modelId="{38080434-068C-4BEC-8376-6B68F3580223}" type="parTrans" cxnId="{F57C37A9-6B4D-43CF-B0BA-2381DD5C6B57}">
      <dgm:prSet/>
      <dgm:spPr/>
      <dgm:t>
        <a:bodyPr/>
        <a:lstStyle/>
        <a:p>
          <a:endParaRPr lang="en-US"/>
        </a:p>
      </dgm:t>
    </dgm:pt>
    <dgm:pt modelId="{D893BB02-E10F-440F-9DD2-04CEDF5AB3D4}" type="sibTrans" cxnId="{F57C37A9-6B4D-43CF-B0BA-2381DD5C6B57}">
      <dgm:prSet/>
      <dgm:spPr/>
      <dgm:t>
        <a:bodyPr/>
        <a:lstStyle/>
        <a:p>
          <a:endParaRPr lang="en-US"/>
        </a:p>
      </dgm:t>
    </dgm:pt>
    <dgm:pt modelId="{E9273CB3-D631-4F36-BAA4-42DAEF052A54}" type="pres">
      <dgm:prSet presAssocID="{569148CB-2891-44C4-9FA9-7E06C73E43A1}" presName="vert0" presStyleCnt="0">
        <dgm:presLayoutVars>
          <dgm:dir/>
          <dgm:animOne val="branch"/>
          <dgm:animLvl val="lvl"/>
        </dgm:presLayoutVars>
      </dgm:prSet>
      <dgm:spPr/>
    </dgm:pt>
    <dgm:pt modelId="{2C7D999A-A434-4257-A21A-293E6EABF2C7}" type="pres">
      <dgm:prSet presAssocID="{00A2077D-0B53-4B3B-8985-4D970B42D9B1}" presName="thickLine" presStyleLbl="alignNode1" presStyleIdx="0" presStyleCnt="6"/>
      <dgm:spPr/>
    </dgm:pt>
    <dgm:pt modelId="{A69F6307-0222-4EF6-9987-60EC5CC5B72D}" type="pres">
      <dgm:prSet presAssocID="{00A2077D-0B53-4B3B-8985-4D970B42D9B1}" presName="horz1" presStyleCnt="0"/>
      <dgm:spPr/>
    </dgm:pt>
    <dgm:pt modelId="{13DB56AD-4ECB-4FA1-9717-318E406D7CB0}" type="pres">
      <dgm:prSet presAssocID="{00A2077D-0B53-4B3B-8985-4D970B42D9B1}" presName="tx1" presStyleLbl="revTx" presStyleIdx="0" presStyleCnt="6"/>
      <dgm:spPr/>
    </dgm:pt>
    <dgm:pt modelId="{A915C3A4-A2E3-48B4-8A7C-91F23EC5038E}" type="pres">
      <dgm:prSet presAssocID="{00A2077D-0B53-4B3B-8985-4D970B42D9B1}" presName="vert1" presStyleCnt="0"/>
      <dgm:spPr/>
    </dgm:pt>
    <dgm:pt modelId="{0F75DE41-9D74-47F8-840F-473373EFB93B}" type="pres">
      <dgm:prSet presAssocID="{E57B6CE9-DD06-46D6-B260-643732F8EAD6}" presName="thickLine" presStyleLbl="alignNode1" presStyleIdx="1" presStyleCnt="6"/>
      <dgm:spPr/>
    </dgm:pt>
    <dgm:pt modelId="{91B62FFF-DAD0-4711-99AD-D48251C41EF2}" type="pres">
      <dgm:prSet presAssocID="{E57B6CE9-DD06-46D6-B260-643732F8EAD6}" presName="horz1" presStyleCnt="0"/>
      <dgm:spPr/>
    </dgm:pt>
    <dgm:pt modelId="{8880F9A9-7E8F-465F-9187-12BC41EA6A1C}" type="pres">
      <dgm:prSet presAssocID="{E57B6CE9-DD06-46D6-B260-643732F8EAD6}" presName="tx1" presStyleLbl="revTx" presStyleIdx="1" presStyleCnt="6"/>
      <dgm:spPr/>
    </dgm:pt>
    <dgm:pt modelId="{0D5C72CA-4878-4488-9D1D-AEB70FE52A20}" type="pres">
      <dgm:prSet presAssocID="{E57B6CE9-DD06-46D6-B260-643732F8EAD6}" presName="vert1" presStyleCnt="0"/>
      <dgm:spPr/>
    </dgm:pt>
    <dgm:pt modelId="{CC20367F-AEE0-4BC3-91C8-4268BE3DDF5A}" type="pres">
      <dgm:prSet presAssocID="{C75BCE80-9EFC-4E23-A195-5D46138E6A7F}" presName="thickLine" presStyleLbl="alignNode1" presStyleIdx="2" presStyleCnt="6"/>
      <dgm:spPr/>
    </dgm:pt>
    <dgm:pt modelId="{8B285AB7-898E-40DA-808A-CBED092DD7DF}" type="pres">
      <dgm:prSet presAssocID="{C75BCE80-9EFC-4E23-A195-5D46138E6A7F}" presName="horz1" presStyleCnt="0"/>
      <dgm:spPr/>
    </dgm:pt>
    <dgm:pt modelId="{F9988CF0-A5AF-4D7E-BC8C-7CFB109479C7}" type="pres">
      <dgm:prSet presAssocID="{C75BCE80-9EFC-4E23-A195-5D46138E6A7F}" presName="tx1" presStyleLbl="revTx" presStyleIdx="2" presStyleCnt="6"/>
      <dgm:spPr/>
    </dgm:pt>
    <dgm:pt modelId="{B223D8D8-92FD-4E8A-BDD0-D1A4B5DDB1E6}" type="pres">
      <dgm:prSet presAssocID="{C75BCE80-9EFC-4E23-A195-5D46138E6A7F}" presName="vert1" presStyleCnt="0"/>
      <dgm:spPr/>
    </dgm:pt>
    <dgm:pt modelId="{73C97F6A-013E-479C-AB77-304839858170}" type="pres">
      <dgm:prSet presAssocID="{ED936AE1-76EA-4043-AA78-7340027A7347}" presName="thickLine" presStyleLbl="alignNode1" presStyleIdx="3" presStyleCnt="6"/>
      <dgm:spPr/>
    </dgm:pt>
    <dgm:pt modelId="{33E2DA4F-A6EC-4F21-A7FD-E2DE56C4A3E6}" type="pres">
      <dgm:prSet presAssocID="{ED936AE1-76EA-4043-AA78-7340027A7347}" presName="horz1" presStyleCnt="0"/>
      <dgm:spPr/>
    </dgm:pt>
    <dgm:pt modelId="{CF131F60-3524-4F85-9E13-DF5AEBC7AE80}" type="pres">
      <dgm:prSet presAssocID="{ED936AE1-76EA-4043-AA78-7340027A7347}" presName="tx1" presStyleLbl="revTx" presStyleIdx="3" presStyleCnt="6"/>
      <dgm:spPr/>
    </dgm:pt>
    <dgm:pt modelId="{CD4AFFB8-A57F-4636-AFEB-4D01D3E125F1}" type="pres">
      <dgm:prSet presAssocID="{ED936AE1-76EA-4043-AA78-7340027A7347}" presName="vert1" presStyleCnt="0"/>
      <dgm:spPr/>
    </dgm:pt>
    <dgm:pt modelId="{6C2FC5E2-A124-44F7-9F73-C00EA2B191CD}" type="pres">
      <dgm:prSet presAssocID="{9DBBB14D-B2B0-42FB-95AB-C1A278412FF6}" presName="thickLine" presStyleLbl="alignNode1" presStyleIdx="4" presStyleCnt="6"/>
      <dgm:spPr/>
    </dgm:pt>
    <dgm:pt modelId="{094499D8-EC30-469D-BC78-8941BF63CF5C}" type="pres">
      <dgm:prSet presAssocID="{9DBBB14D-B2B0-42FB-95AB-C1A278412FF6}" presName="horz1" presStyleCnt="0"/>
      <dgm:spPr/>
    </dgm:pt>
    <dgm:pt modelId="{26AE131A-9410-4ADA-A60C-FC1EF1EB66DD}" type="pres">
      <dgm:prSet presAssocID="{9DBBB14D-B2B0-42FB-95AB-C1A278412FF6}" presName="tx1" presStyleLbl="revTx" presStyleIdx="4" presStyleCnt="6"/>
      <dgm:spPr/>
    </dgm:pt>
    <dgm:pt modelId="{226BB2AD-1BF4-426F-ADB2-AA591BBC8858}" type="pres">
      <dgm:prSet presAssocID="{9DBBB14D-B2B0-42FB-95AB-C1A278412FF6}" presName="vert1" presStyleCnt="0"/>
      <dgm:spPr/>
    </dgm:pt>
    <dgm:pt modelId="{12A8D69A-2316-4932-9FB2-E401D3C240E6}" type="pres">
      <dgm:prSet presAssocID="{BE4EA1DB-2D8D-4326-B50D-1D77E4F441CE}" presName="thickLine" presStyleLbl="alignNode1" presStyleIdx="5" presStyleCnt="6"/>
      <dgm:spPr/>
    </dgm:pt>
    <dgm:pt modelId="{51C64523-E525-4A3C-AFCD-E84962E4DC85}" type="pres">
      <dgm:prSet presAssocID="{BE4EA1DB-2D8D-4326-B50D-1D77E4F441CE}" presName="horz1" presStyleCnt="0"/>
      <dgm:spPr/>
    </dgm:pt>
    <dgm:pt modelId="{95000D34-3368-4B7A-BA0A-5B3AF4288D5D}" type="pres">
      <dgm:prSet presAssocID="{BE4EA1DB-2D8D-4326-B50D-1D77E4F441CE}" presName="tx1" presStyleLbl="revTx" presStyleIdx="5" presStyleCnt="6"/>
      <dgm:spPr/>
    </dgm:pt>
    <dgm:pt modelId="{CACCD369-9EE7-468A-98DC-BCEE7A5BA357}" type="pres">
      <dgm:prSet presAssocID="{BE4EA1DB-2D8D-4326-B50D-1D77E4F441CE}" presName="vert1" presStyleCnt="0"/>
      <dgm:spPr/>
    </dgm:pt>
  </dgm:ptLst>
  <dgm:cxnLst>
    <dgm:cxn modelId="{B99E200D-0F99-48CA-9AC2-11D120B6EA10}" type="presOf" srcId="{ED936AE1-76EA-4043-AA78-7340027A7347}" destId="{CF131F60-3524-4F85-9E13-DF5AEBC7AE80}" srcOrd="0" destOrd="0" presId="urn:microsoft.com/office/officeart/2008/layout/LinedList"/>
    <dgm:cxn modelId="{1511D012-1DA6-4951-B8AF-7C7197B2A729}" type="presOf" srcId="{569148CB-2891-44C4-9FA9-7E06C73E43A1}" destId="{E9273CB3-D631-4F36-BAA4-42DAEF052A54}" srcOrd="0" destOrd="0" presId="urn:microsoft.com/office/officeart/2008/layout/LinedList"/>
    <dgm:cxn modelId="{6E892224-6C1C-4293-801B-BA72105DF683}" srcId="{569148CB-2891-44C4-9FA9-7E06C73E43A1}" destId="{00A2077D-0B53-4B3B-8985-4D970B42D9B1}" srcOrd="0" destOrd="0" parTransId="{D7125515-2AFB-47F7-AA5D-F3942FB97DF6}" sibTransId="{D3027954-E68C-43BC-80D5-14D2A7EA2ADE}"/>
    <dgm:cxn modelId="{DBDC5A31-9811-4BF4-8D66-6F29C9B33CFB}" srcId="{569148CB-2891-44C4-9FA9-7E06C73E43A1}" destId="{C75BCE80-9EFC-4E23-A195-5D46138E6A7F}" srcOrd="2" destOrd="0" parTransId="{F998FD0B-31BA-4DAA-9CD0-3C1D2D382DB8}" sibTransId="{A2DE338C-F5C7-4EBC-9E9B-8201B89DEDC7}"/>
    <dgm:cxn modelId="{2758C05F-D43A-4426-88F4-06EEB1F394B8}" type="presOf" srcId="{00A2077D-0B53-4B3B-8985-4D970B42D9B1}" destId="{13DB56AD-4ECB-4FA1-9717-318E406D7CB0}" srcOrd="0" destOrd="0" presId="urn:microsoft.com/office/officeart/2008/layout/LinedList"/>
    <dgm:cxn modelId="{47578142-DD9B-47BC-8452-362D1CF77CDA}" type="presOf" srcId="{E57B6CE9-DD06-46D6-B260-643732F8EAD6}" destId="{8880F9A9-7E8F-465F-9187-12BC41EA6A1C}" srcOrd="0" destOrd="0" presId="urn:microsoft.com/office/officeart/2008/layout/LinedList"/>
    <dgm:cxn modelId="{4F9F8656-C341-491C-AE11-527CFE27E9C1}" srcId="{569148CB-2891-44C4-9FA9-7E06C73E43A1}" destId="{9DBBB14D-B2B0-42FB-95AB-C1A278412FF6}" srcOrd="4" destOrd="0" parTransId="{02D8CB66-6691-4F40-B987-585A38D1133B}" sibTransId="{8B5E67CE-E91C-4E9A-9F69-515C35BEEF90}"/>
    <dgm:cxn modelId="{4E739D8A-A4D9-40C4-AF34-C27B2B8E484E}" type="presOf" srcId="{C75BCE80-9EFC-4E23-A195-5D46138E6A7F}" destId="{F9988CF0-A5AF-4D7E-BC8C-7CFB109479C7}" srcOrd="0" destOrd="0" presId="urn:microsoft.com/office/officeart/2008/layout/LinedList"/>
    <dgm:cxn modelId="{97866E94-EED3-448E-AC71-A8670240EF4D}" type="presOf" srcId="{BE4EA1DB-2D8D-4326-B50D-1D77E4F441CE}" destId="{95000D34-3368-4B7A-BA0A-5B3AF4288D5D}" srcOrd="0" destOrd="0" presId="urn:microsoft.com/office/officeart/2008/layout/LinedList"/>
    <dgm:cxn modelId="{447FE89A-558A-4A26-BE7A-0F86F1337167}" type="presOf" srcId="{9DBBB14D-B2B0-42FB-95AB-C1A278412FF6}" destId="{26AE131A-9410-4ADA-A60C-FC1EF1EB66DD}" srcOrd="0" destOrd="0" presId="urn:microsoft.com/office/officeart/2008/layout/LinedList"/>
    <dgm:cxn modelId="{F57C37A9-6B4D-43CF-B0BA-2381DD5C6B57}" srcId="{569148CB-2891-44C4-9FA9-7E06C73E43A1}" destId="{BE4EA1DB-2D8D-4326-B50D-1D77E4F441CE}" srcOrd="5" destOrd="0" parTransId="{38080434-068C-4BEC-8376-6B68F3580223}" sibTransId="{D893BB02-E10F-440F-9DD2-04CEDF5AB3D4}"/>
    <dgm:cxn modelId="{5BD23EE3-D814-451E-BADF-612610E02661}" srcId="{569148CB-2891-44C4-9FA9-7E06C73E43A1}" destId="{E57B6CE9-DD06-46D6-B260-643732F8EAD6}" srcOrd="1" destOrd="0" parTransId="{DB0F3D38-6BFE-4B73-AF13-BC37D1247AA1}" sibTransId="{5C8DE313-97F2-4432-BF0C-A24E22BE1CDB}"/>
    <dgm:cxn modelId="{777102E7-3698-4128-BEA7-911ECC77A465}" srcId="{569148CB-2891-44C4-9FA9-7E06C73E43A1}" destId="{ED936AE1-76EA-4043-AA78-7340027A7347}" srcOrd="3" destOrd="0" parTransId="{2C966230-0303-4BE7-BD63-526856AC1C77}" sibTransId="{A07A8A5C-C971-4666-BEEF-DA7D2AE7899B}"/>
    <dgm:cxn modelId="{72EA1D6C-4018-4414-803A-D3821E74217D}" type="presParOf" srcId="{E9273CB3-D631-4F36-BAA4-42DAEF052A54}" destId="{2C7D999A-A434-4257-A21A-293E6EABF2C7}" srcOrd="0" destOrd="0" presId="urn:microsoft.com/office/officeart/2008/layout/LinedList"/>
    <dgm:cxn modelId="{C10F6382-FBDB-4D53-8BBD-930B3EAB9C03}" type="presParOf" srcId="{E9273CB3-D631-4F36-BAA4-42DAEF052A54}" destId="{A69F6307-0222-4EF6-9987-60EC5CC5B72D}" srcOrd="1" destOrd="0" presId="urn:microsoft.com/office/officeart/2008/layout/LinedList"/>
    <dgm:cxn modelId="{0DEAF277-063B-4275-9540-004B9FE1C4F1}" type="presParOf" srcId="{A69F6307-0222-4EF6-9987-60EC5CC5B72D}" destId="{13DB56AD-4ECB-4FA1-9717-318E406D7CB0}" srcOrd="0" destOrd="0" presId="urn:microsoft.com/office/officeart/2008/layout/LinedList"/>
    <dgm:cxn modelId="{068A50A0-6CE6-494E-99F4-4265FD8E365B}" type="presParOf" srcId="{A69F6307-0222-4EF6-9987-60EC5CC5B72D}" destId="{A915C3A4-A2E3-48B4-8A7C-91F23EC5038E}" srcOrd="1" destOrd="0" presId="urn:microsoft.com/office/officeart/2008/layout/LinedList"/>
    <dgm:cxn modelId="{3A4EDCC9-1855-4E77-9CF1-219631E75713}" type="presParOf" srcId="{E9273CB3-D631-4F36-BAA4-42DAEF052A54}" destId="{0F75DE41-9D74-47F8-840F-473373EFB93B}" srcOrd="2" destOrd="0" presId="urn:microsoft.com/office/officeart/2008/layout/LinedList"/>
    <dgm:cxn modelId="{4C95855F-E74C-4B87-9E90-5EA93A00823D}" type="presParOf" srcId="{E9273CB3-D631-4F36-BAA4-42DAEF052A54}" destId="{91B62FFF-DAD0-4711-99AD-D48251C41EF2}" srcOrd="3" destOrd="0" presId="urn:microsoft.com/office/officeart/2008/layout/LinedList"/>
    <dgm:cxn modelId="{13C55194-96F6-4222-915A-45E872F01997}" type="presParOf" srcId="{91B62FFF-DAD0-4711-99AD-D48251C41EF2}" destId="{8880F9A9-7E8F-465F-9187-12BC41EA6A1C}" srcOrd="0" destOrd="0" presId="urn:microsoft.com/office/officeart/2008/layout/LinedList"/>
    <dgm:cxn modelId="{2966D039-7B23-4D5C-92C0-BD7E8C82C531}" type="presParOf" srcId="{91B62FFF-DAD0-4711-99AD-D48251C41EF2}" destId="{0D5C72CA-4878-4488-9D1D-AEB70FE52A20}" srcOrd="1" destOrd="0" presId="urn:microsoft.com/office/officeart/2008/layout/LinedList"/>
    <dgm:cxn modelId="{C41C61B7-E058-428A-89C6-5680517ABECE}" type="presParOf" srcId="{E9273CB3-D631-4F36-BAA4-42DAEF052A54}" destId="{CC20367F-AEE0-4BC3-91C8-4268BE3DDF5A}" srcOrd="4" destOrd="0" presId="urn:microsoft.com/office/officeart/2008/layout/LinedList"/>
    <dgm:cxn modelId="{3EA1A5F5-EB04-46E2-96FF-36A034619353}" type="presParOf" srcId="{E9273CB3-D631-4F36-BAA4-42DAEF052A54}" destId="{8B285AB7-898E-40DA-808A-CBED092DD7DF}" srcOrd="5" destOrd="0" presId="urn:microsoft.com/office/officeart/2008/layout/LinedList"/>
    <dgm:cxn modelId="{90073B67-90C3-4E1D-8BAB-37DAE5A08F37}" type="presParOf" srcId="{8B285AB7-898E-40DA-808A-CBED092DD7DF}" destId="{F9988CF0-A5AF-4D7E-BC8C-7CFB109479C7}" srcOrd="0" destOrd="0" presId="urn:microsoft.com/office/officeart/2008/layout/LinedList"/>
    <dgm:cxn modelId="{F566E6A9-04DF-465C-8B2B-7880F7CE936E}" type="presParOf" srcId="{8B285AB7-898E-40DA-808A-CBED092DD7DF}" destId="{B223D8D8-92FD-4E8A-BDD0-D1A4B5DDB1E6}" srcOrd="1" destOrd="0" presId="urn:microsoft.com/office/officeart/2008/layout/LinedList"/>
    <dgm:cxn modelId="{D8453BF2-954A-48FB-A9E7-3961EE4FB4F6}" type="presParOf" srcId="{E9273CB3-D631-4F36-BAA4-42DAEF052A54}" destId="{73C97F6A-013E-479C-AB77-304839858170}" srcOrd="6" destOrd="0" presId="urn:microsoft.com/office/officeart/2008/layout/LinedList"/>
    <dgm:cxn modelId="{819BC8AC-A96D-442D-BA2D-EDB15162066F}" type="presParOf" srcId="{E9273CB3-D631-4F36-BAA4-42DAEF052A54}" destId="{33E2DA4F-A6EC-4F21-A7FD-E2DE56C4A3E6}" srcOrd="7" destOrd="0" presId="urn:microsoft.com/office/officeart/2008/layout/LinedList"/>
    <dgm:cxn modelId="{D75E1BA5-96C8-4109-9917-3F05A805A0EB}" type="presParOf" srcId="{33E2DA4F-A6EC-4F21-A7FD-E2DE56C4A3E6}" destId="{CF131F60-3524-4F85-9E13-DF5AEBC7AE80}" srcOrd="0" destOrd="0" presId="urn:microsoft.com/office/officeart/2008/layout/LinedList"/>
    <dgm:cxn modelId="{F76DA01B-F0EF-466A-ABD8-E77084B4C384}" type="presParOf" srcId="{33E2DA4F-A6EC-4F21-A7FD-E2DE56C4A3E6}" destId="{CD4AFFB8-A57F-4636-AFEB-4D01D3E125F1}" srcOrd="1" destOrd="0" presId="urn:microsoft.com/office/officeart/2008/layout/LinedList"/>
    <dgm:cxn modelId="{7B32F2FB-6DCD-42E4-B946-F4256C373AB5}" type="presParOf" srcId="{E9273CB3-D631-4F36-BAA4-42DAEF052A54}" destId="{6C2FC5E2-A124-44F7-9F73-C00EA2B191CD}" srcOrd="8" destOrd="0" presId="urn:microsoft.com/office/officeart/2008/layout/LinedList"/>
    <dgm:cxn modelId="{300F2D70-2770-461C-BAA5-5F5CAD1C809F}" type="presParOf" srcId="{E9273CB3-D631-4F36-BAA4-42DAEF052A54}" destId="{094499D8-EC30-469D-BC78-8941BF63CF5C}" srcOrd="9" destOrd="0" presId="urn:microsoft.com/office/officeart/2008/layout/LinedList"/>
    <dgm:cxn modelId="{AD294B15-D704-40EF-A764-298BB0D9C17E}" type="presParOf" srcId="{094499D8-EC30-469D-BC78-8941BF63CF5C}" destId="{26AE131A-9410-4ADA-A60C-FC1EF1EB66DD}" srcOrd="0" destOrd="0" presId="urn:microsoft.com/office/officeart/2008/layout/LinedList"/>
    <dgm:cxn modelId="{2F27449F-A072-414E-8126-8E688A347809}" type="presParOf" srcId="{094499D8-EC30-469D-BC78-8941BF63CF5C}" destId="{226BB2AD-1BF4-426F-ADB2-AA591BBC8858}" srcOrd="1" destOrd="0" presId="urn:microsoft.com/office/officeart/2008/layout/LinedList"/>
    <dgm:cxn modelId="{5DC13ADD-12E0-4248-A947-01768381C088}" type="presParOf" srcId="{E9273CB3-D631-4F36-BAA4-42DAEF052A54}" destId="{12A8D69A-2316-4932-9FB2-E401D3C240E6}" srcOrd="10" destOrd="0" presId="urn:microsoft.com/office/officeart/2008/layout/LinedList"/>
    <dgm:cxn modelId="{4753CCB4-51C7-4923-B6FA-36D46A1BF7E6}" type="presParOf" srcId="{E9273CB3-D631-4F36-BAA4-42DAEF052A54}" destId="{51C64523-E525-4A3C-AFCD-E84962E4DC85}" srcOrd="11" destOrd="0" presId="urn:microsoft.com/office/officeart/2008/layout/LinedList"/>
    <dgm:cxn modelId="{B0FCAD15-749D-4EF7-94C8-124B51A32EE1}" type="presParOf" srcId="{51C64523-E525-4A3C-AFCD-E84962E4DC85}" destId="{95000D34-3368-4B7A-BA0A-5B3AF4288D5D}" srcOrd="0" destOrd="0" presId="urn:microsoft.com/office/officeart/2008/layout/LinedList"/>
    <dgm:cxn modelId="{132BD7E4-6D47-4872-AA81-793BE1466D15}" type="presParOf" srcId="{51C64523-E525-4A3C-AFCD-E84962E4DC85}" destId="{CACCD369-9EE7-468A-98DC-BCEE7A5BA3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D999A-A434-4257-A21A-293E6EABF2C7}">
      <dsp:nvSpPr>
        <dsp:cNvPr id="0" name=""/>
        <dsp:cNvSpPr/>
      </dsp:nvSpPr>
      <dsp:spPr>
        <a:xfrm>
          <a:off x="0" y="2392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DB56AD-4ECB-4FA1-9717-318E406D7CB0}">
      <dsp:nvSpPr>
        <dsp:cNvPr id="0" name=""/>
        <dsp:cNvSpPr/>
      </dsp:nvSpPr>
      <dsp:spPr>
        <a:xfrm>
          <a:off x="0" y="2392"/>
          <a:ext cx="6266011" cy="81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Lagged Marriage Rate</a:t>
          </a:r>
        </a:p>
      </dsp:txBody>
      <dsp:txXfrm>
        <a:off x="0" y="2392"/>
        <a:ext cx="6266011" cy="815793"/>
      </dsp:txXfrm>
    </dsp:sp>
    <dsp:sp modelId="{0F75DE41-9D74-47F8-840F-473373EFB93B}">
      <dsp:nvSpPr>
        <dsp:cNvPr id="0" name=""/>
        <dsp:cNvSpPr/>
      </dsp:nvSpPr>
      <dsp:spPr>
        <a:xfrm>
          <a:off x="0" y="818186"/>
          <a:ext cx="626601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80F9A9-7E8F-465F-9187-12BC41EA6A1C}">
      <dsp:nvSpPr>
        <dsp:cNvPr id="0" name=""/>
        <dsp:cNvSpPr/>
      </dsp:nvSpPr>
      <dsp:spPr>
        <a:xfrm>
          <a:off x="0" y="818186"/>
          <a:ext cx="6266011" cy="81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Lag all variables by 8 years</a:t>
          </a:r>
        </a:p>
      </dsp:txBody>
      <dsp:txXfrm>
        <a:off x="0" y="818186"/>
        <a:ext cx="6266011" cy="815793"/>
      </dsp:txXfrm>
    </dsp:sp>
    <dsp:sp modelId="{CC20367F-AEE0-4BC3-91C8-4268BE3DDF5A}">
      <dsp:nvSpPr>
        <dsp:cNvPr id="0" name=""/>
        <dsp:cNvSpPr/>
      </dsp:nvSpPr>
      <dsp:spPr>
        <a:xfrm>
          <a:off x="0" y="1633979"/>
          <a:ext cx="626601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988CF0-A5AF-4D7E-BC8C-7CFB109479C7}">
      <dsp:nvSpPr>
        <dsp:cNvPr id="0" name=""/>
        <dsp:cNvSpPr/>
      </dsp:nvSpPr>
      <dsp:spPr>
        <a:xfrm>
          <a:off x="0" y="1633979"/>
          <a:ext cx="6266011" cy="81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Long term partners </a:t>
          </a:r>
        </a:p>
      </dsp:txBody>
      <dsp:txXfrm>
        <a:off x="0" y="1633979"/>
        <a:ext cx="6266011" cy="815793"/>
      </dsp:txXfrm>
    </dsp:sp>
    <dsp:sp modelId="{73C97F6A-013E-479C-AB77-304839858170}">
      <dsp:nvSpPr>
        <dsp:cNvPr id="0" name=""/>
        <dsp:cNvSpPr/>
      </dsp:nvSpPr>
      <dsp:spPr>
        <a:xfrm>
          <a:off x="0" y="2449773"/>
          <a:ext cx="626601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31F60-3524-4F85-9E13-DF5AEBC7AE80}">
      <dsp:nvSpPr>
        <dsp:cNvPr id="0" name=""/>
        <dsp:cNvSpPr/>
      </dsp:nvSpPr>
      <dsp:spPr>
        <a:xfrm>
          <a:off x="0" y="2449773"/>
          <a:ext cx="6266011" cy="81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Different “degree” or “religion”</a:t>
          </a:r>
        </a:p>
      </dsp:txBody>
      <dsp:txXfrm>
        <a:off x="0" y="2449773"/>
        <a:ext cx="6266011" cy="815793"/>
      </dsp:txXfrm>
    </dsp:sp>
    <dsp:sp modelId="{6C2FC5E2-A124-44F7-9F73-C00EA2B191CD}">
      <dsp:nvSpPr>
        <dsp:cNvPr id="0" name=""/>
        <dsp:cNvSpPr/>
      </dsp:nvSpPr>
      <dsp:spPr>
        <a:xfrm>
          <a:off x="0" y="3265567"/>
          <a:ext cx="6266011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AE131A-9410-4ADA-A60C-FC1EF1EB66DD}">
      <dsp:nvSpPr>
        <dsp:cNvPr id="0" name=""/>
        <dsp:cNvSpPr/>
      </dsp:nvSpPr>
      <dsp:spPr>
        <a:xfrm>
          <a:off x="0" y="3265567"/>
          <a:ext cx="6266011" cy="81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2015 impact? 2020?</a:t>
          </a:r>
        </a:p>
      </dsp:txBody>
      <dsp:txXfrm>
        <a:off x="0" y="3265567"/>
        <a:ext cx="6266011" cy="815793"/>
      </dsp:txXfrm>
    </dsp:sp>
    <dsp:sp modelId="{12A8D69A-2316-4932-9FB2-E401D3C240E6}">
      <dsp:nvSpPr>
        <dsp:cNvPr id="0" name=""/>
        <dsp:cNvSpPr/>
      </dsp:nvSpPr>
      <dsp:spPr>
        <a:xfrm>
          <a:off x="0" y="4081360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0D34-3368-4B7A-BA0A-5B3AF4288D5D}">
      <dsp:nvSpPr>
        <dsp:cNvPr id="0" name=""/>
        <dsp:cNvSpPr/>
      </dsp:nvSpPr>
      <dsp:spPr>
        <a:xfrm>
          <a:off x="0" y="4081360"/>
          <a:ext cx="6266011" cy="81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Individuals</a:t>
          </a:r>
        </a:p>
      </dsp:txBody>
      <dsp:txXfrm>
        <a:off x="0" y="4081360"/>
        <a:ext cx="6266011" cy="815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nchs/pressroom/stats_of_the_states.htm" TargetMode="External"/><Relationship Id="rId2" Type="http://schemas.openxmlformats.org/officeDocument/2006/relationships/hyperlink" Target="https://www.tandfonline.com/doi/abs/10.1080/01621459.1992.10475190#.U2jkTFdMzT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ist_of_U.S._states_and_territories_by_educational_attainment#cite_note-CensusData-1" TargetMode="External"/><Relationship Id="rId4" Type="http://schemas.openxmlformats.org/officeDocument/2006/relationships/hyperlink" Target="https://www.fool.com/the-ascent/research/average-cost-weddin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america.org/sip/rank_list.aspx?rank_label=pop46&amp;ct=S09" TargetMode="External"/><Relationship Id="rId2" Type="http://schemas.openxmlformats.org/officeDocument/2006/relationships/hyperlink" Target="https://en.wikipedia.org/wiki/List_of_U.S._states_and_territories_by_religiosity#cite_note-1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ationsonline.org/oneworld/US-states-by-area.htm" TargetMode="External"/><Relationship Id="rId4" Type="http://schemas.openxmlformats.org/officeDocument/2006/relationships/hyperlink" Target="https://www.census.gov/library/publications/2020/demo/p60-270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nchs/data/dvs/state-divorce-rates-90-95-99-19.pdf" TargetMode="External"/><Relationship Id="rId2" Type="http://schemas.openxmlformats.org/officeDocument/2006/relationships/hyperlink" Target="https://en.wikipedia.org/wiki/Marriage_age_in_the_United_Sta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aluepenguin.com/average-cost-of-wedd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29199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Divorce Rate by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/>
              <a:t>Jenny Eberling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3905-3162-41A2-8232-5A94BDE1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40476-15C2-4042-BA64-E26CFC90700C}"/>
              </a:ext>
            </a:extLst>
          </p:cNvPr>
          <p:cNvSpPr txBox="1"/>
          <p:nvPr/>
        </p:nvSpPr>
        <p:spPr>
          <a:xfrm>
            <a:off x="4481000" y="1936382"/>
            <a:ext cx="3219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Methods (AIC)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F867B-DC3C-4EC5-8AD7-DCF1B7BFFC9C}"/>
              </a:ext>
            </a:extLst>
          </p:cNvPr>
          <p:cNvSpPr txBox="1"/>
          <p:nvPr/>
        </p:nvSpPr>
        <p:spPr>
          <a:xfrm>
            <a:off x="3612175" y="2713590"/>
            <a:ext cx="4956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Narrow down with p-values </a:t>
            </a:r>
          </a:p>
          <a:p>
            <a:pPr algn="ctr"/>
            <a:r>
              <a:rPr lang="en-US" sz="2400" dirty="0"/>
              <a:t>(Mostly same result as Selection with 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AF152-5034-42CA-B1DB-E017C778BC29}"/>
              </a:ext>
            </a:extLst>
          </p:cNvPr>
          <p:cNvSpPr txBox="1"/>
          <p:nvPr/>
        </p:nvSpPr>
        <p:spPr>
          <a:xfrm>
            <a:off x="4679005" y="3873291"/>
            <a:ext cx="282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Check for Interaction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DEAF8-5473-46F7-BD45-0F67FFFA22A0}"/>
              </a:ext>
            </a:extLst>
          </p:cNvPr>
          <p:cNvSpPr txBox="1"/>
          <p:nvPr/>
        </p:nvSpPr>
        <p:spPr>
          <a:xfrm>
            <a:off x="4421049" y="4663660"/>
            <a:ext cx="333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 Categorical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73622-71FA-47E0-8C29-2E59FC82FDFE}"/>
              </a:ext>
            </a:extLst>
          </p:cNvPr>
          <p:cNvSpPr txBox="1"/>
          <p:nvPr/>
        </p:nvSpPr>
        <p:spPr>
          <a:xfrm>
            <a:off x="4679005" y="5454029"/>
            <a:ext cx="282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Check for Interaction</a:t>
            </a:r>
          </a:p>
        </p:txBody>
      </p:sp>
    </p:spTree>
    <p:extLst>
      <p:ext uri="{BB962C8B-B14F-4D97-AF65-F5344CB8AC3E}">
        <p14:creationId xmlns:p14="http://schemas.microsoft.com/office/powerpoint/2010/main" val="114738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B9E7-BAE0-446F-85FC-48B7AFB1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Exclusively Numeric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9B84-7FA3-49EE-89E1-25FDF6E07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three stepwise functions gave the same model</a:t>
            </a:r>
          </a:p>
          <a:p>
            <a:pPr lvl="1"/>
            <a:r>
              <a:rPr lang="en-US" dirty="0"/>
              <a:t>Marriage Rate, Degree, proportion to Unmarried, Age, Teen Birth Rate, and Income</a:t>
            </a:r>
          </a:p>
          <a:p>
            <a:r>
              <a:rPr lang="en-US" dirty="0"/>
              <a:t>But wait! Lots of multicollinearity and TBR is not significant</a:t>
            </a:r>
          </a:p>
          <a:p>
            <a:r>
              <a:rPr lang="en-US" dirty="0"/>
              <a:t>Degree, Income, and TBR have high VIF’s and correlations</a:t>
            </a:r>
          </a:p>
          <a:p>
            <a:r>
              <a:rPr lang="en-US" dirty="0"/>
              <a:t>I used significance level and VIF’s to narrow it down </a:t>
            </a:r>
          </a:p>
          <a:p>
            <a:pPr lvl="1"/>
            <a:r>
              <a:rPr lang="en-US" dirty="0"/>
              <a:t>Marriage Rate, Degree, proportion to Unmarried</a:t>
            </a:r>
          </a:p>
        </p:txBody>
      </p:sp>
    </p:spTree>
    <p:extLst>
      <p:ext uri="{BB962C8B-B14F-4D97-AF65-F5344CB8AC3E}">
        <p14:creationId xmlns:p14="http://schemas.microsoft.com/office/powerpoint/2010/main" val="417836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C70B-5440-415E-A341-8ED94E06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AC80-CD11-4097-A70B-A903457A8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Region makes a big difference </a:t>
            </a:r>
          </a:p>
          <a:p>
            <a:r>
              <a:rPr lang="en-US" dirty="0"/>
              <a:t>Others not as much</a:t>
            </a:r>
          </a:p>
          <a:p>
            <a:r>
              <a:rPr lang="en-US" dirty="0"/>
              <a:t>Interaction had too much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316748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43D5D-FD17-41FD-AD5A-0C4B3A61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Assessing the Model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AB7967DD-9469-40AF-AC3A-CB34CCB14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/>
          </a:bodyPr>
          <a:lstStyle/>
          <a:p>
            <a:r>
              <a:rPr lang="en-US" sz="1800" dirty="0"/>
              <a:t>Linearity </a:t>
            </a:r>
          </a:p>
          <a:p>
            <a:r>
              <a:rPr lang="en-US" sz="1800" dirty="0"/>
              <a:t>Independence – N/A</a:t>
            </a:r>
          </a:p>
          <a:p>
            <a:r>
              <a:rPr lang="en-US" sz="1800" dirty="0"/>
              <a:t>Normality</a:t>
            </a:r>
          </a:p>
          <a:p>
            <a:r>
              <a:rPr lang="en-US" sz="1800" dirty="0"/>
              <a:t>Equal Variance</a:t>
            </a:r>
          </a:p>
          <a:p>
            <a:endParaRPr lang="en-US" sz="1800" dirty="0"/>
          </a:p>
          <a:p>
            <a:r>
              <a:rPr lang="en-US" sz="1800" dirty="0"/>
              <a:t>Press residuals look great</a:t>
            </a:r>
          </a:p>
          <a:p>
            <a:r>
              <a:rPr lang="en-US" sz="1800" dirty="0"/>
              <a:t>Robust looks very similar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A3580-CD18-4CD8-B5E9-533FF70AF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60" b="95502" l="6333" r="92667">
                        <a14:foregroundMark x1="78000" y1="14187" x2="92667" y2="4152"/>
                        <a14:foregroundMark x1="92667" y1="4152" x2="85333" y2="15225"/>
                        <a14:foregroundMark x1="11000" y1="63668" x2="11333" y2="80969"/>
                        <a14:foregroundMark x1="11333" y1="80969" x2="21000" y2="95502"/>
                        <a14:foregroundMark x1="21000" y1="95502" x2="32667" y2="85121"/>
                        <a14:foregroundMark x1="13000" y1="63322" x2="10000" y2="78547"/>
                        <a14:foregroundMark x1="6667" y1="65398" x2="6333" y2="750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7906" y="2389295"/>
            <a:ext cx="455782" cy="4390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611302-271D-406D-BEBB-2C91A6828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206" y="3271660"/>
            <a:ext cx="457240" cy="438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3E560A-423E-44AC-8B4F-B51F59F1A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3451" y="1145236"/>
            <a:ext cx="6276538" cy="42627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87EDFC-3EA5-4AF4-8696-0492EA60E9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8" y="3771668"/>
            <a:ext cx="457240" cy="4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04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DEE1-83F2-438E-83B9-F8BC3FF3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Percent of Babies Born to Unmarried Mothers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34E59-83AE-4F35-86AD-21259FAE0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10" y="1866900"/>
            <a:ext cx="6714131" cy="455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1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7B84-C6FA-4965-B7FD-0F744734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83CAA9A-438D-43C4-A729-004024EC4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26014"/>
              </p:ext>
            </p:extLst>
          </p:nvPr>
        </p:nvGraphicFramePr>
        <p:xfrm>
          <a:off x="1141924" y="1962150"/>
          <a:ext cx="9908152" cy="428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038">
                  <a:extLst>
                    <a:ext uri="{9D8B030D-6E8A-4147-A177-3AD203B41FA5}">
                      <a16:colId xmlns:a16="http://schemas.microsoft.com/office/drawing/2014/main" val="81731055"/>
                    </a:ext>
                  </a:extLst>
                </a:gridCol>
                <a:gridCol w="2477038">
                  <a:extLst>
                    <a:ext uri="{9D8B030D-6E8A-4147-A177-3AD203B41FA5}">
                      <a16:colId xmlns:a16="http://schemas.microsoft.com/office/drawing/2014/main" val="1728070847"/>
                    </a:ext>
                  </a:extLst>
                </a:gridCol>
                <a:gridCol w="2477038">
                  <a:extLst>
                    <a:ext uri="{9D8B030D-6E8A-4147-A177-3AD203B41FA5}">
                      <a16:colId xmlns:a16="http://schemas.microsoft.com/office/drawing/2014/main" val="771977788"/>
                    </a:ext>
                  </a:extLst>
                </a:gridCol>
                <a:gridCol w="2477038">
                  <a:extLst>
                    <a:ext uri="{9D8B030D-6E8A-4147-A177-3AD203B41FA5}">
                      <a16:colId xmlns:a16="http://schemas.microsoft.com/office/drawing/2014/main" val="1430941783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 NV</a:t>
                      </a:r>
                    </a:p>
                    <a:p>
                      <a:pPr algn="ctr"/>
                      <a:r>
                        <a:rPr lang="en-US"/>
                        <a:t>Adj R^2 = .6018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NV</a:t>
                      </a:r>
                    </a:p>
                    <a:p>
                      <a:pPr algn="ctr"/>
                      <a:r>
                        <a:rPr lang="en-US" dirty="0"/>
                        <a:t>Adj R^2 = .647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WITH NV</a:t>
                      </a:r>
                    </a:p>
                    <a:p>
                      <a:pPr algn="ctr"/>
                      <a:r>
                        <a:rPr lang="en-US" sz="1800" dirty="0"/>
                        <a:t>(Robust)</a:t>
                      </a:r>
                    </a:p>
                  </a:txBody>
                  <a:tcPr marL="92350" marR="92350" marT="46175" marB="46175"/>
                </a:tc>
                <a:extLst>
                  <a:ext uri="{0D108BD9-81ED-4DB2-BD59-A6C34878D82A}">
                    <a16:rowId xmlns:a16="http://schemas.microsoft.com/office/drawing/2014/main" val="78342493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.0300</a:t>
                      </a:r>
                    </a:p>
                  </a:txBody>
                  <a:tcPr marL="92350" marR="92350" marT="46175" marB="46175"/>
                </a:tc>
                <a:extLst>
                  <a:ext uri="{0D108BD9-81ED-4DB2-BD59-A6C34878D82A}">
                    <a16:rowId xmlns:a16="http://schemas.microsoft.com/office/drawing/2014/main" val="1168131652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.0362</a:t>
                      </a:r>
                    </a:p>
                  </a:txBody>
                  <a:tcPr marL="92350" marR="92350" marT="46175" marB="46175"/>
                </a:tc>
                <a:extLst>
                  <a:ext uri="{0D108BD9-81ED-4DB2-BD59-A6C34878D82A}">
                    <a16:rowId xmlns:a16="http://schemas.microsoft.com/office/drawing/2014/main" val="2315977316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.0250</a:t>
                      </a:r>
                    </a:p>
                  </a:txBody>
                  <a:tcPr marL="92350" marR="92350" marT="46175" marB="46175"/>
                </a:tc>
                <a:extLst>
                  <a:ext uri="{0D108BD9-81ED-4DB2-BD59-A6C34878D82A}">
                    <a16:rowId xmlns:a16="http://schemas.microsoft.com/office/drawing/2014/main" val="1436367789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.0222</a:t>
                      </a:r>
                    </a:p>
                  </a:txBody>
                  <a:tcPr marL="92350" marR="92350" marT="46175" marB="46175"/>
                </a:tc>
                <a:extLst>
                  <a:ext uri="{0D108BD9-81ED-4DB2-BD59-A6C34878D82A}">
                    <a16:rowId xmlns:a16="http://schemas.microsoft.com/office/drawing/2014/main" val="4151546389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.0285</a:t>
                      </a:r>
                    </a:p>
                  </a:txBody>
                  <a:tcPr marL="92350" marR="92350" marT="46175" marB="46175"/>
                </a:tc>
                <a:extLst>
                  <a:ext uri="{0D108BD9-81ED-4DB2-BD59-A6C34878D82A}">
                    <a16:rowId xmlns:a16="http://schemas.microsoft.com/office/drawing/2014/main" val="389627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589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C882-967E-496B-AF98-F96CBE84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34A-B344-4BCD-AC07-4AAF314B5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Chosen Model (Include Nevada):</a:t>
            </a:r>
          </a:p>
          <a:p>
            <a:pPr lvl="1"/>
            <a:r>
              <a:rPr lang="en-US" dirty="0"/>
              <a:t>Estimated Divorce Rate = 0.062969 - .077706*degree - .049695*unmarried + .073723*</a:t>
            </a:r>
            <a:r>
              <a:rPr lang="en-US" dirty="0" err="1"/>
              <a:t>mr</a:t>
            </a:r>
            <a:r>
              <a:rPr lang="en-US" dirty="0"/>
              <a:t> + </a:t>
            </a:r>
            <a:r>
              <a:rPr lang="en-US" dirty="0" err="1"/>
              <a:t>coef_region</a:t>
            </a:r>
            <a:r>
              <a:rPr lang="en-US" dirty="0"/>
              <a:t>*1</a:t>
            </a:r>
          </a:p>
          <a:p>
            <a:pPr lvl="1"/>
            <a:r>
              <a:rPr lang="en-US" dirty="0"/>
              <a:t>The default region is Midwest </a:t>
            </a:r>
          </a:p>
          <a:p>
            <a:pPr lvl="1"/>
            <a:r>
              <a:rPr lang="en-US" dirty="0"/>
              <a:t>Mountain: 0.005867 / Northeast: 0.006865 / Pacific: 0.008314 / Southeast: 0.008678 / Southwest: 0.006928</a:t>
            </a:r>
          </a:p>
          <a:p>
            <a:r>
              <a:rPr lang="en-US" dirty="0"/>
              <a:t>Assumptions met</a:t>
            </a:r>
          </a:p>
          <a:p>
            <a:r>
              <a:rPr lang="en-US" dirty="0"/>
              <a:t>No multicollinearity </a:t>
            </a:r>
          </a:p>
          <a:p>
            <a:r>
              <a:rPr lang="en-US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4288360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1CCF-604C-4249-9A13-1D41F913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DAB4F1-E222-4261-B410-93E10D8D2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00748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51203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30B69-C7D6-47C7-AD7B-E94B54F0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37" r="-1" b="5413"/>
          <a:stretch/>
        </p:blipFill>
        <p:spPr>
          <a:xfrm>
            <a:off x="-1" y="-2"/>
            <a:ext cx="12198915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28264E-43F8-4339-BE92-AA6B94D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20681"/>
            <a:ext cx="12188952" cy="2637319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8393-EE9E-407E-A9CB-EC1C9AD47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09CA3-6261-4018-BE32-89FE4C922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8533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51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B4E8-44A1-4E75-9835-8DB306E0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38ADA-338F-49DC-8752-B15846D76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Weird VIF: </a:t>
            </a:r>
            <a:r>
              <a:rPr lang="en-US" dirty="0">
                <a:hlinkClick r:id="rId2"/>
              </a:rPr>
              <a:t>https://www.tandfonline.com/doi/abs/10.1080/01621459.1992.10475190#.U2jkTFdMzTo</a:t>
            </a:r>
            <a:endParaRPr lang="en-US" dirty="0"/>
          </a:p>
          <a:p>
            <a:r>
              <a:rPr lang="en-US" dirty="0">
                <a:effectLst/>
              </a:rPr>
              <a:t>CDC data – most of the variables:</a:t>
            </a:r>
          </a:p>
          <a:p>
            <a:r>
              <a:rPr lang="en-US" u="sng" dirty="0">
                <a:effectLst/>
                <a:hlinkClick r:id="rId3"/>
              </a:rPr>
              <a:t>https://www.cdc.gov/nchs/pressroom/stats_of_the_states.htm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Cost of a wedding:</a:t>
            </a:r>
          </a:p>
          <a:p>
            <a:r>
              <a:rPr lang="en-US" u="sng" dirty="0">
                <a:effectLst/>
                <a:hlinkClick r:id="rId4"/>
              </a:rPr>
              <a:t>https://www.fool.com/the-ascent/research/average-cost-wedding/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Census data – education levels:</a:t>
            </a:r>
          </a:p>
          <a:p>
            <a:r>
              <a:rPr lang="en-US" u="sng" dirty="0">
                <a:effectLst/>
                <a:hlinkClick r:id="rId5"/>
              </a:rPr>
              <a:t>https://en.wikipedia.org/wiki/List_of_U.S._states_and_territories_by_educational_attainment#cite_note-CensusData-1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0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F196-77C3-43FD-AAD4-01ED74D3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D7F1-5CA2-4B3E-A0E9-6CC4BF18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CDC - 2019</a:t>
            </a:r>
          </a:p>
          <a:p>
            <a:r>
              <a:rPr lang="en-US" dirty="0"/>
              <a:t>No transformations needed</a:t>
            </a:r>
          </a:p>
          <a:p>
            <a:r>
              <a:rPr lang="en-US" dirty="0"/>
              <a:t>Nevada – not always citizens</a:t>
            </a:r>
          </a:p>
          <a:p>
            <a:r>
              <a:rPr lang="en-US" dirty="0"/>
              <a:t>Missing DR for 5 states </a:t>
            </a:r>
          </a:p>
          <a:p>
            <a:pPr lvl="1"/>
            <a:r>
              <a:rPr lang="en-US" dirty="0"/>
              <a:t>CA, IN, HI, MN, and NM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5E6AE-8746-438B-B41B-3616E4575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467" y="2262808"/>
            <a:ext cx="5566866" cy="378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1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6CE7-44C6-4D1C-9FBB-9AB75BC1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98E4-44C4-47D2-8009-DFE70A39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2017 Pew Research Survey – Religion:</a:t>
            </a:r>
          </a:p>
          <a:p>
            <a:r>
              <a:rPr lang="en-US" u="sng" dirty="0">
                <a:effectLst/>
                <a:hlinkClick r:id="rId2"/>
              </a:rPr>
              <a:t>https://en.wikipedia.org/wiki/List_of_U.S._states_and_territories_by_religiosity#cite_note-10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Median Age</a:t>
            </a:r>
          </a:p>
          <a:p>
            <a:r>
              <a:rPr lang="en-US" dirty="0">
                <a:effectLst/>
                <a:hlinkClick r:id="rId3"/>
              </a:rPr>
              <a:t>http://www.statsamerica.org/sip/rank_list.aspx?rank_label=pop46&amp;ct=S09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Percent in poverty using 2-year averages</a:t>
            </a:r>
          </a:p>
          <a:p>
            <a:r>
              <a:rPr lang="en-US" dirty="0">
                <a:effectLst/>
                <a:hlinkClick r:id="rId4"/>
              </a:rPr>
              <a:t>https://www.census.gov/library/publications/2020/demo/p60-270.html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Region</a:t>
            </a:r>
          </a:p>
          <a:p>
            <a:r>
              <a:rPr lang="en-US" dirty="0">
                <a:effectLst/>
                <a:hlinkClick r:id="rId5"/>
              </a:rPr>
              <a:t>https://www.nationsonline.org/oneworld/US-states-by-area.htm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1165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FF79-B700-4B1A-9E43-A08165D5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2F1C3-594B-419A-9CBB-9B213BBB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Minimum Age to get married (with parental approval)</a:t>
            </a:r>
          </a:p>
          <a:p>
            <a:r>
              <a:rPr lang="en-US" dirty="0">
                <a:effectLst/>
                <a:hlinkClick r:id="rId2"/>
              </a:rPr>
              <a:t>https://en.wikipedia.org/wiki/Marriage_age_in_the_United_States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Divorce</a:t>
            </a:r>
          </a:p>
          <a:p>
            <a:r>
              <a:rPr lang="en-US" u="sng" dirty="0">
                <a:effectLst/>
                <a:hlinkClick r:id="rId3"/>
              </a:rPr>
              <a:t>https://www.cdc.gov/nchs/data/dvs/state-divorce-rates-90-95-99-19.pdf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Wedding price</a:t>
            </a:r>
          </a:p>
          <a:p>
            <a:r>
              <a:rPr lang="en-US" dirty="0">
                <a:effectLst/>
                <a:hlinkClick r:id="rId4"/>
              </a:rPr>
              <a:t>https://www.valuepenguin.com/average-cost-of-wedding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2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96B3-7D5B-4715-A41C-6603A8AEB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A74D6-C7D8-4484-816E-969AFF57C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Divorce Rate</a:t>
            </a:r>
          </a:p>
        </p:txBody>
      </p:sp>
    </p:spTree>
    <p:extLst>
      <p:ext uri="{BB962C8B-B14F-4D97-AF65-F5344CB8AC3E}">
        <p14:creationId xmlns:p14="http://schemas.microsoft.com/office/powerpoint/2010/main" val="113399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A3D40-A06B-41F6-B7C0-7A3DCD90937C}"/>
              </a:ext>
            </a:extLst>
          </p:cNvPr>
          <p:cNvSpPr txBox="1"/>
          <p:nvPr/>
        </p:nvSpPr>
        <p:spPr>
          <a:xfrm>
            <a:off x="776287" y="611503"/>
            <a:ext cx="26802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Proportion that</a:t>
            </a:r>
          </a:p>
          <a:p>
            <a:pPr algn="ctr"/>
            <a:r>
              <a:rPr lang="en-US" sz="2800" dirty="0"/>
              <a:t>considers religion</a:t>
            </a:r>
          </a:p>
          <a:p>
            <a:pPr algn="ctr"/>
            <a:r>
              <a:rPr lang="en-US" sz="2800" dirty="0"/>
              <a:t>important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8291B-A3CD-449A-A7C2-E09437BFB307}"/>
              </a:ext>
            </a:extLst>
          </p:cNvPr>
          <p:cNvSpPr txBox="1"/>
          <p:nvPr/>
        </p:nvSpPr>
        <p:spPr>
          <a:xfrm>
            <a:off x="9665390" y="2198618"/>
            <a:ext cx="1730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Bachelor’s </a:t>
            </a:r>
          </a:p>
          <a:p>
            <a:pPr algn="ctr"/>
            <a:r>
              <a:rPr lang="en-US" sz="2800" dirty="0"/>
              <a:t>Degree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46AA8-B2B3-4B4A-ADA7-06BAECC78E64}"/>
              </a:ext>
            </a:extLst>
          </p:cNvPr>
          <p:cNvSpPr txBox="1"/>
          <p:nvPr/>
        </p:nvSpPr>
        <p:spPr>
          <a:xfrm>
            <a:off x="4207941" y="4473118"/>
            <a:ext cx="732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EC981-E4C6-4601-BB0C-4433A57A5EDE}"/>
              </a:ext>
            </a:extLst>
          </p:cNvPr>
          <p:cNvSpPr txBox="1"/>
          <p:nvPr/>
        </p:nvSpPr>
        <p:spPr>
          <a:xfrm>
            <a:off x="6986706" y="4042231"/>
            <a:ext cx="39682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Proportion of babies born </a:t>
            </a:r>
          </a:p>
          <a:p>
            <a:pPr algn="ctr"/>
            <a:r>
              <a:rPr lang="en-US" sz="2800" dirty="0"/>
              <a:t>to unmarried mothers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AE182-6BD5-42C2-93C4-365B9F7CE79A}"/>
              </a:ext>
            </a:extLst>
          </p:cNvPr>
          <p:cNvSpPr txBox="1"/>
          <p:nvPr/>
        </p:nvSpPr>
        <p:spPr>
          <a:xfrm>
            <a:off x="2080930" y="3294615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66348-C135-4776-99EA-27548DD8CC39}"/>
              </a:ext>
            </a:extLst>
          </p:cNvPr>
          <p:cNvSpPr txBox="1"/>
          <p:nvPr/>
        </p:nvSpPr>
        <p:spPr>
          <a:xfrm>
            <a:off x="1190625" y="6100763"/>
            <a:ext cx="1190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0CADE-6208-4905-B082-3F3CA3337AB8}"/>
              </a:ext>
            </a:extLst>
          </p:cNvPr>
          <p:cNvSpPr txBox="1"/>
          <p:nvPr/>
        </p:nvSpPr>
        <p:spPr>
          <a:xfrm>
            <a:off x="4242095" y="5721435"/>
            <a:ext cx="3707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Minimum Marriage Age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A6162-0EBE-4848-A44C-0D213F2D4187}"/>
              </a:ext>
            </a:extLst>
          </p:cNvPr>
          <p:cNvSpPr txBox="1"/>
          <p:nvPr/>
        </p:nvSpPr>
        <p:spPr>
          <a:xfrm>
            <a:off x="9054468" y="5721435"/>
            <a:ext cx="2126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2016 Election</a:t>
            </a:r>
          </a:p>
          <a:p>
            <a:pPr algn="ctr"/>
            <a:r>
              <a:rPr lang="en-US" sz="2800" dirty="0"/>
              <a:t>Result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5186D3-2A2C-45A6-B9AA-AB7C8BD2DBC3}"/>
              </a:ext>
            </a:extLst>
          </p:cNvPr>
          <p:cNvSpPr txBox="1"/>
          <p:nvPr/>
        </p:nvSpPr>
        <p:spPr>
          <a:xfrm>
            <a:off x="5888935" y="2721838"/>
            <a:ext cx="2444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Teen Birth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6AA6B1-FE05-43BA-AF26-8A62A727C565}"/>
              </a:ext>
            </a:extLst>
          </p:cNvPr>
          <p:cNvSpPr txBox="1"/>
          <p:nvPr/>
        </p:nvSpPr>
        <p:spPr>
          <a:xfrm>
            <a:off x="4621696" y="675861"/>
            <a:ext cx="222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Wedding Cost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188DE-9825-43C2-8351-E4F3B5764BB3}"/>
              </a:ext>
            </a:extLst>
          </p:cNvPr>
          <p:cNvSpPr txBox="1"/>
          <p:nvPr/>
        </p:nvSpPr>
        <p:spPr>
          <a:xfrm>
            <a:off x="7721781" y="1304001"/>
            <a:ext cx="1943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Poverty Rate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F5E35-2A95-4CC8-9623-42961300CDE5}"/>
              </a:ext>
            </a:extLst>
          </p:cNvPr>
          <p:cNvSpPr txBox="1"/>
          <p:nvPr/>
        </p:nvSpPr>
        <p:spPr>
          <a:xfrm>
            <a:off x="3120887" y="2198618"/>
            <a:ext cx="2178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Marriage Rate</a:t>
            </a:r>
          </a:p>
        </p:txBody>
      </p:sp>
    </p:spTree>
    <p:extLst>
      <p:ext uri="{BB962C8B-B14F-4D97-AF65-F5344CB8AC3E}">
        <p14:creationId xmlns:p14="http://schemas.microsoft.com/office/powerpoint/2010/main" val="394558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F9CF7650-7342-48D6-999E-174C77B5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4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EB2D286E-2458-46AD-B49E-911912F7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iagram, map&#10;&#10;Description automatically generated">
            <a:extLst>
              <a:ext uri="{FF2B5EF4-FFF2-40B4-BE49-F238E27FC236}">
                <a16:creationId xmlns:a16="http://schemas.microsoft.com/office/drawing/2014/main" id="{580C9D82-A825-4170-8B0E-AF367D8CE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132" y="643467"/>
            <a:ext cx="7211735" cy="55710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18D092-6F3F-4A65-92CC-203B606D25C1}"/>
              </a:ext>
            </a:extLst>
          </p:cNvPr>
          <p:cNvSpPr/>
          <p:nvPr/>
        </p:nvSpPr>
        <p:spPr>
          <a:xfrm>
            <a:off x="6236804" y="4924839"/>
            <a:ext cx="3465063" cy="11131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9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C8F5-BAC9-4E23-A6DC-9D03E1D3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27F43-F943-4D53-9F3D-C8FB9F320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377" y="1743641"/>
            <a:ext cx="6814598" cy="46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1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B1D6-102E-4C3D-8BA4-62FC1960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F424-0E93-4827-A921-9B99CC2DD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F0DBC2-268D-41D9-B905-FE965EB9D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76" y="495666"/>
            <a:ext cx="10219048" cy="5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9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A343AA-5C53-4020-A44F-77D73B10C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14311"/>
            <a:ext cx="4728626" cy="3211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556D24-2AC8-477C-BC1E-37C487F37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10" y="3514311"/>
            <a:ext cx="4728627" cy="32115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A943E9-ACA2-48EB-9F1E-AEEF19683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532" y="206313"/>
            <a:ext cx="4745094" cy="32226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FEE1EE0-19E4-4FCB-8971-3303992D9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511" y="206313"/>
            <a:ext cx="4745092" cy="322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88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{D2FB40F7-AFE5-4CF6-9E37-365DAC51C5BD}tf55705232_win32</Template>
  <TotalTime>2984</TotalTime>
  <Words>643</Words>
  <Application>Microsoft Office PowerPoint</Application>
  <PresentationFormat>Widescreen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Goudy Old Style</vt:lpstr>
      <vt:lpstr>Wingdings 2</vt:lpstr>
      <vt:lpstr>SlateVTI</vt:lpstr>
      <vt:lpstr> Divorce Rate by State</vt:lpstr>
      <vt:lpstr>The Data</vt:lpstr>
      <vt:lpstr>Variables</vt:lpstr>
      <vt:lpstr>PowerPoint Presentation</vt:lpstr>
      <vt:lpstr>PowerPoint Presentation</vt:lpstr>
      <vt:lpstr>Categorical Variables</vt:lpstr>
      <vt:lpstr>Numerical Variables</vt:lpstr>
      <vt:lpstr>PowerPoint Presentation</vt:lpstr>
      <vt:lpstr>PowerPoint Presentation</vt:lpstr>
      <vt:lpstr>Creating a Model</vt:lpstr>
      <vt:lpstr>Exclusively Numeric</vt:lpstr>
      <vt:lpstr>Adding Categorical Variables</vt:lpstr>
      <vt:lpstr>Assessing the Model</vt:lpstr>
      <vt:lpstr>Percent of Babies Born to Unmarried Mothers</vt:lpstr>
      <vt:lpstr>Estimations</vt:lpstr>
      <vt:lpstr>In Reflection</vt:lpstr>
      <vt:lpstr>Future Work</vt:lpstr>
      <vt:lpstr>Thank You</vt:lpstr>
      <vt:lpstr>Citations</vt:lpstr>
      <vt:lpstr>Citations II</vt:lpstr>
      <vt:lpstr>Citations III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Divorce by State</dc:title>
  <dc:creator>Jennifer</dc:creator>
  <cp:lastModifiedBy>Jennifer</cp:lastModifiedBy>
  <cp:revision>9</cp:revision>
  <dcterms:created xsi:type="dcterms:W3CDTF">2021-04-18T19:34:19Z</dcterms:created>
  <dcterms:modified xsi:type="dcterms:W3CDTF">2021-04-25T18:44:05Z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