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5"/>
      <p:bold r:id="rId16"/>
    </p:embeddedFont>
    <p:embeddedFont>
      <p:font typeface="Aldhabi" panose="01000000000000000000" pitchFamily="2" charset="-78"/>
      <p:regular r:id="rId17"/>
    </p:embeddedFont>
    <p:embeddedFont>
      <p:font typeface="Aller Display" panose="02000503000000020003" pitchFamily="2" charset="0"/>
      <p:regular r:id="rId18"/>
    </p:embeddedFont>
    <p:embeddedFont>
      <p:font typeface="Patrick Hand SC" panose="00000500000000000000" pitchFamily="2" charset="0"/>
      <p:regular r:id="rId19"/>
      <p:bold r:id="rId20"/>
      <p:boldItalic r:id="rId21"/>
    </p:embeddedFont>
    <p:embeddedFont>
      <p:font typeface="Sniglet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274" autoAdjust="0"/>
  </p:normalViewPr>
  <p:slideViewPr>
    <p:cSldViewPr snapToGrid="0">
      <p:cViewPr varScale="1">
        <p:scale>
          <a:sx n="138" d="100"/>
          <a:sy n="138" d="100"/>
        </p:scale>
        <p:origin x="28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 panose="020B0704020202020204"/>
              <a:buNone/>
              <a:defRPr sz="3000" b="1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 panose="020B0704020202020204"/>
              <a:buChar char="+"/>
              <a:defRPr sz="2400">
                <a:solidFill>
                  <a:srgbClr val="434343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 panose="020B0704020202020204"/>
                <a:ea typeface="Sniglet" panose="020B0704020202020204"/>
                <a:cs typeface="Sniglet" panose="020B0704020202020204"/>
                <a:sym typeface="Sniglet" panose="020B07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877731"/>
            <a:ext cx="9144000" cy="26964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3B854-5ACD-809C-C813-4AF8B8D4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51" y="748144"/>
            <a:ext cx="2609336" cy="3758031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AC3E79D2-12FF-8988-EC57-97DD8691AE1F}"/>
              </a:ext>
            </a:extLst>
          </p:cNvPr>
          <p:cNvSpPr txBox="1"/>
          <p:nvPr/>
        </p:nvSpPr>
        <p:spPr>
          <a:xfrm>
            <a:off x="3524250" y="1653721"/>
            <a:ext cx="4241222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 sz="8000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ler Display" panose="02000503000000020003" pitchFamily="2" charset="0"/>
              </a:rPr>
              <a:t>F</a:t>
            </a:r>
            <a:r>
              <a:rPr lang="en-GB" altLang="en-US" sz="8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ler Display" panose="02000503000000020003" pitchFamily="2" charset="0"/>
              </a:rPr>
              <a:t>LUTTER</a:t>
            </a:r>
          </a:p>
          <a:p>
            <a:pPr algn="ctr"/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(WEB / ANDROID / IOS / MAC / WINDOWS)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1FDE72B6-E504-BE32-F741-53009EF36350}"/>
              </a:ext>
            </a:extLst>
          </p:cNvPr>
          <p:cNvSpPr txBox="1"/>
          <p:nvPr/>
        </p:nvSpPr>
        <p:spPr>
          <a:xfrm>
            <a:off x="3694846" y="3263265"/>
            <a:ext cx="424122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 sz="1600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ler Display" panose="02000503000000020003" pitchFamily="2" charset="0"/>
              </a:rPr>
              <a:t>Software Development Master Course</a:t>
            </a:r>
            <a:endParaRPr lang="en-GB" altLang="en-US" sz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770" y="1063253"/>
            <a:ext cx="4698885" cy="1361292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-It contains all the required packages for the basic building blocks of writing a Flutter application. ​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-These libraries are written in Dart language.​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44715" y="2702158"/>
            <a:ext cx="50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-Widget is a piece of code that represents a visual component or an interactive element in a user interface.​</a:t>
            </a:r>
          </a:p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-Widgets are responsible for defining the structure, appearance, and behavior of the user interface elements.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9EB248D-5406-FB64-686B-1B1999E81C97}"/>
              </a:ext>
            </a:extLst>
          </p:cNvPr>
          <p:cNvSpPr txBox="1"/>
          <p:nvPr/>
        </p:nvSpPr>
        <p:spPr>
          <a:xfrm>
            <a:off x="908745" y="712905"/>
            <a:ext cx="254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Foundation Library​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8B10537-3E05-8BE9-B487-7621237037AD}"/>
              </a:ext>
            </a:extLst>
          </p:cNvPr>
          <p:cNvSpPr txBox="1"/>
          <p:nvPr/>
        </p:nvSpPr>
        <p:spPr>
          <a:xfrm>
            <a:off x="908745" y="2201080"/>
            <a:ext cx="254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Widgets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987" y="1297824"/>
            <a:ext cx="5019559" cy="2872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06" name="Picture 105"/>
          <p:cNvPicPr/>
          <p:nvPr/>
        </p:nvPicPr>
        <p:blipFill>
          <a:blip r:embed="rId2"/>
          <a:srcRect t="415" r="6601" b="19585"/>
          <a:stretch>
            <a:fillRect/>
          </a:stretch>
        </p:blipFill>
        <p:spPr>
          <a:xfrm>
            <a:off x="1510145" y="1316181"/>
            <a:ext cx="6248400" cy="29382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005" y="969991"/>
            <a:ext cx="5571490" cy="1159510"/>
          </a:xfrm>
        </p:spPr>
        <p:txBody>
          <a:bodyPr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/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INTRODUCTION OT FLUTTER: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619086" y="2129501"/>
            <a:ext cx="363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b="1" dirty="0">
                <a:solidFill>
                  <a:schemeClr val="bg1">
                    <a:lumMod val="50000"/>
                  </a:schemeClr>
                </a:solidFill>
              </a:rPr>
              <a:t>Outlines: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 spc="300" dirty="0">
                <a:solidFill>
                  <a:schemeClr val="bg1">
                    <a:lumMod val="50000"/>
                  </a:schemeClr>
                </a:solidFill>
              </a:rPr>
              <a:t>What means flutter?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 spc="300" dirty="0">
                <a:solidFill>
                  <a:schemeClr val="bg1">
                    <a:lumMod val="50000"/>
                  </a:schemeClr>
                </a:solidFill>
              </a:rPr>
              <a:t>Why we need flutter?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 spc="300" dirty="0">
                <a:solidFill>
                  <a:schemeClr val="bg1">
                    <a:lumMod val="50000"/>
                  </a:schemeClr>
                </a:solidFill>
              </a:rPr>
              <a:t>Features of 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800" spc="300" dirty="0">
                <a:solidFill>
                  <a:schemeClr val="bg1">
                    <a:lumMod val="50000"/>
                  </a:schemeClr>
                </a:solidFill>
              </a:rPr>
              <a:t>Flutter VS React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160817" y="1967345"/>
            <a:ext cx="3101745" cy="1932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246736" y="2058987"/>
            <a:ext cx="362042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Flutter is an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open-source UI framework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developed by Google and it 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native cross-platform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 Android, iOS, windows, web)​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 is one programming language and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codebase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Flutter uses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Dart Language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.​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521200" y="411162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23865" y="190563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F1EF27-B1E2-974B-AFD1-8E0403C0220B}"/>
              </a:ext>
            </a:extLst>
          </p:cNvPr>
          <p:cNvSpPr txBox="1">
            <a:spLocks/>
          </p:cNvSpPr>
          <p:nvPr/>
        </p:nvSpPr>
        <p:spPr>
          <a:xfrm>
            <a:off x="1006128" y="1052830"/>
            <a:ext cx="5571490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FLUTTER?​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849" y="1309255"/>
            <a:ext cx="5872076" cy="304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600" y="1198418"/>
            <a:ext cx="4298835" cy="3110346"/>
          </a:xfrm>
        </p:spPr>
        <p:txBody>
          <a:bodyPr/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-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An application developed exclusively for a </a:t>
            </a:r>
            <a:r>
              <a:rPr lang="en-US" sz="200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single platform using a native-to-the-operating-system language</a:t>
            </a:r>
            <a:r>
              <a:rPr lang="en-US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is a Native app .​​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</a:b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- Example: you can develop a native Android app with Java or Kotlin and choose Swift and Objective-C for iOS apps.​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rcRect l="31948" t="13387" r="31323" b="14563"/>
          <a:stretch>
            <a:fillRect/>
          </a:stretch>
        </p:blipFill>
        <p:spPr>
          <a:xfrm>
            <a:off x="6165273" y="1800456"/>
            <a:ext cx="1541780" cy="17809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D9E7CD-E367-4C9B-3685-E69303FBB5E1}"/>
              </a:ext>
            </a:extLst>
          </p:cNvPr>
          <p:cNvSpPr txBox="1">
            <a:spLocks/>
          </p:cNvSpPr>
          <p:nvPr/>
        </p:nvSpPr>
        <p:spPr>
          <a:xfrm>
            <a:off x="916073" y="782666"/>
            <a:ext cx="5571490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NATIVE APP DEVELOPMENT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48" y="2058091"/>
            <a:ext cx="3471543" cy="1159800"/>
          </a:xfrm>
        </p:spPr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Cross-platform is also known as  multiplatform or platform independent.​</a:t>
            </a:r>
            <a:br>
              <a:rPr lang="en-US" sz="15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</a:br>
            <a:br>
              <a:rPr lang="en-US" sz="15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</a:br>
            <a:r>
              <a:rPr lang="en-US" sz="1500" b="1" dirty="0">
                <a:ln/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charset="0"/>
              </a:rPr>
              <a:t>"Write code once and reuse for different platform".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69767" y="1752484"/>
            <a:ext cx="2505652" cy="17710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DE9271-BBC6-8D12-2E21-0E2F73026A98}"/>
              </a:ext>
            </a:extLst>
          </p:cNvPr>
          <p:cNvSpPr txBox="1">
            <a:spLocks/>
          </p:cNvSpPr>
          <p:nvPr/>
        </p:nvSpPr>
        <p:spPr>
          <a:xfrm>
            <a:off x="916073" y="782666"/>
            <a:ext cx="5571490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CROSS APP DEVELOPMENT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35321" t="32539" r="13889" b="18372"/>
          <a:stretch>
            <a:fillRect/>
          </a:stretch>
        </p:blipFill>
        <p:spPr>
          <a:xfrm>
            <a:off x="1775000" y="1250026"/>
            <a:ext cx="4411056" cy="3067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43FD23-437B-1E8A-CA0C-1E40F2112676}"/>
              </a:ext>
            </a:extLst>
          </p:cNvPr>
          <p:cNvSpPr txBox="1">
            <a:spLocks/>
          </p:cNvSpPr>
          <p:nvPr/>
        </p:nvSpPr>
        <p:spPr>
          <a:xfrm>
            <a:off x="850092" y="387350"/>
            <a:ext cx="5571490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FEATURES OF FLUTTER: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663" y="1303770"/>
            <a:ext cx="4468610" cy="3124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85161B-0A79-A5ED-44CE-D57D3C491716}"/>
              </a:ext>
            </a:extLst>
          </p:cNvPr>
          <p:cNvSpPr txBox="1">
            <a:spLocks/>
          </p:cNvSpPr>
          <p:nvPr/>
        </p:nvSpPr>
        <p:spPr>
          <a:xfrm>
            <a:off x="870873" y="470362"/>
            <a:ext cx="5571490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chemeClr val="accent2">
                  <a:lumMod val="5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 panose="020B0704020202020204"/>
              <a:buNone/>
              <a:defRPr sz="6000" b="0" i="0" u="none" strike="noStrike" cap="none">
                <a:solidFill>
                  <a:schemeClr val="accent1"/>
                </a:solidFill>
                <a:latin typeface="Patrick Hand SC" panose="020B0704020202020204"/>
                <a:ea typeface="Patrick Hand SC" panose="020B0704020202020204"/>
                <a:cs typeface="Patrick Hand SC" panose="020B0704020202020204"/>
                <a:sym typeface="Patrick Hand SC" panose="020B0704020202020204"/>
              </a:defRPr>
            </a:lvl9pPr>
          </a:lstStyle>
          <a:p>
            <a:r>
              <a:rPr lang="en-US" sz="2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2346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ler Display" panose="02000503000000020003" pitchFamily="2" charset="0"/>
                <a:cs typeface="Times New Roman" panose="02020603050405020304" charset="0"/>
              </a:rPr>
              <a:t>FLUTTER ARCHITECTURE: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11991" y="1998287"/>
            <a:ext cx="254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 Flutter Engine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37022" y="2472200"/>
            <a:ext cx="571583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It is a portable runtime for high-quality mobile apps and primarily based on the C++ language.​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It implements Flutter core libraries that include animation and graphics, file and network I/O, plugin architecture, accessibility support, and a dart runtime for developing, compiling, and running Flutter applications.​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5C12-CFDC-04C0-1E28-7F2FD3062A4F}"/>
              </a:ext>
            </a:extLst>
          </p:cNvPr>
          <p:cNvSpPr txBox="1"/>
          <p:nvPr/>
        </p:nvSpPr>
        <p:spPr>
          <a:xfrm>
            <a:off x="1011991" y="724155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1800" b="1" dirty="0">
                <a:latin typeface="Agency FB" panose="020B0503020202020204" pitchFamily="34" charset="0"/>
              </a:rPr>
              <a:t>1)</a:t>
            </a:r>
            <a:r>
              <a:rPr lang="en-US" sz="1800" b="1" dirty="0">
                <a:latin typeface="Agency FB" panose="020B0503020202020204" pitchFamily="34" charset="0"/>
              </a:rPr>
              <a:t>Flutter Engine​</a:t>
            </a:r>
            <a:br>
              <a:rPr lang="en-US" sz="1800" b="1" dirty="0">
                <a:latin typeface="Agency FB" panose="020B0503020202020204" pitchFamily="34" charset="0"/>
              </a:rPr>
            </a:br>
            <a:r>
              <a:rPr lang="en-GB" altLang="en-US" sz="1800" b="1" dirty="0">
                <a:latin typeface="Agency FB" panose="020B0503020202020204" pitchFamily="34" charset="0"/>
              </a:rPr>
              <a:t>2)</a:t>
            </a:r>
            <a:r>
              <a:rPr lang="en-US" sz="1800" b="1" dirty="0">
                <a:latin typeface="Agency FB" panose="020B0503020202020204" pitchFamily="34" charset="0"/>
              </a:rPr>
              <a:t>Foundation Library</a:t>
            </a:r>
            <a:r>
              <a:rPr lang="en-GB" altLang="en-US" sz="1800" b="1" dirty="0">
                <a:latin typeface="Agency FB" panose="020B0503020202020204" pitchFamily="34" charset="0"/>
              </a:rPr>
              <a:t>.</a:t>
            </a:r>
            <a:br>
              <a:rPr lang="en-US" sz="1800" b="1" dirty="0">
                <a:latin typeface="Agency FB" panose="020B0503020202020204" pitchFamily="34" charset="0"/>
              </a:rPr>
            </a:br>
            <a:r>
              <a:rPr lang="en-GB" altLang="en-US" sz="1800" b="1" dirty="0">
                <a:latin typeface="Agency FB" panose="020B0503020202020204" pitchFamily="34" charset="0"/>
              </a:rPr>
              <a:t>3)</a:t>
            </a:r>
            <a:r>
              <a:rPr lang="en-US" sz="1800" b="1" dirty="0">
                <a:latin typeface="Agency FB" panose="020B0503020202020204" pitchFamily="34" charset="0"/>
              </a:rPr>
              <a:t>Widgets</a:t>
            </a:r>
            <a:r>
              <a:rPr lang="en-GB" altLang="en-US" sz="1800" b="1" dirty="0">
                <a:latin typeface="Agency FB" panose="020B0503020202020204" pitchFamily="34" charset="0"/>
              </a:rPr>
              <a:t>.</a:t>
            </a:r>
            <a:br>
              <a:rPr lang="en-US" sz="1800" b="1" dirty="0">
                <a:latin typeface="Agency FB" panose="020B0503020202020204" pitchFamily="34" charset="0"/>
              </a:rPr>
            </a:br>
            <a:r>
              <a:rPr lang="en-GB" altLang="en-US" sz="1800" b="1" dirty="0">
                <a:latin typeface="Agency FB" panose="020B0503020202020204" pitchFamily="34" charset="0"/>
              </a:rPr>
              <a:t>4)</a:t>
            </a:r>
            <a:r>
              <a:rPr lang="en-US" sz="1800" b="1" dirty="0">
                <a:latin typeface="Agency FB" panose="020B0503020202020204" pitchFamily="34" charset="0"/>
              </a:rPr>
              <a:t>Design Specific Widgets</a:t>
            </a:r>
            <a:endParaRPr lang="en-US" sz="1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325</Words>
  <Application>Microsoft Office PowerPoint</Application>
  <PresentationFormat>On-screen Show (16:9)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Patrick Hand SC</vt:lpstr>
      <vt:lpstr>Sniglet</vt:lpstr>
      <vt:lpstr>Arial</vt:lpstr>
      <vt:lpstr>Aller Display</vt:lpstr>
      <vt:lpstr>Aldhabi</vt:lpstr>
      <vt:lpstr>Agency FB</vt:lpstr>
      <vt:lpstr>Seyton template</vt:lpstr>
      <vt:lpstr>PowerPoint Presentation</vt:lpstr>
      <vt:lpstr>INTRODUCTION OT FLUTTER:</vt:lpstr>
      <vt:lpstr>PowerPoint Presentation</vt:lpstr>
      <vt:lpstr> </vt:lpstr>
      <vt:lpstr>- An application developed exclusively for a single platform using a native-to-the-operating-system language is a Native app .​​  - Example: you can develop a native Android app with Java or Kotlin and choose Swift and Objective-C for iOS apps.​</vt:lpstr>
      <vt:lpstr>Cross-platform is also known as  multiplatform or platform independent.​  "Write code once and reuse for different platform".</vt:lpstr>
      <vt:lpstr>PowerPoint Presentation</vt:lpstr>
      <vt:lpstr>PowerPoint Presentation</vt:lpstr>
      <vt:lpstr>PowerPoint Presentation</vt:lpstr>
      <vt:lpstr>-It contains all the required packages for the basic building blocks of writing a Flutter application. ​ -These libraries are written in Dart language.​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VFX</dc:title>
  <dc:creator>Jebin Jose</dc:creator>
  <cp:lastModifiedBy>Jebin Jose</cp:lastModifiedBy>
  <cp:revision>86</cp:revision>
  <dcterms:created xsi:type="dcterms:W3CDTF">2023-06-01T14:36:00Z</dcterms:created>
  <dcterms:modified xsi:type="dcterms:W3CDTF">2023-06-03T09:04:30Z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EF1B8E85CAEE410BA1D2C5A462FD9667</vt:lpwstr>
  </property>
  <property fmtid="{D5CDD505-2E9C-101B-9397-08002B2CF9AE}" pid="3" name="KSOProductBuildVer">
    <vt:lpwstr>1033-11.2.0.11537</vt:lpwstr>
  </property>
</Properties>
</file>