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5" r:id="rId6"/>
    <p:sldId id="266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1FF"/>
    <a:srgbClr val="C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D8072-1191-4051-8E52-2F1BD00BA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C6F243-4164-4FFC-87EB-6AB3E521F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88AA3-1E48-4624-BF16-EF1D2186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D677-C53F-4AEE-A256-B97906872CE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6B417-84D5-41D7-933E-EDD15D5A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EF9CB-9805-4553-882E-0EEC4640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0965-8C60-46C0-9629-4B97A8F5D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6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0BB96-D6A3-46C9-A68E-6B83061E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42B266-0C00-4618-95C0-1A5DF8F8A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BBF39-39CE-4376-9FBF-0E6CEA40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D677-C53F-4AEE-A256-B97906872CE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39E36-2356-453A-B877-3C88623C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FD77C-82AC-4D83-832F-4FD3C2FF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0965-8C60-46C0-9629-4B97A8F5D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22D860-5F04-4AE9-A504-595558F5A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26647-2C8C-469D-A37C-034ABBABD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43BAA-7AD5-4EBB-B8AC-2852F4A7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D677-C53F-4AEE-A256-B97906872CE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6905F-B518-4AE6-9CEB-76CAF073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B3F10-7C29-46B3-9410-307143A4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0965-8C60-46C0-9629-4B97A8F5D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4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10B67-F6FD-4111-B182-39DA652A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8AE6-9AE2-4463-AFFD-38092CAF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5F87E-69A2-4808-BC7F-D69F58A1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D677-C53F-4AEE-A256-B97906872CE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5E086-062C-4D51-A149-62E4E8A0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51449-D878-4532-A070-FA38E44A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0965-8C60-46C0-9629-4B97A8F5D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5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274BE-CE63-4E85-A0BB-9F74D52E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B97DD-BEC1-4389-A8F5-27AED9B7E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C7722-98A8-437D-85AB-F2921F3C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D677-C53F-4AEE-A256-B97906872CE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D8E00-0FE6-425A-B7F3-34A26CCF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5A2B5-AECF-4D61-8A28-AA91A6B6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0965-8C60-46C0-9629-4B97A8F5D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6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0638-9D3D-4399-85CC-D88B3C43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7615E-0338-4AB0-B417-1C608A9C1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F868A-04D1-43F2-96F9-0822C19C3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901D02-A507-4AB6-AAC7-0BE56FF6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D677-C53F-4AEE-A256-B97906872CE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BC325-C789-42B6-AA88-B7623B58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D7885-7EE3-4752-ACB2-BA9486D9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0965-8C60-46C0-9629-4B97A8F5D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0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4BD0F-88DB-4798-BB63-B0BECCB8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C36EF-3275-4082-9A99-492DA1013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ED0CB4-D159-4B18-A850-FFF6E0BA7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64D245-3EA9-43F9-A841-5C9D10D6C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8F9AE-866C-4C1A-9AC0-285F98F08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4F1BD5-D353-467C-9F37-EE53C40A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D677-C53F-4AEE-A256-B97906872CE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4E9D26-DB33-4204-A38A-E4DAB3C9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DB568F-245F-4DDC-ABC0-860B11D0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0965-8C60-46C0-9629-4B97A8F5D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4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B17F3-D9F7-437F-9CA1-A2B77C3F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6F7397-AD09-42A4-9C95-F09EF5A4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D677-C53F-4AEE-A256-B97906872CE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96726-A324-4C74-8389-87178DDB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DD8131-F645-4133-AFD2-1A41CDF6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0965-8C60-46C0-9629-4B97A8F5D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5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ED8FB7-5A75-4792-9326-8B0A903E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D677-C53F-4AEE-A256-B97906872CE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8244FA-6E96-4534-B63E-0234DC49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B56D39-8B52-4F8E-AA3B-8A845DBA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0965-8C60-46C0-9629-4B97A8F5D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3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8537E-EFB2-4BA8-AFD0-9D60D577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D3F8A-37A2-4973-A884-92133081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83560-AF14-4676-9365-C26F5C143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421F0-F65E-4B30-A77B-AF5C0947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D677-C53F-4AEE-A256-B97906872CE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84EAB-6C73-4CC4-A5DC-3C1152A4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7EF783-2F2F-42B6-97E1-BD67BB31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0965-8C60-46C0-9629-4B97A8F5D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8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F652-A004-46D3-BCF4-FC832B36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2AB297-1FED-4BA3-8362-64068307C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42CBB-ED08-4A17-A811-5F3B0D87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9584B-6FD5-476F-8BCA-C165B35D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D677-C53F-4AEE-A256-B97906872CE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CF0544-C190-4918-9C48-83B06C8D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B7C26-0B6E-4E6F-9540-AE60410B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0965-8C60-46C0-9629-4B97A8F5D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5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9435C6-C8CB-4D10-87F8-D4BD9345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57AF6-5347-47C5-BDED-DAD376CE7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E7AD1-4605-4302-8223-CA8920C13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DD677-C53F-4AEE-A256-B97906872CE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CF656-4695-4A6A-8B22-D89143C20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B3F83-C49F-4FC1-BEE8-5458D876D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80965-8C60-46C0-9629-4B97A8F5D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3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5DEC4A-AAD7-4E22-A3C2-81B6F37BA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7" y="2765602"/>
            <a:ext cx="5137511" cy="1496350"/>
          </a:xfrm>
        </p:spPr>
        <p:txBody>
          <a:bodyPr anchor="b">
            <a:normAutofit/>
          </a:bodyPr>
          <a:lstStyle/>
          <a:p>
            <a:r>
              <a:rPr lang="ko-KR" altLang="en-US" sz="48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위치 크래프트</a:t>
            </a:r>
            <a:endParaRPr lang="ko-KR" altLang="en-US" sz="4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050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C069BA-77BD-4C84-9D47-4D454889170B}"/>
              </a:ext>
            </a:extLst>
          </p:cNvPr>
          <p:cNvSpPr txBox="1"/>
          <p:nvPr/>
        </p:nvSpPr>
        <p:spPr>
          <a:xfrm>
            <a:off x="467582" y="1259176"/>
            <a:ext cx="10854842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b="1" dirty="0"/>
              <a:t>게임 개요</a:t>
            </a:r>
            <a:endParaRPr lang="en-US" altLang="ko-KR" sz="32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b="1" dirty="0"/>
              <a:t>게임 목표</a:t>
            </a:r>
            <a:endParaRPr lang="en-US" altLang="ko-KR" sz="32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b="1" dirty="0"/>
              <a:t>조작법</a:t>
            </a:r>
            <a:endParaRPr lang="en-US" altLang="ko-KR" sz="32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b="1" dirty="0"/>
              <a:t>핵심 시스템</a:t>
            </a:r>
            <a:endParaRPr lang="en-US" altLang="ko-KR" sz="32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ko-KR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902D7C-E2B1-48AB-B7CA-C7740AC2796F}"/>
              </a:ext>
            </a:extLst>
          </p:cNvPr>
          <p:cNvSpPr txBox="1"/>
          <p:nvPr/>
        </p:nvSpPr>
        <p:spPr>
          <a:xfrm>
            <a:off x="467582" y="275650"/>
            <a:ext cx="734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93290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C069BA-77BD-4C84-9D47-4D454889170B}"/>
              </a:ext>
            </a:extLst>
          </p:cNvPr>
          <p:cNvSpPr txBox="1"/>
          <p:nvPr/>
        </p:nvSpPr>
        <p:spPr>
          <a:xfrm>
            <a:off x="467582" y="1461377"/>
            <a:ext cx="10854842" cy="491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ko-KR" sz="2000" b="1" dirty="0"/>
              <a:t>제목</a:t>
            </a:r>
            <a:r>
              <a:rPr lang="en-US" altLang="ko-KR" sz="2000" b="1" dirty="0"/>
              <a:t>:</a:t>
            </a:r>
            <a:r>
              <a:rPr lang="en-US" altLang="ko-KR" sz="2000" dirty="0"/>
              <a:t> </a:t>
            </a:r>
            <a:r>
              <a:rPr lang="ko-KR" altLang="en-US" sz="2000" dirty="0"/>
              <a:t>미정</a:t>
            </a:r>
            <a:endParaRPr lang="ko-KR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b="1" dirty="0"/>
              <a:t>개발엔진</a:t>
            </a:r>
            <a:r>
              <a:rPr lang="en-US" altLang="ko-KR" sz="2000" b="1" dirty="0"/>
              <a:t>: </a:t>
            </a:r>
            <a:r>
              <a:rPr lang="en-US" altLang="ko-KR" sz="2000" dirty="0"/>
              <a:t>Unity</a:t>
            </a:r>
            <a:r>
              <a:rPr lang="ko-KR" altLang="en-US" sz="2000" dirty="0"/>
              <a:t> </a:t>
            </a:r>
            <a:r>
              <a:rPr lang="en-US" altLang="ko-KR" sz="2000" dirty="0"/>
              <a:t>3D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/>
              <a:t>플랫폼</a:t>
            </a:r>
            <a:r>
              <a:rPr lang="en-US" altLang="ko-KR" sz="2000" b="1" dirty="0"/>
              <a:t>:</a:t>
            </a:r>
            <a:r>
              <a:rPr lang="en-US" altLang="ko-KR" sz="2000" dirty="0"/>
              <a:t> </a:t>
            </a:r>
            <a:r>
              <a:rPr lang="ko-KR" altLang="en-US" sz="2000" dirty="0"/>
              <a:t>안드로이드</a:t>
            </a:r>
            <a:r>
              <a:rPr lang="en-US" altLang="ko-KR" sz="2000" dirty="0"/>
              <a:t>(Google Play </a:t>
            </a:r>
            <a:r>
              <a:rPr lang="ko-KR" altLang="en-US" sz="2000" dirty="0"/>
              <a:t>출시 예정</a:t>
            </a:r>
            <a:r>
              <a:rPr lang="en-US" altLang="ko-KR" sz="2000" dirty="0"/>
              <a:t>)</a:t>
            </a:r>
            <a:endParaRPr lang="ko-KR" altLang="ko-KR" sz="2000" dirty="0"/>
          </a:p>
          <a:p>
            <a:pPr>
              <a:lnSpc>
                <a:spcPct val="200000"/>
              </a:lnSpc>
            </a:pPr>
            <a:r>
              <a:rPr lang="ko-KR" altLang="ko-KR" sz="2000" b="1" dirty="0"/>
              <a:t>장르</a:t>
            </a:r>
            <a:r>
              <a:rPr lang="en-US" altLang="ko-KR" sz="2000" b="1" dirty="0"/>
              <a:t>:</a:t>
            </a:r>
            <a:r>
              <a:rPr lang="en-US" altLang="ko-KR" sz="2000" dirty="0"/>
              <a:t> </a:t>
            </a:r>
            <a:r>
              <a:rPr lang="ko-KR" altLang="ko-KR" sz="2000" dirty="0"/>
              <a:t>서바이벌</a:t>
            </a:r>
            <a:r>
              <a:rPr lang="en-US" altLang="ko-KR" sz="2000" dirty="0"/>
              <a:t>, </a:t>
            </a:r>
            <a:r>
              <a:rPr lang="ko-KR" altLang="ko-KR" sz="2000" dirty="0"/>
              <a:t>크래프트</a:t>
            </a:r>
          </a:p>
          <a:p>
            <a:pPr>
              <a:lnSpc>
                <a:spcPct val="200000"/>
              </a:lnSpc>
            </a:pPr>
            <a:r>
              <a:rPr lang="ko-KR" altLang="ko-KR" sz="2000" b="1" dirty="0"/>
              <a:t>목표</a:t>
            </a:r>
            <a:r>
              <a:rPr lang="en-US" altLang="ko-KR" sz="2000" b="1" dirty="0"/>
              <a:t>: </a:t>
            </a:r>
            <a:r>
              <a:rPr lang="ko-KR" altLang="ko-KR" sz="2000" dirty="0"/>
              <a:t>적들을 처치하며 최대한 오랜 기간 생존하자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/>
              <a:t>시점</a:t>
            </a:r>
            <a:r>
              <a:rPr lang="en-US" altLang="ko-KR" sz="2000" b="1" dirty="0"/>
              <a:t>: </a:t>
            </a:r>
            <a:r>
              <a:rPr lang="en-US" altLang="ko-KR" sz="2000" dirty="0"/>
              <a:t>3</a:t>
            </a:r>
            <a:r>
              <a:rPr lang="ko-KR" altLang="ko-KR" sz="2000" dirty="0"/>
              <a:t>인칭 쿼터</a:t>
            </a:r>
            <a:r>
              <a:rPr lang="en-US" altLang="ko-KR" sz="2000" dirty="0"/>
              <a:t> </a:t>
            </a:r>
            <a:r>
              <a:rPr lang="ko-KR" altLang="ko-KR" sz="2000" dirty="0"/>
              <a:t>뷰 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ko-KR" sz="2000" b="1" dirty="0"/>
              <a:t>대상</a:t>
            </a:r>
            <a:r>
              <a:rPr lang="en-US" altLang="ko-KR" sz="2000" b="1" dirty="0"/>
              <a:t>: </a:t>
            </a:r>
            <a:r>
              <a:rPr lang="en-US" altLang="ko-KR" sz="2000" dirty="0"/>
              <a:t>10</a:t>
            </a:r>
            <a:r>
              <a:rPr lang="ko-KR" altLang="ko-KR" sz="2000" dirty="0"/>
              <a:t>세 이상</a:t>
            </a:r>
            <a:r>
              <a:rPr lang="en-US" altLang="ko-KR" sz="2000" dirty="0"/>
              <a:t>, </a:t>
            </a:r>
            <a:r>
              <a:rPr lang="ko-KR" altLang="ko-KR" sz="2000" dirty="0"/>
              <a:t>전략적인 행동과 긴박감 넘치는 플레이는 지향하는 플레이어</a:t>
            </a:r>
            <a:r>
              <a:rPr lang="en-US" altLang="ko-KR" sz="2000" dirty="0"/>
              <a:t>!</a:t>
            </a:r>
            <a:endParaRPr lang="ko-KR" altLang="ko-KR" sz="2000" dirty="0"/>
          </a:p>
          <a:p>
            <a:pPr>
              <a:lnSpc>
                <a:spcPct val="200000"/>
              </a:lnSpc>
            </a:pP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902D7C-E2B1-48AB-B7CA-C7740AC2796F}"/>
              </a:ext>
            </a:extLst>
          </p:cNvPr>
          <p:cNvSpPr txBox="1"/>
          <p:nvPr/>
        </p:nvSpPr>
        <p:spPr>
          <a:xfrm>
            <a:off x="467582" y="275650"/>
            <a:ext cx="734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게임 개요</a:t>
            </a:r>
          </a:p>
        </p:txBody>
      </p:sp>
    </p:spTree>
    <p:extLst>
      <p:ext uri="{BB962C8B-B14F-4D97-AF65-F5344CB8AC3E}">
        <p14:creationId xmlns:p14="http://schemas.microsoft.com/office/powerpoint/2010/main" val="418752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902D7C-E2B1-48AB-B7CA-C7740AC2796F}"/>
              </a:ext>
            </a:extLst>
          </p:cNvPr>
          <p:cNvSpPr txBox="1"/>
          <p:nvPr/>
        </p:nvSpPr>
        <p:spPr>
          <a:xfrm>
            <a:off x="467582" y="275650"/>
            <a:ext cx="734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게임 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E1BA6-40AB-40D9-B482-E7515E948495}"/>
              </a:ext>
            </a:extLst>
          </p:cNvPr>
          <p:cNvSpPr txBox="1"/>
          <p:nvPr/>
        </p:nvSpPr>
        <p:spPr>
          <a:xfrm>
            <a:off x="668578" y="5599710"/>
            <a:ext cx="10854842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플레이어는 마법사가 되어 낮에는 재료를 모아 방어 시설을 건설하고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밤이 되면 공격해오는 몬스터를 마법 스킬을 사용하여 막아내야 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1028" name="Picture 4" descr="Most viewed Magika wallpapers | 4K Wallpapers">
            <a:extLst>
              <a:ext uri="{FF2B5EF4-FFF2-40B4-BE49-F238E27FC236}">
                <a16:creationId xmlns:a16="http://schemas.microsoft.com/office/drawing/2014/main" id="{F80A0CC7-B783-4AF4-89C3-5F13E5CA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10" y="1259176"/>
            <a:ext cx="5529179" cy="414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32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902D7C-E2B1-48AB-B7CA-C7740AC2796F}"/>
              </a:ext>
            </a:extLst>
          </p:cNvPr>
          <p:cNvSpPr txBox="1"/>
          <p:nvPr/>
        </p:nvSpPr>
        <p:spPr>
          <a:xfrm>
            <a:off x="467582" y="275650"/>
            <a:ext cx="734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조작법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F6CD87-47B3-433F-9B1D-0911564A80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98" y="1216160"/>
            <a:ext cx="6926400" cy="40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600378-3012-4341-AC44-B06CA0D3C882}"/>
              </a:ext>
            </a:extLst>
          </p:cNvPr>
          <p:cNvSpPr txBox="1"/>
          <p:nvPr/>
        </p:nvSpPr>
        <p:spPr>
          <a:xfrm>
            <a:off x="3561478" y="5534785"/>
            <a:ext cx="5069040" cy="96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낮 스테이지 </a:t>
            </a:r>
            <a:r>
              <a:rPr lang="en-US" altLang="ko-KR" sz="2400" b="1" dirty="0"/>
              <a:t>UI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ko-KR" altLang="en-US" sz="1600" dirty="0"/>
              <a:t>이동은 조이스틱</a:t>
            </a:r>
            <a:r>
              <a:rPr lang="en-US" altLang="ko-KR" sz="1600" dirty="0"/>
              <a:t>.</a:t>
            </a:r>
            <a:r>
              <a:rPr lang="ko-KR" altLang="en-US" sz="1600" dirty="0"/>
              <a:t> 오브젝트 배치 및 획득 버튼 사용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4936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902D7C-E2B1-48AB-B7CA-C7740AC2796F}"/>
              </a:ext>
            </a:extLst>
          </p:cNvPr>
          <p:cNvSpPr txBox="1"/>
          <p:nvPr/>
        </p:nvSpPr>
        <p:spPr>
          <a:xfrm>
            <a:off x="467582" y="275650"/>
            <a:ext cx="734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조작법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8BEA5-034E-4707-91B8-2FCC47C443E8}"/>
              </a:ext>
            </a:extLst>
          </p:cNvPr>
          <p:cNvSpPr txBox="1"/>
          <p:nvPr/>
        </p:nvSpPr>
        <p:spPr>
          <a:xfrm>
            <a:off x="2422422" y="5456647"/>
            <a:ext cx="7347153" cy="96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밤 스테이지 </a:t>
            </a:r>
            <a:r>
              <a:rPr lang="en-US" altLang="ko-KR" sz="2400" b="1" dirty="0"/>
              <a:t>UI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인벤토리</a:t>
            </a:r>
            <a:r>
              <a:rPr lang="en-US" altLang="ko-KR" sz="1600" dirty="0"/>
              <a:t>, </a:t>
            </a:r>
            <a:r>
              <a:rPr lang="ko-KR" altLang="en-US" sz="1600" dirty="0"/>
              <a:t>설치 기능이 삭제되고 달리기</a:t>
            </a:r>
            <a:r>
              <a:rPr lang="en-US" altLang="ko-KR" sz="1600" dirty="0"/>
              <a:t>, </a:t>
            </a:r>
            <a:r>
              <a:rPr lang="ko-KR" altLang="en-US" sz="1600" dirty="0"/>
              <a:t>스킬</a:t>
            </a:r>
            <a:r>
              <a:rPr lang="en-US" altLang="ko-KR" sz="1600" dirty="0"/>
              <a:t>, </a:t>
            </a:r>
            <a:r>
              <a:rPr lang="ko-KR" altLang="en-US" sz="1600" dirty="0"/>
              <a:t>공격 버튼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F788CA-EC14-4610-BBAB-693BA633EB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82" y="1177207"/>
            <a:ext cx="6927434" cy="4085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85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C069BA-77BD-4C84-9D47-4D454889170B}"/>
              </a:ext>
            </a:extLst>
          </p:cNvPr>
          <p:cNvSpPr txBox="1"/>
          <p:nvPr/>
        </p:nvSpPr>
        <p:spPr>
          <a:xfrm>
            <a:off x="588801" y="5686167"/>
            <a:ext cx="50690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전투</a:t>
            </a:r>
            <a:endParaRPr lang="en-US" altLang="ko-KR" sz="2000" b="1" dirty="0"/>
          </a:p>
          <a:p>
            <a:pPr algn="ctr"/>
            <a:r>
              <a:rPr lang="ko-KR" altLang="en-US" dirty="0"/>
              <a:t>몬스터를 죽여 전투에 필요한 </a:t>
            </a:r>
            <a:endParaRPr lang="en-US" altLang="ko-KR" dirty="0"/>
          </a:p>
          <a:p>
            <a:pPr algn="ctr"/>
            <a:r>
              <a:rPr lang="ko-KR" altLang="en-US" dirty="0"/>
              <a:t>스킬이나 아이템을 획득한다</a:t>
            </a:r>
            <a:endParaRPr lang="ko-KR" altLang="ko-KR" dirty="0"/>
          </a:p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902D7C-E2B1-48AB-B7CA-C7740AC2796F}"/>
              </a:ext>
            </a:extLst>
          </p:cNvPr>
          <p:cNvSpPr txBox="1"/>
          <p:nvPr/>
        </p:nvSpPr>
        <p:spPr>
          <a:xfrm>
            <a:off x="467582" y="275650"/>
            <a:ext cx="734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핵심 시스템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6ADC4-7B5F-4D9D-8293-C686457725F9}"/>
              </a:ext>
            </a:extLst>
          </p:cNvPr>
          <p:cNvSpPr txBox="1"/>
          <p:nvPr/>
        </p:nvSpPr>
        <p:spPr>
          <a:xfrm>
            <a:off x="5621700" y="5686167"/>
            <a:ext cx="6527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낮과 밤</a:t>
            </a:r>
            <a:endParaRPr lang="en-US" altLang="ko-KR" sz="2000" b="1" dirty="0"/>
          </a:p>
          <a:p>
            <a:pPr algn="ctr"/>
            <a:r>
              <a:rPr lang="ko-KR" altLang="en-US" dirty="0"/>
              <a:t>낮에는 공격해오는 적이 없기 때문에 방어할 시설을 설치하고</a:t>
            </a:r>
            <a:endParaRPr lang="en-US" altLang="ko-KR" dirty="0"/>
          </a:p>
          <a:p>
            <a:pPr algn="ctr"/>
            <a:r>
              <a:rPr lang="ko-KR" altLang="en-US" dirty="0"/>
              <a:t>밤에는 방어시설과 마법 스킬을 통해 적들을 막아낸다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Steam] How to Survive">
            <a:extLst>
              <a:ext uri="{FF2B5EF4-FFF2-40B4-BE49-F238E27FC236}">
                <a16:creationId xmlns:a16="http://schemas.microsoft.com/office/drawing/2014/main" id="{6FE1531A-43BC-489A-949E-56FC5B879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56" y="2090708"/>
            <a:ext cx="5401169" cy="318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잔디, 실외, 녹색, 불이(가) 표시된 사진&#10;&#10;자동 생성된 설명">
            <a:extLst>
              <a:ext uri="{FF2B5EF4-FFF2-40B4-BE49-F238E27FC236}">
                <a16:creationId xmlns:a16="http://schemas.microsoft.com/office/drawing/2014/main" id="{FB27AF46-F53B-4F2B-8EEB-77EE797A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49" y="2069811"/>
            <a:ext cx="3995145" cy="32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140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휴먼둥근헤드라인</vt:lpstr>
      <vt:lpstr>Arial</vt:lpstr>
      <vt:lpstr>Calibri</vt:lpstr>
      <vt:lpstr>Office 테마</vt:lpstr>
      <vt:lpstr>위치 크래프트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마법사 생존  서바이벌!</dc:title>
  <dc:creator>정준협</dc:creator>
  <cp:lastModifiedBy>재복 이</cp:lastModifiedBy>
  <cp:revision>14</cp:revision>
  <dcterms:created xsi:type="dcterms:W3CDTF">2020-04-12T10:56:30Z</dcterms:created>
  <dcterms:modified xsi:type="dcterms:W3CDTF">2020-04-12T13:19:17Z</dcterms:modified>
</cp:coreProperties>
</file>