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7CB8C-4EC7-430E-831C-9C751CF1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90632-E2BA-4A84-A786-13168CBC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BFD2-52E1-4B3A-8F35-8833AE7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235B8-FB57-46F3-BC42-5F495F33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806FC-0ACF-4865-B225-FB2073CA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520A-CCBB-4380-8343-0C238948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4EC41-8112-4B84-8FC7-3D77EF57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F332-47AB-44B6-A687-C1F00E4E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0538-A107-4AEA-B345-8FE5E84C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5B56-BCE6-481C-9270-895BD701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0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4D5C-F285-4807-B4CA-E4E70E4B4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77C18-5B90-4461-8D7B-5B9271CE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CA555-074E-4C75-976A-D632155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8C958-F5D4-4A98-B3E9-6D822340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5822E-A575-4896-B777-1C6E52CE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FD3DA-4FCB-4B36-B701-1C930E77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38E5A-C787-48E5-8A9D-6C55D432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8662F-DCD1-463B-AA12-8182EE02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C901C-D0E0-4BD3-B4E9-FD528E35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2AA61-0D45-4374-832C-5D0B4CF7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4D9E-D26E-4731-8322-931E2D4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EBD29-6D6F-4647-8D27-E721255C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FDB13-E4E8-4509-955E-C45D3D57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AA98B-9FCF-400F-85F1-128D3522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9C6FF-00B0-4EAD-B0E1-E0F2C054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4F87-BD82-4739-9001-34A22E97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907B0-0848-44B2-A356-4A4278AB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F1D27-65E4-4BB7-95FA-06583BDC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9D2D2-67C0-477A-B0D7-66CB94B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D583E-6645-446D-97D9-B71DC884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5D37F-009D-4424-A166-4242B62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89FB0-03EC-4843-B32B-B15255E5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B0645-73AE-4942-A257-DA950D76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78B3E-2977-4B15-AA6D-C66A587A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AC845-35F1-496B-87B4-C75D0105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88B63-4B28-41C1-8648-F2BD37202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DFC737-886A-4D6A-B4F8-9220A5F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E9482-0ABF-46B8-AEC1-B9AB17E7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0B21A3-8BC2-4CA5-83FF-5E336A31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DB48E-976D-45B4-8378-93248DD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CE6554-1781-43DF-9533-26A46D0B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D4E58D-B160-4853-96B7-94F47523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6582C-AD09-40BB-AB5C-3D3D3BBB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5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B9BB1F-09FE-4537-81F9-B8CBAD05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ADEC3-2CCC-4BFA-BBE1-DFBD1529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7BBFE-9698-4F20-9CAB-353043A4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E59C-56AC-486D-954E-39EA3A49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4688B-0292-4FE9-9CAD-FF3B1B9C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F268B-79F4-48DA-8A5B-D4D64323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F1046-18C4-43D0-ACD8-D679A2A2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46FD-FC71-47D3-AFF1-DC967240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C5E43-014D-48AF-BCCB-5B6A0EA1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8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E2CCF-6C7F-4DFD-819B-36F596CA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26389-4053-4286-99C2-81329AD51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7C7AF-8ACF-4562-ACF2-EB494C9A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45FC0-2816-46F6-AE70-96419425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93D6B-E5C5-4F71-B2C9-5F0B9C23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94C4F-F206-4017-8DB5-0092E70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7C3788-DC2D-4ED8-A02F-621F6603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601F7-75CE-4FA5-9517-A0BFA1F7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6D60A-443D-44CC-80D2-695CF63E4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D90F-D64A-4DB8-9928-42F81901452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20E6B-B08B-4936-8C39-2F7B0BFB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ABDD4-A783-4A40-BC56-4AF2FB06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570F-F5B0-4CE5-8BB2-5885A8F33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60C44A-9669-4CB6-A098-B339C1991FBC}"/>
              </a:ext>
            </a:extLst>
          </p:cNvPr>
          <p:cNvSpPr/>
          <p:nvPr/>
        </p:nvSpPr>
        <p:spPr>
          <a:xfrm>
            <a:off x="896816" y="756138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A65494-7623-454E-B467-515F666D3D8B}"/>
              </a:ext>
            </a:extLst>
          </p:cNvPr>
          <p:cNvSpPr/>
          <p:nvPr/>
        </p:nvSpPr>
        <p:spPr>
          <a:xfrm>
            <a:off x="3142032" y="756137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 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68174-0AFF-41AE-A9B3-3E3AB7DA8C5C}"/>
              </a:ext>
            </a:extLst>
          </p:cNvPr>
          <p:cNvSpPr/>
          <p:nvPr/>
        </p:nvSpPr>
        <p:spPr>
          <a:xfrm>
            <a:off x="5387248" y="756138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엔딩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D7BDED-A2EA-4D77-838B-D927EFDF9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56080" y="1105725"/>
            <a:ext cx="3859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8E2169-65DB-464A-AA5F-4AC9EB68D4F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01296" y="1105725"/>
            <a:ext cx="3859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17FEC42-C25A-4480-9B35-182CADE0A3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4071664" y="-789903"/>
            <a:ext cx="12700" cy="44904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60C44A-9669-4CB6-A098-B339C1991FBC}"/>
              </a:ext>
            </a:extLst>
          </p:cNvPr>
          <p:cNvSpPr/>
          <p:nvPr/>
        </p:nvSpPr>
        <p:spPr>
          <a:xfrm>
            <a:off x="896816" y="756138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A65494-7623-454E-B467-515F666D3D8B}"/>
              </a:ext>
            </a:extLst>
          </p:cNvPr>
          <p:cNvSpPr/>
          <p:nvPr/>
        </p:nvSpPr>
        <p:spPr>
          <a:xfrm>
            <a:off x="3142032" y="756137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 게임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D7BDED-A2EA-4D77-838B-D927EFDF9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56080" y="1105725"/>
            <a:ext cx="3859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1B859C-0F2D-4457-A600-E942E5D723ED}"/>
              </a:ext>
            </a:extLst>
          </p:cNvPr>
          <p:cNvSpPr/>
          <p:nvPr/>
        </p:nvSpPr>
        <p:spPr>
          <a:xfrm>
            <a:off x="3142032" y="2017810"/>
            <a:ext cx="1859264" cy="69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재료 수집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76A41-8B45-48EF-8ECC-6A847F4715B9}"/>
              </a:ext>
            </a:extLst>
          </p:cNvPr>
          <p:cNvSpPr/>
          <p:nvPr/>
        </p:nvSpPr>
        <p:spPr>
          <a:xfrm>
            <a:off x="5677868" y="2017810"/>
            <a:ext cx="1859264" cy="69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428F0-A00A-40F0-87C6-A0DC7DE3C86A}"/>
              </a:ext>
            </a:extLst>
          </p:cNvPr>
          <p:cNvSpPr/>
          <p:nvPr/>
        </p:nvSpPr>
        <p:spPr>
          <a:xfrm>
            <a:off x="5677868" y="3441841"/>
            <a:ext cx="1859264" cy="6991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 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AB6ECB-FFD3-4267-BED5-D3B03F94F64E}"/>
              </a:ext>
            </a:extLst>
          </p:cNvPr>
          <p:cNvSpPr/>
          <p:nvPr/>
        </p:nvSpPr>
        <p:spPr>
          <a:xfrm>
            <a:off x="3142032" y="3429000"/>
            <a:ext cx="1859264" cy="6991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낮 까지 버티기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4D4457-7043-4F3C-903E-F7CD3AC392EB}"/>
              </a:ext>
            </a:extLst>
          </p:cNvPr>
          <p:cNvSpPr/>
          <p:nvPr/>
        </p:nvSpPr>
        <p:spPr>
          <a:xfrm>
            <a:off x="3142032" y="4660691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B12F32-B37F-4A9C-97D4-2A316AE259C3}"/>
              </a:ext>
            </a:extLst>
          </p:cNvPr>
          <p:cNvSpPr/>
          <p:nvPr/>
        </p:nvSpPr>
        <p:spPr>
          <a:xfrm>
            <a:off x="896816" y="4660691"/>
            <a:ext cx="1859264" cy="69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엔딩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627635-4A87-4586-8413-8E93CEA95E0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071664" y="1455312"/>
            <a:ext cx="0" cy="562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66B594-B511-4736-84D3-F94AA0C8896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1296" y="2367398"/>
            <a:ext cx="6765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84D917-6E83-4D60-84B9-3B36DC4297B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607500" y="2716985"/>
            <a:ext cx="0" cy="724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670213-45FD-45B6-8923-2894D7D6DFC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5001296" y="3778588"/>
            <a:ext cx="676572" cy="12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0F8FCB-6EBA-4479-BF7B-406E0C9BCC1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071664" y="4128175"/>
            <a:ext cx="0" cy="532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81FE187-1884-47CC-8715-B3823F35D1F3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2756080" y="5010279"/>
            <a:ext cx="385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FE4A78-501E-4F3C-BB7E-2F90CAF42A0A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1826448" y="1455313"/>
            <a:ext cx="0" cy="3205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3DFE05-151E-426C-B899-CB613D6C5B7C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4071664" y="2716985"/>
            <a:ext cx="0" cy="71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A02A53-91E3-437E-8692-945A5F2CA2CA}"/>
              </a:ext>
            </a:extLst>
          </p:cNvPr>
          <p:cNvSpPr txBox="1"/>
          <p:nvPr/>
        </p:nvSpPr>
        <p:spPr>
          <a:xfrm>
            <a:off x="2465460" y="2103557"/>
            <a:ext cx="64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낮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FEF72-CE32-497D-917B-DD43953BFF74}"/>
              </a:ext>
            </a:extLst>
          </p:cNvPr>
          <p:cNvSpPr txBox="1"/>
          <p:nvPr/>
        </p:nvSpPr>
        <p:spPr>
          <a:xfrm>
            <a:off x="2435057" y="3499040"/>
            <a:ext cx="64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밤</a:t>
            </a:r>
          </a:p>
        </p:txBody>
      </p:sp>
    </p:spTree>
    <p:extLst>
      <p:ext uri="{BB962C8B-B14F-4D97-AF65-F5344CB8AC3E}">
        <p14:creationId xmlns:p14="http://schemas.microsoft.com/office/powerpoint/2010/main" val="318059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재복 이</dc:creator>
  <cp:lastModifiedBy>재복 이</cp:lastModifiedBy>
  <cp:revision>3</cp:revision>
  <dcterms:created xsi:type="dcterms:W3CDTF">2020-04-10T13:40:02Z</dcterms:created>
  <dcterms:modified xsi:type="dcterms:W3CDTF">2020-04-10T13:58:04Z</dcterms:modified>
</cp:coreProperties>
</file>