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C9154-78F9-FDFC-B724-800CEDB9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C81A6-24D0-67C4-4D9B-8B8B2473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3A786-E84F-4B9E-D088-423D8ECA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806EF-A07C-47C6-F45D-B965B9F3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53DB-48DF-6754-1A40-E7E8B908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79C3-54D7-6750-9FA9-1B124ACD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A1BEA-FF2E-5C74-5D30-31011789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2B2C2-AD18-1C22-6C9E-05ABE8AC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BBE8F-4343-F474-16D9-F538BD13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FAC0B-1B0A-FF5D-69AA-56790C2A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8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22AD83-EFAA-4718-CB25-ECE24223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4138A-342D-1AF6-39CA-F420DB9B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D8DE2-2171-ECF3-A002-48A67B1F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7160-D47F-EFAD-BA89-ED4B41E4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97F27-121E-6C96-06B3-0C73FDFA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AE1B-1C4C-30E9-99EA-E07BDE7B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7A623-552D-2DEB-5BDD-E06548BC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6F1E5-F5C8-C925-FD39-AAD39913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5CD55-C29C-A7EB-15F4-37A09A59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460BC-C618-6F44-075F-9352C5C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C6D7-CFBB-5486-45A4-8285B9FF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77E50-FC26-B8A3-4B55-D13BBD1C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A30D-A285-882E-25A0-6858F0A8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66018-63D7-2330-6B92-263EFBA7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43FC5-99BE-4BDE-9E92-7B40A699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646D-4058-8B62-903F-404BFF54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0F9DA-FAB2-F050-EE8A-412798B6E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8DEE0-6FC4-0918-3D8E-2F1F0D73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E992B-CF94-1D83-1CA1-67A52774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504B5-769C-D9B3-E3CE-8A8C3266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0100A-7BA3-2BA4-E3FE-C53F6642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9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1F9D2-C2DA-8381-6D94-6A2D7748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F9480-A4AE-0AD4-7146-36C8190E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C6E59-C41D-559F-9B1E-4E810F5A6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01BD1F-D7BF-62B9-972B-E14972671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5CD772-CC32-33AD-062B-96C0D4FC1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43C76-9B89-0B3C-D910-5EB1D20E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AA46FC-901F-F704-0E52-E78B1657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384870-85E7-9E70-D8D6-C2A739B8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C335-1C71-68E9-717B-1655838C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D25F0-1D93-A9BA-4520-90576803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06862-74BE-8FDA-67C5-198C44DE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D8005-54C6-7DE2-5EA5-C70F72DD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3D5E5-4C1F-6E8E-6774-4FF3DF09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098CE-AF0E-FBEA-B2E9-39461A6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3252D-E779-CA15-5741-68E6D03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1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0DBFD-A511-1C15-7035-7C313E10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4716E-5274-D958-9C5C-FB04E595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FA255-85C6-9312-87FE-F41DF1B6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75BB1-C4FD-46A8-3F1A-9D7DAC70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2F592-EA63-1AA6-8882-A0A68761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CF151-36F1-BE6B-5419-BE9FE4E6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7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720-2205-FB46-7C29-1E700C47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83C04-A20E-EF2D-A6C4-4267E138A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53F4B-4541-748E-62F0-BA90FBB2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E6DCC-614F-841D-5B5D-2FED6B2E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7AD45-5437-C7AC-A7DD-2D75038E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E594D-A798-4159-9F0C-F25EE81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0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AE0DE0-57AA-0ED6-263A-609BAEE8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B8D74-B7C7-9C41-CADF-F90394FD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45DD4-5F02-D202-9EB2-B5E5D9D9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E512-63C4-4943-A61B-FA12CDD803E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27DCD-AB86-1F9B-3A22-554B5EC6E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6B2CE-E4AC-3DF6-9F91-A0DB2374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9C28-5F01-45CD-9479-B2D7BB85B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93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6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3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3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2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88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51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1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6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88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2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0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0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97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37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7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jeje0515@outlook.kr</dc:creator>
  <cp:lastModifiedBy>jeje0515@outlook.kr</cp:lastModifiedBy>
  <cp:revision>2</cp:revision>
  <dcterms:created xsi:type="dcterms:W3CDTF">2023-06-07T13:59:46Z</dcterms:created>
  <dcterms:modified xsi:type="dcterms:W3CDTF">2023-06-07T14:05:02Z</dcterms:modified>
</cp:coreProperties>
</file>