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0678-7F11-40B5-9569-EC5C9D4BD97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B5EC-032D-4E09-A962-C51B9742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 of proposed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Temperature</a:t>
            </a:r>
          </a:p>
          <a:p>
            <a:pPr algn="ctr"/>
            <a:r>
              <a:rPr lang="en-US" dirty="0" smtClean="0"/>
              <a:t>Pressure</a:t>
            </a:r>
          </a:p>
          <a:p>
            <a:pPr algn="ctr"/>
            <a:r>
              <a:rPr lang="en-US" dirty="0" smtClean="0"/>
              <a:t>Humidity</a:t>
            </a:r>
          </a:p>
          <a:p>
            <a:pPr algn="ctr"/>
            <a:r>
              <a:rPr lang="en-US" dirty="0" smtClean="0"/>
              <a:t>Light Level</a:t>
            </a:r>
          </a:p>
          <a:p>
            <a:pPr algn="ctr"/>
            <a:r>
              <a:rPr lang="en-US" dirty="0" smtClean="0"/>
              <a:t>Precipitation Level</a:t>
            </a:r>
          </a:p>
          <a:p>
            <a:pPr algn="ctr"/>
            <a:r>
              <a:rPr lang="en-US" dirty="0" smtClean="0"/>
              <a:t>Wind Speed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9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 and Humidity Sensor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345202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5926" y="2438400"/>
            <a:ext cx="3814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DHT22</a:t>
            </a:r>
          </a:p>
          <a:p>
            <a:r>
              <a:rPr lang="en-US" dirty="0" smtClean="0"/>
              <a:t>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Humidity</a:t>
            </a:r>
            <a:endParaRPr lang="en-US" dirty="0" smtClean="0"/>
          </a:p>
          <a:p>
            <a:r>
              <a:rPr lang="en-US" dirty="0" smtClean="0"/>
              <a:t>Price: $9.95</a:t>
            </a:r>
          </a:p>
          <a:p>
            <a:r>
              <a:rPr lang="en-US" dirty="0" smtClean="0"/>
              <a:t>Pros: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±0.5°C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Smooth Curve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provide data every 2 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Really sensitive</a:t>
            </a:r>
          </a:p>
        </p:txBody>
      </p:sp>
    </p:spTree>
    <p:extLst>
      <p:ext uri="{BB962C8B-B14F-4D97-AF65-F5344CB8AC3E}">
        <p14:creationId xmlns:p14="http://schemas.microsoft.com/office/powerpoint/2010/main" val="18825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Barometer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37566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330570"/>
            <a:ext cx="243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BMP180</a:t>
            </a:r>
          </a:p>
          <a:p>
            <a:r>
              <a:rPr lang="en-US" dirty="0" smtClean="0"/>
              <a:t>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Barometric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Altitude</a:t>
            </a:r>
            <a:endParaRPr lang="en-US" dirty="0" smtClean="0"/>
          </a:p>
          <a:p>
            <a:r>
              <a:rPr lang="en-US" dirty="0" smtClean="0"/>
              <a:t>Price: $9.95</a:t>
            </a:r>
          </a:p>
          <a:p>
            <a:r>
              <a:rPr lang="en-US" dirty="0" smtClean="0"/>
              <a:t>Pros: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at altitudes    (-500m to 9000m)</a:t>
            </a:r>
          </a:p>
          <a:p>
            <a:r>
              <a:rPr lang="en-US" dirty="0" smtClean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Sensitive to rapid temp change, moisture, and excess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7566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23622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GA1A12S202</a:t>
            </a:r>
          </a:p>
          <a:p>
            <a:r>
              <a:rPr lang="en-US" dirty="0" smtClean="0"/>
              <a:t>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 Level</a:t>
            </a:r>
            <a:endParaRPr lang="en-US" dirty="0" smtClean="0"/>
          </a:p>
          <a:p>
            <a:r>
              <a:rPr lang="en-US" dirty="0" smtClean="0"/>
              <a:t>Price: $3.95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Approximates Human eye response to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Temp range (-30-80°C)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Dynamic Range (0.1-40000 lux)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voltage Range (2.7-3.6V)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9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Sensor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676650" cy="30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19812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Precipitation </a:t>
            </a:r>
          </a:p>
          <a:p>
            <a:r>
              <a:rPr lang="en-US" dirty="0" smtClean="0"/>
              <a:t>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Wetness of sensor</a:t>
            </a:r>
            <a:endParaRPr lang="en-US" dirty="0"/>
          </a:p>
          <a:p>
            <a:r>
              <a:rPr lang="en-US" dirty="0" smtClean="0"/>
              <a:t>Detector</a:t>
            </a:r>
          </a:p>
          <a:p>
            <a:r>
              <a:rPr lang="en-US" dirty="0" smtClean="0"/>
              <a:t>Price: $5.03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custom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the job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measures how wet sensor is</a:t>
            </a:r>
          </a:p>
        </p:txBody>
      </p:sp>
    </p:spTree>
    <p:extLst>
      <p:ext uri="{BB962C8B-B14F-4D97-AF65-F5344CB8AC3E}">
        <p14:creationId xmlns:p14="http://schemas.microsoft.com/office/powerpoint/2010/main" val="5111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Anemometer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5913"/>
            <a:ext cx="4286250" cy="321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095913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Anemometer (</a:t>
            </a:r>
            <a:r>
              <a:rPr lang="en-US" dirty="0" err="1" smtClean="0"/>
              <a:t>Adafruit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 Speed</a:t>
            </a:r>
          </a:p>
          <a:p>
            <a:r>
              <a:rPr lang="en-US" dirty="0" smtClean="0"/>
              <a:t>Price: $44.95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± 1 m/s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Maxes out at 70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output voltage range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184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Sensor Array</vt:lpstr>
      <vt:lpstr>Parameters Measured</vt:lpstr>
      <vt:lpstr>Temp and Humidity Sensor</vt:lpstr>
      <vt:lpstr>Barometer</vt:lpstr>
      <vt:lpstr>Light Sensor</vt:lpstr>
      <vt:lpstr>Precipitation Sensor</vt:lpstr>
      <vt:lpstr>Anemometer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14</cp:revision>
  <dcterms:created xsi:type="dcterms:W3CDTF">2016-08-16T02:07:50Z</dcterms:created>
  <dcterms:modified xsi:type="dcterms:W3CDTF">2016-08-16T18:43:33Z</dcterms:modified>
</cp:coreProperties>
</file>