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0D6AE-A549-5944-89D5-1A8B21047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F65639-823C-3348-A079-5275293E5B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4E8E6A-BF85-1940-BE6C-FED62CC37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7F4CE-B148-EF40-950F-4034A59FA5B4}" type="datetimeFigureOut">
              <a:rPr lang="en-US" smtClean="0"/>
              <a:t>10/6/21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582B30-5755-CF47-B9E1-F67B04F57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2C4768-8743-854D-B38E-0DE49FEC6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F54CD-ED2B-434A-90E9-CBE79A40A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13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88FEA-829D-BC40-9142-325FA1E94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3C1275-4C02-904E-9D3E-0C1CCA7E67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13AB8A-887E-0A41-B729-6D91C72C7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7F4CE-B148-EF40-950F-4034A59FA5B4}" type="datetimeFigureOut">
              <a:rPr lang="en-US" smtClean="0"/>
              <a:t>10/6/21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713FAD-BD80-2A4E-B760-5884A7065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264E3D-FB33-5540-8558-71FC88EB6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F54CD-ED2B-434A-90E9-CBE79A40A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152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18E5D3-1251-2941-A409-A3AE7BE466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395231-FDF8-5443-9C51-E12E4328CE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261CE5-5AD1-C043-BDCA-58681AA57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7F4CE-B148-EF40-950F-4034A59FA5B4}" type="datetimeFigureOut">
              <a:rPr lang="en-US" smtClean="0"/>
              <a:t>10/6/21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83966D-142E-264A-A0EF-3A507F3D5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DAC285-9D7B-FD4E-8AB6-964D3FC2D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F54CD-ED2B-434A-90E9-CBE79A40A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129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AE089-6D60-3248-A895-4C4EC5E5B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2DB2C-818E-3542-A821-F427D2668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C8C87-C419-294A-BA4F-54F4D4747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7F4CE-B148-EF40-950F-4034A59FA5B4}" type="datetimeFigureOut">
              <a:rPr lang="en-US" smtClean="0"/>
              <a:t>10/6/21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CE71B7-BAF9-FB43-B31E-B8A3BCB87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97365D-5808-5B4D-A2ED-8387A5629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F54CD-ED2B-434A-90E9-CBE79A40A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037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4B979-2EA2-664B-A669-B9DB6518C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02CD8-0F25-2D4B-904F-2DF0A65165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975B9-3BDB-9643-92CF-332315413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7F4CE-B148-EF40-950F-4034A59FA5B4}" type="datetimeFigureOut">
              <a:rPr lang="en-US" smtClean="0"/>
              <a:t>10/6/21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EC07E9-E8E8-7143-A198-AC8FDB33C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C31C7A-A256-0D4D-8A94-985CB692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F54CD-ED2B-434A-90E9-CBE79A40A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297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D3AC9-3BC7-0542-8B40-E1E54B744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FB564-0C1B-0B4F-B42A-6BA4611C9B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0AF596-1115-1B41-8819-7C794C0E2F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FB882D-5382-864A-ADF5-63C9D8768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7F4CE-B148-EF40-950F-4034A59FA5B4}" type="datetimeFigureOut">
              <a:rPr lang="en-US" smtClean="0"/>
              <a:t>10/6/21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0339B5-BA4F-B446-A9C7-3FA6A1E6D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A47754-6A2F-8445-AC80-1B87D402E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F54CD-ED2B-434A-90E9-CBE79A40A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729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F8EF6-9A57-754B-9FCA-65521B0A8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7AE9F6-83B9-5C4F-9B0B-3EEE2822CD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9CF363-F90C-4743-AB4C-BBC291C9A9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A17321-B5A7-DB4A-9CE5-0FA9CE5C3C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C65513-0472-E34F-8A35-31DA624588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5F4C68-EAE4-D340-A76C-7461B8954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7F4CE-B148-EF40-950F-4034A59FA5B4}" type="datetimeFigureOut">
              <a:rPr lang="en-US" smtClean="0"/>
              <a:t>10/6/21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E73844-182B-C245-A96E-3A69D3D2B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F538BB-9617-1D4B-9884-56348E326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F54CD-ED2B-434A-90E9-CBE79A40A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904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50CA6-3AEF-D347-ABED-C5A7074C0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FFDC31-D6E8-6D47-8122-A48F768C9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7F4CE-B148-EF40-950F-4034A59FA5B4}" type="datetimeFigureOut">
              <a:rPr lang="en-US" smtClean="0"/>
              <a:t>10/6/21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AC2473-4AB1-7C4B-880F-13CE3C64D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F5FAEC-DE06-5E42-A84E-B77182DEB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F54CD-ED2B-434A-90E9-CBE79A40A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782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89BEF2-D5F1-2C4B-B838-5A058E98E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7F4CE-B148-EF40-950F-4034A59FA5B4}" type="datetimeFigureOut">
              <a:rPr lang="en-US" smtClean="0"/>
              <a:t>10/6/21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2A6943-9439-D846-A79A-750A135C6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E31345-79DD-1C47-8C48-65C16A4BC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F54CD-ED2B-434A-90E9-CBE79A40A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875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9EB98-1456-A84F-9334-994C60D91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2EFAE-9F25-214C-9775-1800314E6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A74ADF-FA15-6244-8668-B9BD42F41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1BC445-4AB9-1047-B8FA-9D934FDC6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7F4CE-B148-EF40-950F-4034A59FA5B4}" type="datetimeFigureOut">
              <a:rPr lang="en-US" smtClean="0"/>
              <a:t>10/6/21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4E3CE3-4F70-DB4C-9F18-863639B65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280398-6848-BF46-B876-52CBB93BA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F54CD-ED2B-434A-90E9-CBE79A40A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145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B1473-60BE-F841-A343-45611E7FF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ABF228-A4E8-B042-931E-15485604DE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BF7F4E-4662-9048-BA06-2B0B089922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157503-8AB5-FF45-9C41-41B76CF1B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7F4CE-B148-EF40-950F-4034A59FA5B4}" type="datetimeFigureOut">
              <a:rPr lang="en-US" smtClean="0"/>
              <a:t>10/6/21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27B234-2D4B-DA44-8C7F-94E0F2348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198516-FF4E-1345-B7D9-4674697E3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F54CD-ED2B-434A-90E9-CBE79A40A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70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040010-001C-954B-89DC-752397168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1D01EF-6B26-BA43-89E8-995BE164E7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2E803C-90EE-0B49-9025-1EE20440BE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47F4CE-B148-EF40-950F-4034A59FA5B4}" type="datetimeFigureOut">
              <a:rPr lang="en-US" smtClean="0"/>
              <a:t>10/6/21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8009EC-FB52-484E-A662-2A8815DC47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33AFA8-251E-9C45-9727-6840B40D3A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AF54CD-ED2B-434A-90E9-CBE79A40A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252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6381B37-A4AF-6141-9A47-D7EDF7BFE95E}"/>
              </a:ext>
            </a:extLst>
          </p:cNvPr>
          <p:cNvSpPr/>
          <p:nvPr/>
        </p:nvSpPr>
        <p:spPr>
          <a:xfrm>
            <a:off x="633828" y="4023014"/>
            <a:ext cx="1589393" cy="950581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Temperature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2CBD1B8-BECC-EE45-B1FD-4F4A3D06661A}"/>
              </a:ext>
            </a:extLst>
          </p:cNvPr>
          <p:cNvSpPr/>
          <p:nvPr/>
        </p:nvSpPr>
        <p:spPr>
          <a:xfrm>
            <a:off x="3691490" y="2577273"/>
            <a:ext cx="1589393" cy="950581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Kelp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D21B1C6-4944-D442-8A25-D485DCD8B879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2223221" y="3052564"/>
            <a:ext cx="1468269" cy="1445741"/>
          </a:xfrm>
          <a:prstGeom prst="straightConnector1">
            <a:avLst/>
          </a:prstGeom>
          <a:ln w="38100" cmpd="sng"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D279AC3-D4FC-BD46-A56C-38FD5AE39978}"/>
              </a:ext>
            </a:extLst>
          </p:cNvPr>
          <p:cNvSpPr txBox="1"/>
          <p:nvPr/>
        </p:nvSpPr>
        <p:spPr>
          <a:xfrm>
            <a:off x="827904" y="1260389"/>
            <a:ext cx="1542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Oceanography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8777D14-20BA-F342-BA88-C30BA755554A}"/>
              </a:ext>
            </a:extLst>
          </p:cNvPr>
          <p:cNvCxnSpPr>
            <a:cxnSpLocks/>
            <a:stCxn id="10" idx="3"/>
            <a:endCxn id="5" idx="1"/>
          </p:cNvCxnSpPr>
          <p:nvPr/>
        </p:nvCxnSpPr>
        <p:spPr>
          <a:xfrm>
            <a:off x="2370891" y="1445055"/>
            <a:ext cx="1320599" cy="1607509"/>
          </a:xfrm>
          <a:prstGeom prst="straightConnector1">
            <a:avLst/>
          </a:prstGeom>
          <a:ln w="38100" cmpd="sng"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E6D022A-901B-4049-8CEF-8A066AE3ACA1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1428524" y="1535873"/>
            <a:ext cx="1" cy="2487141"/>
          </a:xfrm>
          <a:prstGeom prst="straightConnector1">
            <a:avLst/>
          </a:prstGeom>
          <a:ln w="38100" cmpd="sng"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2B2F4215-BC45-FB4F-B6C6-4A42954A9C99}"/>
              </a:ext>
            </a:extLst>
          </p:cNvPr>
          <p:cNvSpPr/>
          <p:nvPr/>
        </p:nvSpPr>
        <p:spPr>
          <a:xfrm>
            <a:off x="6601482" y="4257792"/>
            <a:ext cx="1589393" cy="950581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Temperature in One Year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E835981-616A-224D-8B1C-BFDE74AB83E2}"/>
              </a:ext>
            </a:extLst>
          </p:cNvPr>
          <p:cNvSpPr/>
          <p:nvPr/>
        </p:nvSpPr>
        <p:spPr>
          <a:xfrm>
            <a:off x="9659144" y="2577273"/>
            <a:ext cx="1589393" cy="950581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Kelp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09E06E6-A4F8-BA4A-BC63-D745CA512BCE}"/>
              </a:ext>
            </a:extLst>
          </p:cNvPr>
          <p:cNvCxnSpPr>
            <a:cxnSpLocks/>
            <a:stCxn id="19" idx="3"/>
            <a:endCxn id="20" idx="1"/>
          </p:cNvCxnSpPr>
          <p:nvPr/>
        </p:nvCxnSpPr>
        <p:spPr>
          <a:xfrm flipV="1">
            <a:off x="8190875" y="3052564"/>
            <a:ext cx="1468269" cy="1680519"/>
          </a:xfrm>
          <a:prstGeom prst="straightConnector1">
            <a:avLst/>
          </a:prstGeom>
          <a:ln w="38100" cmpd="sng"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F0A0EB3-65F3-D544-8E37-FF9409953D04}"/>
              </a:ext>
            </a:extLst>
          </p:cNvPr>
          <p:cNvSpPr txBox="1"/>
          <p:nvPr/>
        </p:nvSpPr>
        <p:spPr>
          <a:xfrm>
            <a:off x="6661161" y="841769"/>
            <a:ext cx="15429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Regional</a:t>
            </a:r>
          </a:p>
          <a:p>
            <a:r>
              <a:rPr lang="en-US" dirty="0"/>
              <a:t>Oceanography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DB554D8-9877-674C-9B10-92B2E174BADA}"/>
              </a:ext>
            </a:extLst>
          </p:cNvPr>
          <p:cNvCxnSpPr>
            <a:cxnSpLocks/>
            <a:stCxn id="22" idx="3"/>
            <a:endCxn id="20" idx="1"/>
          </p:cNvCxnSpPr>
          <p:nvPr/>
        </p:nvCxnSpPr>
        <p:spPr>
          <a:xfrm>
            <a:off x="8204148" y="1164935"/>
            <a:ext cx="1454996" cy="1887629"/>
          </a:xfrm>
          <a:prstGeom prst="straightConnector1">
            <a:avLst/>
          </a:prstGeom>
          <a:ln w="38100" cmpd="sng"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34D5D5A-CA75-E243-A874-8390E5BFC2AD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7396179" y="1488100"/>
            <a:ext cx="36476" cy="1089173"/>
          </a:xfrm>
          <a:prstGeom prst="straightConnector1">
            <a:avLst/>
          </a:prstGeom>
          <a:ln w="38100" cmpd="sng"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C4FA13EE-1559-E34E-8245-54802D9268C5}"/>
              </a:ext>
            </a:extLst>
          </p:cNvPr>
          <p:cNvSpPr/>
          <p:nvPr/>
        </p:nvSpPr>
        <p:spPr>
          <a:xfrm>
            <a:off x="4043632" y="5420981"/>
            <a:ext cx="1589393" cy="950581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Time Varying Temp Drivers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CBD52EA-D0A4-9E47-97E0-78E424059FE6}"/>
              </a:ext>
            </a:extLst>
          </p:cNvPr>
          <p:cNvCxnSpPr>
            <a:cxnSpLocks/>
            <a:stCxn id="25" idx="3"/>
            <a:endCxn id="19" idx="2"/>
          </p:cNvCxnSpPr>
          <p:nvPr/>
        </p:nvCxnSpPr>
        <p:spPr>
          <a:xfrm flipV="1">
            <a:off x="5633025" y="5208373"/>
            <a:ext cx="1763154" cy="687899"/>
          </a:xfrm>
          <a:prstGeom prst="straightConnector1">
            <a:avLst/>
          </a:prstGeom>
          <a:ln w="38100" cmpd="sng"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2F322E50-209C-DF49-9056-24ED8C8D340F}"/>
              </a:ext>
            </a:extLst>
          </p:cNvPr>
          <p:cNvSpPr/>
          <p:nvPr/>
        </p:nvSpPr>
        <p:spPr>
          <a:xfrm>
            <a:off x="6614755" y="2625046"/>
            <a:ext cx="1589393" cy="950581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Site Mean Temperature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ABC3C56-00E7-894E-9A2B-AA549C89BF6A}"/>
              </a:ext>
            </a:extLst>
          </p:cNvPr>
          <p:cNvCxnSpPr>
            <a:cxnSpLocks/>
            <a:stCxn id="30" idx="2"/>
            <a:endCxn id="19" idx="0"/>
          </p:cNvCxnSpPr>
          <p:nvPr/>
        </p:nvCxnSpPr>
        <p:spPr>
          <a:xfrm flipH="1">
            <a:off x="7396179" y="3575627"/>
            <a:ext cx="13273" cy="682165"/>
          </a:xfrm>
          <a:prstGeom prst="straightConnector1">
            <a:avLst/>
          </a:prstGeom>
          <a:ln w="38100" cmpd="sng"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6894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2B2F4215-BC45-FB4F-B6C6-4A42954A9C99}"/>
              </a:ext>
            </a:extLst>
          </p:cNvPr>
          <p:cNvSpPr/>
          <p:nvPr/>
        </p:nvSpPr>
        <p:spPr>
          <a:xfrm>
            <a:off x="4493334" y="4060084"/>
            <a:ext cx="1589393" cy="950581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Temperature in One Year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E835981-616A-224D-8B1C-BFDE74AB83E2}"/>
              </a:ext>
            </a:extLst>
          </p:cNvPr>
          <p:cNvSpPr/>
          <p:nvPr/>
        </p:nvSpPr>
        <p:spPr>
          <a:xfrm>
            <a:off x="7550996" y="2379565"/>
            <a:ext cx="1589393" cy="950581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Kelp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09E06E6-A4F8-BA4A-BC63-D745CA512BCE}"/>
              </a:ext>
            </a:extLst>
          </p:cNvPr>
          <p:cNvCxnSpPr>
            <a:cxnSpLocks/>
            <a:stCxn id="19" idx="3"/>
            <a:endCxn id="20" idx="1"/>
          </p:cNvCxnSpPr>
          <p:nvPr/>
        </p:nvCxnSpPr>
        <p:spPr>
          <a:xfrm flipV="1">
            <a:off x="6082727" y="2854856"/>
            <a:ext cx="1468269" cy="1680519"/>
          </a:xfrm>
          <a:prstGeom prst="straightConnector1">
            <a:avLst/>
          </a:prstGeom>
          <a:ln w="38100" cmpd="sng"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F0A0EB3-65F3-D544-8E37-FF9409953D04}"/>
              </a:ext>
            </a:extLst>
          </p:cNvPr>
          <p:cNvSpPr txBox="1"/>
          <p:nvPr/>
        </p:nvSpPr>
        <p:spPr>
          <a:xfrm>
            <a:off x="4553013" y="644061"/>
            <a:ext cx="15429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Regional</a:t>
            </a:r>
          </a:p>
          <a:p>
            <a:r>
              <a:rPr lang="en-US" dirty="0"/>
              <a:t>Oceanography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DB554D8-9877-674C-9B10-92B2E174BADA}"/>
              </a:ext>
            </a:extLst>
          </p:cNvPr>
          <p:cNvCxnSpPr>
            <a:cxnSpLocks/>
            <a:stCxn id="22" idx="3"/>
            <a:endCxn id="20" idx="1"/>
          </p:cNvCxnSpPr>
          <p:nvPr/>
        </p:nvCxnSpPr>
        <p:spPr>
          <a:xfrm>
            <a:off x="6096000" y="967227"/>
            <a:ext cx="1454996" cy="1887629"/>
          </a:xfrm>
          <a:prstGeom prst="straightConnector1">
            <a:avLst/>
          </a:prstGeom>
          <a:ln w="38100" cmpd="sng"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34D5D5A-CA75-E243-A874-8390E5BFC2AD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5288031" y="1290392"/>
            <a:ext cx="36476" cy="1089173"/>
          </a:xfrm>
          <a:prstGeom prst="straightConnector1">
            <a:avLst/>
          </a:prstGeom>
          <a:ln w="38100" cmpd="sng"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C4FA13EE-1559-E34E-8245-54802D9268C5}"/>
              </a:ext>
            </a:extLst>
          </p:cNvPr>
          <p:cNvSpPr/>
          <p:nvPr/>
        </p:nvSpPr>
        <p:spPr>
          <a:xfrm>
            <a:off x="1935484" y="5223273"/>
            <a:ext cx="1589393" cy="950581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Time Varying Temp Drivers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CBD52EA-D0A4-9E47-97E0-78E424059FE6}"/>
              </a:ext>
            </a:extLst>
          </p:cNvPr>
          <p:cNvCxnSpPr>
            <a:cxnSpLocks/>
            <a:stCxn id="25" idx="3"/>
            <a:endCxn id="19" idx="2"/>
          </p:cNvCxnSpPr>
          <p:nvPr/>
        </p:nvCxnSpPr>
        <p:spPr>
          <a:xfrm flipV="1">
            <a:off x="3524877" y="5010665"/>
            <a:ext cx="1763154" cy="687899"/>
          </a:xfrm>
          <a:prstGeom prst="straightConnector1">
            <a:avLst/>
          </a:prstGeom>
          <a:ln w="38100" cmpd="sng"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2F322E50-209C-DF49-9056-24ED8C8D340F}"/>
              </a:ext>
            </a:extLst>
          </p:cNvPr>
          <p:cNvSpPr/>
          <p:nvPr/>
        </p:nvSpPr>
        <p:spPr>
          <a:xfrm>
            <a:off x="4506607" y="2427338"/>
            <a:ext cx="1589393" cy="950581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Site Mean Temperature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ABC3C56-00E7-894E-9A2B-AA549C89BF6A}"/>
              </a:ext>
            </a:extLst>
          </p:cNvPr>
          <p:cNvCxnSpPr>
            <a:cxnSpLocks/>
            <a:stCxn id="30" idx="2"/>
            <a:endCxn id="19" idx="0"/>
          </p:cNvCxnSpPr>
          <p:nvPr/>
        </p:nvCxnSpPr>
        <p:spPr>
          <a:xfrm flipH="1">
            <a:off x="5288031" y="3377919"/>
            <a:ext cx="13273" cy="682165"/>
          </a:xfrm>
          <a:prstGeom prst="straightConnector1">
            <a:avLst/>
          </a:prstGeom>
          <a:ln w="38100" cmpd="sng"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CA84C83-8332-2E4F-9D52-A6AF2029B4F8}"/>
              </a:ext>
            </a:extLst>
          </p:cNvPr>
          <p:cNvSpPr txBox="1"/>
          <p:nvPr/>
        </p:nvSpPr>
        <p:spPr>
          <a:xfrm>
            <a:off x="6890697" y="3607729"/>
            <a:ext cx="25128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 = change in kelp per </a:t>
            </a:r>
          </a:p>
          <a:p>
            <a:r>
              <a:rPr lang="en-US" dirty="0"/>
              <a:t>1 degree change in temp</a:t>
            </a:r>
          </a:p>
        </p:txBody>
      </p:sp>
    </p:spTree>
    <p:extLst>
      <p:ext uri="{BB962C8B-B14F-4D97-AF65-F5344CB8AC3E}">
        <p14:creationId xmlns:p14="http://schemas.microsoft.com/office/powerpoint/2010/main" val="2435108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E835981-616A-224D-8B1C-BFDE74AB83E2}"/>
              </a:ext>
            </a:extLst>
          </p:cNvPr>
          <p:cNvSpPr/>
          <p:nvPr/>
        </p:nvSpPr>
        <p:spPr>
          <a:xfrm>
            <a:off x="3670974" y="2639057"/>
            <a:ext cx="1589393" cy="950581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Kelp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F0A0EB3-65F3-D544-8E37-FF9409953D04}"/>
              </a:ext>
            </a:extLst>
          </p:cNvPr>
          <p:cNvSpPr txBox="1"/>
          <p:nvPr/>
        </p:nvSpPr>
        <p:spPr>
          <a:xfrm>
            <a:off x="672991" y="903553"/>
            <a:ext cx="15429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Regional</a:t>
            </a:r>
          </a:p>
          <a:p>
            <a:r>
              <a:rPr lang="en-US" dirty="0"/>
              <a:t>Oceanography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DB554D8-9877-674C-9B10-92B2E174BADA}"/>
              </a:ext>
            </a:extLst>
          </p:cNvPr>
          <p:cNvCxnSpPr>
            <a:cxnSpLocks/>
            <a:stCxn id="22" idx="3"/>
            <a:endCxn id="20" idx="1"/>
          </p:cNvCxnSpPr>
          <p:nvPr/>
        </p:nvCxnSpPr>
        <p:spPr>
          <a:xfrm>
            <a:off x="2215978" y="1226719"/>
            <a:ext cx="1454996" cy="1887629"/>
          </a:xfrm>
          <a:prstGeom prst="straightConnector1">
            <a:avLst/>
          </a:prstGeom>
          <a:ln w="38100" cmpd="sng"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34D5D5A-CA75-E243-A874-8390E5BFC2AD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1408009" y="1549884"/>
            <a:ext cx="36476" cy="1089173"/>
          </a:xfrm>
          <a:prstGeom prst="straightConnector1">
            <a:avLst/>
          </a:prstGeom>
          <a:ln w="38100" cmpd="sng"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C4FA13EE-1559-E34E-8245-54802D9268C5}"/>
              </a:ext>
            </a:extLst>
          </p:cNvPr>
          <p:cNvSpPr/>
          <p:nvPr/>
        </p:nvSpPr>
        <p:spPr>
          <a:xfrm>
            <a:off x="613312" y="4299066"/>
            <a:ext cx="1589393" cy="950581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Time Varying Temp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CBD52EA-D0A4-9E47-97E0-78E424059FE6}"/>
              </a:ext>
            </a:extLst>
          </p:cNvPr>
          <p:cNvCxnSpPr>
            <a:cxnSpLocks/>
            <a:stCxn id="25" idx="3"/>
            <a:endCxn id="20" idx="1"/>
          </p:cNvCxnSpPr>
          <p:nvPr/>
        </p:nvCxnSpPr>
        <p:spPr>
          <a:xfrm flipV="1">
            <a:off x="2202705" y="3114348"/>
            <a:ext cx="1468269" cy="1660009"/>
          </a:xfrm>
          <a:prstGeom prst="straightConnector1">
            <a:avLst/>
          </a:prstGeom>
          <a:ln w="38100" cmpd="sng"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2F322E50-209C-DF49-9056-24ED8C8D340F}"/>
              </a:ext>
            </a:extLst>
          </p:cNvPr>
          <p:cNvSpPr/>
          <p:nvPr/>
        </p:nvSpPr>
        <p:spPr>
          <a:xfrm>
            <a:off x="626585" y="2686830"/>
            <a:ext cx="1589393" cy="950581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Site Mean Temperature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ABC3C56-00E7-894E-9A2B-AA549C89BF6A}"/>
              </a:ext>
            </a:extLst>
          </p:cNvPr>
          <p:cNvCxnSpPr>
            <a:cxnSpLocks/>
            <a:stCxn id="30" idx="3"/>
            <a:endCxn id="20" idx="1"/>
          </p:cNvCxnSpPr>
          <p:nvPr/>
        </p:nvCxnSpPr>
        <p:spPr>
          <a:xfrm flipV="1">
            <a:off x="2215978" y="3114348"/>
            <a:ext cx="1454996" cy="47773"/>
          </a:xfrm>
          <a:prstGeom prst="straightConnector1">
            <a:avLst/>
          </a:prstGeom>
          <a:ln w="38100" cmpd="sng"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CA84C83-8332-2E4F-9D52-A6AF2029B4F8}"/>
              </a:ext>
            </a:extLst>
          </p:cNvPr>
          <p:cNvSpPr txBox="1"/>
          <p:nvPr/>
        </p:nvSpPr>
        <p:spPr>
          <a:xfrm>
            <a:off x="2936839" y="401715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B4DB602-3D4F-D14D-AD28-83AA6792D8DA}"/>
              </a:ext>
            </a:extLst>
          </p:cNvPr>
          <p:cNvSpPr txBox="1"/>
          <p:nvPr/>
        </p:nvSpPr>
        <p:spPr>
          <a:xfrm>
            <a:off x="2595926" y="271592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1B3B375-DF8A-1447-A789-80E38F226876}"/>
              </a:ext>
            </a:extLst>
          </p:cNvPr>
          <p:cNvSpPr/>
          <p:nvPr/>
        </p:nvSpPr>
        <p:spPr>
          <a:xfrm>
            <a:off x="9544552" y="2357147"/>
            <a:ext cx="1589393" cy="950581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Kelp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549F6A7-DF9A-9049-B65C-13E7C06E7FF8}"/>
              </a:ext>
            </a:extLst>
          </p:cNvPr>
          <p:cNvSpPr/>
          <p:nvPr/>
        </p:nvSpPr>
        <p:spPr>
          <a:xfrm>
            <a:off x="6486890" y="4017156"/>
            <a:ext cx="1589393" cy="950581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Time Varying Temp (anomaly)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D3BC1D3-8A0B-A045-AE73-747A4952DEF5}"/>
              </a:ext>
            </a:extLst>
          </p:cNvPr>
          <p:cNvCxnSpPr>
            <a:cxnSpLocks/>
            <a:stCxn id="27" idx="3"/>
            <a:endCxn id="18" idx="1"/>
          </p:cNvCxnSpPr>
          <p:nvPr/>
        </p:nvCxnSpPr>
        <p:spPr>
          <a:xfrm flipV="1">
            <a:off x="8076283" y="2832438"/>
            <a:ext cx="1468269" cy="1660009"/>
          </a:xfrm>
          <a:prstGeom prst="straightConnector1">
            <a:avLst/>
          </a:prstGeom>
          <a:ln w="38100" cmpd="sng"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C4BFBA23-0843-D044-907B-5DE7E6BE6EEF}"/>
              </a:ext>
            </a:extLst>
          </p:cNvPr>
          <p:cNvSpPr/>
          <p:nvPr/>
        </p:nvSpPr>
        <p:spPr>
          <a:xfrm>
            <a:off x="6486889" y="2338289"/>
            <a:ext cx="1589393" cy="950581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Site Mean Temperature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7CAD177-111A-0042-A3C6-72D8581FE283}"/>
              </a:ext>
            </a:extLst>
          </p:cNvPr>
          <p:cNvCxnSpPr>
            <a:cxnSpLocks/>
            <a:stCxn id="29" idx="3"/>
            <a:endCxn id="18" idx="1"/>
          </p:cNvCxnSpPr>
          <p:nvPr/>
        </p:nvCxnSpPr>
        <p:spPr>
          <a:xfrm>
            <a:off x="8076282" y="2813580"/>
            <a:ext cx="1468270" cy="18858"/>
          </a:xfrm>
          <a:prstGeom prst="straightConnector1">
            <a:avLst/>
          </a:prstGeom>
          <a:ln w="38100" cmpd="sng"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BF7C826-0A99-8740-A931-ED593B599BFD}"/>
              </a:ext>
            </a:extLst>
          </p:cNvPr>
          <p:cNvSpPr txBox="1"/>
          <p:nvPr/>
        </p:nvSpPr>
        <p:spPr>
          <a:xfrm>
            <a:off x="8810417" y="373524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5FD7418-DE2B-C842-AD31-07BDDA218B91}"/>
              </a:ext>
            </a:extLst>
          </p:cNvPr>
          <p:cNvSpPr txBox="1"/>
          <p:nvPr/>
        </p:nvSpPr>
        <p:spPr>
          <a:xfrm>
            <a:off x="7696266" y="1978386"/>
            <a:ext cx="2538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 + oceanography effects</a:t>
            </a:r>
          </a:p>
        </p:txBody>
      </p:sp>
    </p:spTree>
    <p:extLst>
      <p:ext uri="{BB962C8B-B14F-4D97-AF65-F5344CB8AC3E}">
        <p14:creationId xmlns:p14="http://schemas.microsoft.com/office/powerpoint/2010/main" val="1227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15D6EF1-8DE5-2346-8464-0BED57C5AED6}"/>
              </a:ext>
            </a:extLst>
          </p:cNvPr>
          <p:cNvSpPr/>
          <p:nvPr/>
        </p:nvSpPr>
        <p:spPr>
          <a:xfrm>
            <a:off x="1136822" y="1124465"/>
            <a:ext cx="4534929" cy="44978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D5AFB0-59C6-AB41-9123-8437B2D605C7}"/>
              </a:ext>
            </a:extLst>
          </p:cNvPr>
          <p:cNvSpPr/>
          <p:nvPr/>
        </p:nvSpPr>
        <p:spPr>
          <a:xfrm>
            <a:off x="6725926" y="1124464"/>
            <a:ext cx="4534929" cy="44978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C62925-2E86-4246-A1C1-E1774E5E634E}"/>
              </a:ext>
            </a:extLst>
          </p:cNvPr>
          <p:cNvSpPr txBox="1"/>
          <p:nvPr/>
        </p:nvSpPr>
        <p:spPr>
          <a:xfrm>
            <a:off x="5747026" y="5993296"/>
            <a:ext cx="697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Temp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C7495B-B345-474D-A8B2-58B1F6CDCF14}"/>
              </a:ext>
            </a:extLst>
          </p:cNvPr>
          <p:cNvSpPr txBox="1"/>
          <p:nvPr/>
        </p:nvSpPr>
        <p:spPr>
          <a:xfrm rot="16200000">
            <a:off x="153721" y="3244333"/>
            <a:ext cx="1185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Kelp Cover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B38311-3D15-F342-B1D2-CC8FDA41CBB8}"/>
              </a:ext>
            </a:extLst>
          </p:cNvPr>
          <p:cNvSpPr txBox="1"/>
          <p:nvPr/>
        </p:nvSpPr>
        <p:spPr>
          <a:xfrm rot="16200000">
            <a:off x="5596538" y="3058804"/>
            <a:ext cx="1696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Logit Kelp Cover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E6C0D4A2-3750-E948-94BC-CBD27E348E1C}"/>
              </a:ext>
            </a:extLst>
          </p:cNvPr>
          <p:cNvSpPr/>
          <p:nvPr/>
        </p:nvSpPr>
        <p:spPr>
          <a:xfrm>
            <a:off x="1421296" y="1532276"/>
            <a:ext cx="3965713" cy="3814976"/>
          </a:xfrm>
          <a:custGeom>
            <a:avLst/>
            <a:gdLst>
              <a:gd name="connsiteX0" fmla="*/ 0 w 3965713"/>
              <a:gd name="connsiteY0" fmla="*/ 67924 h 3814976"/>
              <a:gd name="connsiteX1" fmla="*/ 1033669 w 3965713"/>
              <a:gd name="connsiteY1" fmla="*/ 28167 h 3814976"/>
              <a:gd name="connsiteX2" fmla="*/ 1431234 w 3965713"/>
              <a:gd name="connsiteY2" fmla="*/ 435672 h 3814976"/>
              <a:gd name="connsiteX3" fmla="*/ 2315817 w 3965713"/>
              <a:gd name="connsiteY3" fmla="*/ 3069541 h 3814976"/>
              <a:gd name="connsiteX4" fmla="*/ 3965713 w 3965713"/>
              <a:gd name="connsiteY4" fmla="*/ 3814976 h 3814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65713" h="3814976">
                <a:moveTo>
                  <a:pt x="0" y="67924"/>
                </a:moveTo>
                <a:cubicBezTo>
                  <a:pt x="397565" y="17400"/>
                  <a:pt x="795130" y="-33124"/>
                  <a:pt x="1033669" y="28167"/>
                </a:cubicBezTo>
                <a:cubicBezTo>
                  <a:pt x="1272208" y="89458"/>
                  <a:pt x="1217543" y="-71224"/>
                  <a:pt x="1431234" y="435672"/>
                </a:cubicBezTo>
                <a:cubicBezTo>
                  <a:pt x="1644925" y="942568"/>
                  <a:pt x="1893404" y="2506324"/>
                  <a:pt x="2315817" y="3069541"/>
                </a:cubicBezTo>
                <a:cubicBezTo>
                  <a:pt x="2738230" y="3632758"/>
                  <a:pt x="3351971" y="3723867"/>
                  <a:pt x="3965713" y="3814976"/>
                </a:cubicBezTo>
              </a:path>
            </a:pathLst>
          </a:cu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14A01C4-C462-D54A-A6DF-3D06EA2A5CB6}"/>
              </a:ext>
            </a:extLst>
          </p:cNvPr>
          <p:cNvCxnSpPr/>
          <p:nvPr/>
        </p:nvCxnSpPr>
        <p:spPr>
          <a:xfrm>
            <a:off x="7092778" y="1433384"/>
            <a:ext cx="3768811" cy="3913868"/>
          </a:xfrm>
          <a:prstGeom prst="line">
            <a:avLst/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E2E12870-EE31-BE4A-86C8-681DE73F2AB0}"/>
              </a:ext>
            </a:extLst>
          </p:cNvPr>
          <p:cNvSpPr/>
          <p:nvPr/>
        </p:nvSpPr>
        <p:spPr>
          <a:xfrm>
            <a:off x="7092778" y="1433384"/>
            <a:ext cx="469557" cy="432486"/>
          </a:xfrm>
          <a:prstGeom prst="ellipse">
            <a:avLst/>
          </a:prstGeom>
          <a:solidFill>
            <a:srgbClr val="00B05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81E423B-4515-C146-91A8-14AE515E228D}"/>
              </a:ext>
            </a:extLst>
          </p:cNvPr>
          <p:cNvSpPr/>
          <p:nvPr/>
        </p:nvSpPr>
        <p:spPr>
          <a:xfrm>
            <a:off x="7683817" y="1987259"/>
            <a:ext cx="469557" cy="432486"/>
          </a:xfrm>
          <a:prstGeom prst="ellipse">
            <a:avLst/>
          </a:prstGeom>
          <a:solidFill>
            <a:srgbClr val="00B05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DD64881-AFFB-5643-B41A-D0E711CC7502}"/>
              </a:ext>
            </a:extLst>
          </p:cNvPr>
          <p:cNvSpPr/>
          <p:nvPr/>
        </p:nvSpPr>
        <p:spPr>
          <a:xfrm>
            <a:off x="1421296" y="1316033"/>
            <a:ext cx="469557" cy="432486"/>
          </a:xfrm>
          <a:prstGeom prst="ellipse">
            <a:avLst/>
          </a:prstGeom>
          <a:solidFill>
            <a:srgbClr val="00B05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2D54A3F-F5BA-E54F-9D64-28EDFAEF55E6}"/>
              </a:ext>
            </a:extLst>
          </p:cNvPr>
          <p:cNvSpPr/>
          <p:nvPr/>
        </p:nvSpPr>
        <p:spPr>
          <a:xfrm>
            <a:off x="2183162" y="1294505"/>
            <a:ext cx="469557" cy="432486"/>
          </a:xfrm>
          <a:prstGeom prst="ellipse">
            <a:avLst/>
          </a:prstGeom>
          <a:solidFill>
            <a:srgbClr val="00B05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C3D9161-77FB-E447-91AC-85F9897CA815}"/>
              </a:ext>
            </a:extLst>
          </p:cNvPr>
          <p:cNvSpPr/>
          <p:nvPr/>
        </p:nvSpPr>
        <p:spPr>
          <a:xfrm>
            <a:off x="2652719" y="1771016"/>
            <a:ext cx="469557" cy="432486"/>
          </a:xfrm>
          <a:prstGeom prst="ellipse">
            <a:avLst/>
          </a:prstGeom>
          <a:solidFill>
            <a:srgbClr val="FF0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B95EB5A-09F2-1745-9917-BC8FD8CD34A7}"/>
              </a:ext>
            </a:extLst>
          </p:cNvPr>
          <p:cNvSpPr/>
          <p:nvPr/>
        </p:nvSpPr>
        <p:spPr>
          <a:xfrm>
            <a:off x="2889961" y="2640026"/>
            <a:ext cx="469557" cy="432486"/>
          </a:xfrm>
          <a:prstGeom prst="ellipse">
            <a:avLst/>
          </a:prstGeom>
          <a:solidFill>
            <a:srgbClr val="FF0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5465C21-2466-5E4B-81F9-1877A3C80C69}"/>
              </a:ext>
            </a:extLst>
          </p:cNvPr>
          <p:cNvSpPr/>
          <p:nvPr/>
        </p:nvSpPr>
        <p:spPr>
          <a:xfrm>
            <a:off x="8281626" y="2619997"/>
            <a:ext cx="469557" cy="432486"/>
          </a:xfrm>
          <a:prstGeom prst="ellipse">
            <a:avLst/>
          </a:prstGeom>
          <a:solidFill>
            <a:srgbClr val="FF0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45C8B7F-DDDC-1A43-8ADC-F1C58A326233}"/>
              </a:ext>
            </a:extLst>
          </p:cNvPr>
          <p:cNvSpPr/>
          <p:nvPr/>
        </p:nvSpPr>
        <p:spPr>
          <a:xfrm>
            <a:off x="8792778" y="3223521"/>
            <a:ext cx="469557" cy="432486"/>
          </a:xfrm>
          <a:prstGeom prst="ellipse">
            <a:avLst/>
          </a:prstGeom>
          <a:solidFill>
            <a:srgbClr val="FF0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102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74</Words>
  <Application>Microsoft Macintosh PowerPoint</Application>
  <PresentationFormat>Widescreen</PresentationFormat>
  <Paragraphs>32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Jarrett Byrnes</dc:creator>
  <cp:lastModifiedBy>Jarrett Byrnes</cp:lastModifiedBy>
  <cp:revision>1</cp:revision>
  <dcterms:created xsi:type="dcterms:W3CDTF">2021-10-06T15:10:02Z</dcterms:created>
  <dcterms:modified xsi:type="dcterms:W3CDTF">2021-10-06T15:28:32Z</dcterms:modified>
</cp:coreProperties>
</file>