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98B4-8563-2948-BA98-0E72279BB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3D3A5-02D1-824C-B3C6-05FBA03ED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209A6-94A6-1141-A604-3B1DC428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5644-F667-1743-9C94-CF683471172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F7299-41C4-4A44-AAF8-F0CC3E84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19A97-B863-A84F-A700-9FFD761C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F22A-019B-1A43-A4D2-9A387A6C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9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15FE-473F-1B4E-8873-7B2B7177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B7A98-C102-174C-86DB-7BC8F9B40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A9E37-5960-6949-B0A1-AEF92376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5644-F667-1743-9C94-CF683471172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05623-CFC3-9444-88A4-915B253D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D56EA-6F3B-9045-AC04-67E271F0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F22A-019B-1A43-A4D2-9A387A6C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78DCEF-B033-7E4C-AAAC-58D61CEA9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D8CDC-3737-3F46-B02B-AC0B45A09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AE23-E47C-D74B-AE78-D3A7E3FF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5644-F667-1743-9C94-CF683471172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320E-42D0-9E4D-A43F-BA1D8C77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48C5A-4764-B247-AA24-5D9CBE86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F22A-019B-1A43-A4D2-9A387A6C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4907-74A6-9E47-B8C9-BE1F97CC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BB7A6-7072-1649-AA1D-B724138CF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44249-E47F-2143-87F0-4ECCA6A7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5644-F667-1743-9C94-CF683471172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12195-3450-5941-B09B-03254129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026C6-9ABB-BD4A-B380-C146C83C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F22A-019B-1A43-A4D2-9A387A6C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7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28B2-0925-3F46-A715-B0236441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A50B2-3948-7742-9C51-241B29AFA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E9F01-33F9-4A48-B962-1FC9BCAA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5644-F667-1743-9C94-CF683471172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D5ACB-2404-BF4A-A878-7727A71E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B6607-D40D-6B46-AC86-49019783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F22A-019B-1A43-A4D2-9A387A6C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4FBC-0379-F446-8B13-479224D1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34F03-2075-3C4A-8580-79CC2EB42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A63CB-EBEC-1B4D-B286-B82000592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B0AED-6A97-144D-BC72-B0DFBAF7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5644-F667-1743-9C94-CF683471172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9D462-AB55-8D41-BB81-94ABE65E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64A37-E57A-3D45-89D2-58C07DEC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F22A-019B-1A43-A4D2-9A387A6C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7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166C-F83D-E94E-AC15-57A041E8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34F67-4703-1844-B460-3E92D1F10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29708-B974-124A-B6BF-A50291AC5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2BB19-64E0-0045-AF03-F16A2CECC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461BB-3CAB-AC43-A5EF-D78512156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239A7-EE37-A14E-94E9-90FA0FB4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5644-F667-1743-9C94-CF683471172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139BC-2943-9744-8DA9-16967A1F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85DD5E-B1D2-EF40-B0C1-857CDCE9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F22A-019B-1A43-A4D2-9A387A6C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4697-03E1-9844-9E36-E3648CBA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B6D69-9242-DD46-9AAA-143D8602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5644-F667-1743-9C94-CF683471172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A2CA-0F41-7A4B-987B-EC55A944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426CC-970F-AD46-890D-FDFBF688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F22A-019B-1A43-A4D2-9A387A6C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3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993F7-D61E-D04F-A48D-C5881391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5644-F667-1743-9C94-CF683471172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96EBA-4994-264E-A890-3DAAF8B4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0C70B-0A73-354A-B564-374728BD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F22A-019B-1A43-A4D2-9A387A6C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5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60ED-28F6-8C47-9CB2-8BB1F68E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A669-9834-4E45-9E16-722F9009A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75BE6-DC9F-944D-80B0-21C6B261C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10A4F-8EF9-8142-AF87-1C361B91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5644-F667-1743-9C94-CF683471172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446EF-FDB6-7A4B-ACCC-1A0131AE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6A5D2-A00C-7D49-B994-5981F6D8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F22A-019B-1A43-A4D2-9A387A6C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A001-497A-D74E-BF43-0B432880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E5929-0BCB-C246-8187-8965DDD4F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0B000-ABB2-EA47-BFF0-1D9C1D3BE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7FEF7-B61F-B746-8BD9-1A035752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5644-F667-1743-9C94-CF683471172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8A7B1-F52E-AB4F-B2A7-A8EFE760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D18CC-7B28-F847-8985-02F12E9B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F22A-019B-1A43-A4D2-9A387A6C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0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BDBF89-6CD7-AF48-B880-0422A9FB6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D8E89-7322-164F-B5DA-449A9D430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E518B-38A6-D24F-9C6C-5AF891E5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5644-F667-1743-9C94-CF683471172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A6BEA-A4BD-0347-A43F-7007CD335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F5374-67C6-4442-AF94-77C313A87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1F22A-019B-1A43-A4D2-9A387A6C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5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9D4683-49DD-1D4B-9AD2-5F5B174B34D5}"/>
              </a:ext>
            </a:extLst>
          </p:cNvPr>
          <p:cNvSpPr txBox="1"/>
          <p:nvPr/>
        </p:nvSpPr>
        <p:spPr>
          <a:xfrm>
            <a:off x="6907427" y="5021427"/>
            <a:ext cx="690306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alibri Light"/>
                <a:cs typeface="Calibri Light"/>
              </a:rPr>
              <a:t>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3C6C23-1674-C54D-A56B-2A797B6A6A8E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7597733" y="5298426"/>
            <a:ext cx="1247059" cy="309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63AB909-D310-874E-8E83-547D519300C5}"/>
              </a:ext>
            </a:extLst>
          </p:cNvPr>
          <p:cNvSpPr/>
          <p:nvPr/>
        </p:nvSpPr>
        <p:spPr>
          <a:xfrm>
            <a:off x="6907427" y="1675853"/>
            <a:ext cx="1407148" cy="108232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BD4A5E-4265-E44B-9DB5-69AE04A18758}"/>
              </a:ext>
            </a:extLst>
          </p:cNvPr>
          <p:cNvCxnSpPr>
            <a:cxnSpLocks/>
            <a:stCxn id="16" idx="4"/>
            <a:endCxn id="12" idx="0"/>
          </p:cNvCxnSpPr>
          <p:nvPr/>
        </p:nvCxnSpPr>
        <p:spPr>
          <a:xfrm>
            <a:off x="9169323" y="4104042"/>
            <a:ext cx="20622" cy="9204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B039CD9-64DB-254D-8F2E-52FC82CC833C}"/>
              </a:ext>
            </a:extLst>
          </p:cNvPr>
          <p:cNvSpPr/>
          <p:nvPr/>
        </p:nvSpPr>
        <p:spPr>
          <a:xfrm>
            <a:off x="9895055" y="1681114"/>
            <a:ext cx="1745009" cy="108232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Non-Site Residual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0F24E7-4A52-AA44-9750-2A46576B9977}"/>
              </a:ext>
            </a:extLst>
          </p:cNvPr>
          <p:cNvCxnSpPr>
            <a:cxnSpLocks/>
            <a:stCxn id="8" idx="3"/>
            <a:endCxn id="16" idx="0"/>
          </p:cNvCxnSpPr>
          <p:nvPr/>
        </p:nvCxnSpPr>
        <p:spPr>
          <a:xfrm flipH="1">
            <a:off x="9169323" y="2604937"/>
            <a:ext cx="981283" cy="38269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93427C-8A6A-DB41-9FFE-EF85B79B32BE}"/>
              </a:ext>
            </a:extLst>
          </p:cNvPr>
          <p:cNvSpPr txBox="1"/>
          <p:nvPr/>
        </p:nvSpPr>
        <p:spPr>
          <a:xfrm>
            <a:off x="8844792" y="5024525"/>
            <a:ext cx="690306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alibri Light"/>
                <a:cs typeface="Calibri Light"/>
              </a:rPr>
              <a:t>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56BAC0-7D35-C64E-921A-087E9B2658D5}"/>
              </a:ext>
            </a:extLst>
          </p:cNvPr>
          <p:cNvSpPr/>
          <p:nvPr/>
        </p:nvSpPr>
        <p:spPr>
          <a:xfrm>
            <a:off x="8443591" y="2987630"/>
            <a:ext cx="1451464" cy="111641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Residual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229162-4972-6A4D-A030-108740C6687A}"/>
              </a:ext>
            </a:extLst>
          </p:cNvPr>
          <p:cNvCxnSpPr>
            <a:cxnSpLocks/>
            <a:stCxn id="6" idx="5"/>
            <a:endCxn id="16" idx="0"/>
          </p:cNvCxnSpPr>
          <p:nvPr/>
        </p:nvCxnSpPr>
        <p:spPr>
          <a:xfrm>
            <a:off x="8108503" y="2599676"/>
            <a:ext cx="1060820" cy="38795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3400C2-957F-EC45-B3EA-7907AF41BBD6}"/>
              </a:ext>
            </a:extLst>
          </p:cNvPr>
          <p:cNvSpPr txBox="1"/>
          <p:nvPr/>
        </p:nvSpPr>
        <p:spPr>
          <a:xfrm>
            <a:off x="8254314" y="778476"/>
            <a:ext cx="185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Mixed (RE)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2778D1-25C3-AE46-993B-40324D1A9224}"/>
              </a:ext>
            </a:extLst>
          </p:cNvPr>
          <p:cNvSpPr txBox="1"/>
          <p:nvPr/>
        </p:nvSpPr>
        <p:spPr>
          <a:xfrm>
            <a:off x="1811045" y="4868644"/>
            <a:ext cx="690306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alibri Light"/>
                <a:cs typeface="Calibri Light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A3615D-3ED6-7946-9EEB-E1031F9DB3CB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2501351" y="5145643"/>
            <a:ext cx="1247059" cy="309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7691D3-C4B5-E943-A85C-9EEB00AB84F7}"/>
              </a:ext>
            </a:extLst>
          </p:cNvPr>
          <p:cNvCxnSpPr>
            <a:cxnSpLocks/>
            <a:stCxn id="28" idx="4"/>
            <a:endCxn id="27" idx="0"/>
          </p:cNvCxnSpPr>
          <p:nvPr/>
        </p:nvCxnSpPr>
        <p:spPr>
          <a:xfrm>
            <a:off x="4072941" y="3951259"/>
            <a:ext cx="20622" cy="9204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CB8F26-11AC-DF4A-98CC-97E4B6104441}"/>
              </a:ext>
            </a:extLst>
          </p:cNvPr>
          <p:cNvSpPr txBox="1"/>
          <p:nvPr/>
        </p:nvSpPr>
        <p:spPr>
          <a:xfrm>
            <a:off x="3748410" y="4871742"/>
            <a:ext cx="690306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alibri Light"/>
                <a:cs typeface="Calibri Light"/>
              </a:rPr>
              <a:t>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F140A7F-BE80-B340-AD36-3CF9ACC7B005}"/>
              </a:ext>
            </a:extLst>
          </p:cNvPr>
          <p:cNvSpPr/>
          <p:nvPr/>
        </p:nvSpPr>
        <p:spPr>
          <a:xfrm>
            <a:off x="3347209" y="2834847"/>
            <a:ext cx="1451464" cy="111641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Residual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5B4274-0DAB-A84D-92DC-A08FD917B2E8}"/>
              </a:ext>
            </a:extLst>
          </p:cNvPr>
          <p:cNvSpPr txBox="1"/>
          <p:nvPr/>
        </p:nvSpPr>
        <p:spPr>
          <a:xfrm>
            <a:off x="1811045" y="3827043"/>
            <a:ext cx="69030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 Light"/>
                <a:cs typeface="Calibri Light"/>
              </a:rPr>
              <a:t>Site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CC5649-E639-3F4C-9687-425E64AD186D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>
          <a:xfrm>
            <a:off x="2501351" y="4057876"/>
            <a:ext cx="1247059" cy="109086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F3673A-D30F-B649-9558-0E7A2E6F518B}"/>
              </a:ext>
            </a:extLst>
          </p:cNvPr>
          <p:cNvCxnSpPr>
            <a:cxnSpLocks/>
            <a:stCxn id="29" idx="1"/>
            <a:endCxn id="24" idx="1"/>
          </p:cNvCxnSpPr>
          <p:nvPr/>
        </p:nvCxnSpPr>
        <p:spPr>
          <a:xfrm rot="10800000" flipV="1">
            <a:off x="1811045" y="4057875"/>
            <a:ext cx="12700" cy="1087767"/>
          </a:xfrm>
          <a:prstGeom prst="curvedConnector3">
            <a:avLst>
              <a:gd name="adj1" fmla="val 5691890"/>
            </a:avLst>
          </a:prstGeom>
          <a:ln w="5715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DD3098-5C0D-3442-9B76-708D4AA97ED4}"/>
              </a:ext>
            </a:extLst>
          </p:cNvPr>
          <p:cNvSpPr txBox="1"/>
          <p:nvPr/>
        </p:nvSpPr>
        <p:spPr>
          <a:xfrm>
            <a:off x="1984659" y="942455"/>
            <a:ext cx="20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Fixed Effects Model</a:t>
            </a:r>
          </a:p>
        </p:txBody>
      </p:sp>
    </p:spTree>
    <p:extLst>
      <p:ext uri="{BB962C8B-B14F-4D97-AF65-F5344CB8AC3E}">
        <p14:creationId xmlns:p14="http://schemas.microsoft.com/office/powerpoint/2010/main" val="116682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18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Jarrett Byrnes</dc:creator>
  <cp:lastModifiedBy>Jarrett Byrnes</cp:lastModifiedBy>
  <cp:revision>1</cp:revision>
  <dcterms:created xsi:type="dcterms:W3CDTF">2021-10-07T16:21:02Z</dcterms:created>
  <dcterms:modified xsi:type="dcterms:W3CDTF">2021-10-07T19:21:40Z</dcterms:modified>
</cp:coreProperties>
</file>