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266" r:id="rId4"/>
    <p:sldId id="265" r:id="rId5"/>
    <p:sldId id="260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72"/>
    <p:restoredTop sz="94671"/>
  </p:normalViewPr>
  <p:slideViewPr>
    <p:cSldViewPr snapToGrid="0" snapToObjects="1">
      <p:cViewPr varScale="1">
        <p:scale>
          <a:sx n="87" d="100"/>
          <a:sy n="87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0246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1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1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0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10455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97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98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49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JdWOGh6V4c?t=28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EE83-A01C-2D4D-9560-347865F03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Animation Metaphors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4E6E0-7497-7C49-8BA2-55281EEDD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8/30/18</a:t>
            </a:r>
          </a:p>
        </p:txBody>
      </p:sp>
    </p:spTree>
    <p:extLst>
      <p:ext uri="{BB962C8B-B14F-4D97-AF65-F5344CB8AC3E}">
        <p14:creationId xmlns:p14="http://schemas.microsoft.com/office/powerpoint/2010/main" val="15086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CBE-1147-3F4C-970D-72B6D9E3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F989-5A0B-D442-AC5F-DE8FD3F1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r>
              <a:rPr lang="en-US" dirty="0"/>
              <a:t>Create an animated visual that blends two associated concepts</a:t>
            </a:r>
          </a:p>
          <a:p>
            <a:r>
              <a:rPr lang="en-US" b="1" dirty="0"/>
              <a:t>Input</a:t>
            </a:r>
            <a:r>
              <a:rPr lang="en-US" dirty="0"/>
              <a:t>: </a:t>
            </a:r>
          </a:p>
          <a:p>
            <a:pPr lvl="1"/>
            <a:r>
              <a:rPr lang="en-US" i="0" dirty="0"/>
              <a:t>Images representing the two concepts</a:t>
            </a:r>
          </a:p>
          <a:p>
            <a:pPr lvl="1"/>
            <a:r>
              <a:rPr lang="en-US" i="0" dirty="0"/>
              <a:t>The shapes within those images</a:t>
            </a:r>
          </a:p>
          <a:p>
            <a:pPr lvl="1"/>
            <a:r>
              <a:rPr lang="en-US" i="0" dirty="0"/>
              <a:t>The semantic </a:t>
            </a:r>
            <a:r>
              <a:rPr lang="en-US" i="0" u="sng" dirty="0"/>
              <a:t>movements</a:t>
            </a:r>
            <a:r>
              <a:rPr lang="en-US" i="0" dirty="0"/>
              <a:t> associated with the objects / sub-shapes</a:t>
            </a:r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US" i="0" dirty="0"/>
              <a:t>Animated image blends of two visual symbols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5BB7-8E71-A04E-95F7-3B8F5BE2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McDonald’s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BD61-BB4D-A446-800B-CB13B117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https://youtu.be/9JdWOGh6V4c?t=28s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1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9252-5237-3F49-ABBA-5405836C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Spotify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545911F-6255-6C48-86F7-B8BABE232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09750"/>
            <a:ext cx="6299426" cy="3581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5F096-9E54-3A46-A0BE-844ECA54859B}"/>
              </a:ext>
            </a:extLst>
          </p:cNvPr>
          <p:cNvSpPr txBox="1"/>
          <p:nvPr/>
        </p:nvSpPr>
        <p:spPr>
          <a:xfrm>
            <a:off x="8407400" y="12954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1: Spotify 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2: Global access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part-whole visual blend and applying motion to the entire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Color-matching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6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8E7E-E31B-AB43-999C-858124BB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created with Photoshop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FAA28-FB00-DC4F-83CC-F29D860FBA63}"/>
              </a:ext>
            </a:extLst>
          </p:cNvPr>
          <p:cNvSpPr txBox="1"/>
          <p:nvPr/>
        </p:nvSpPr>
        <p:spPr>
          <a:xfrm>
            <a:off x="1481300" y="1802368"/>
            <a:ext cx="28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480B7-FD6A-5E40-84AF-A4E7E7078E19}"/>
              </a:ext>
            </a:extLst>
          </p:cNvPr>
          <p:cNvSpPr txBox="1"/>
          <p:nvPr/>
        </p:nvSpPr>
        <p:spPr>
          <a:xfrm>
            <a:off x="4588138" y="1802368"/>
            <a:ext cx="28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F258A-8765-444F-82FB-2E635556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35" y="2171700"/>
            <a:ext cx="2865810" cy="4085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CE3CE-74B8-9540-83BA-FEB612DF5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84" y="2171700"/>
            <a:ext cx="2865810" cy="4085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A5DF8D-77E9-6649-931F-583641158B22}"/>
              </a:ext>
            </a:extLst>
          </p:cNvPr>
          <p:cNvSpPr txBox="1"/>
          <p:nvPr/>
        </p:nvSpPr>
        <p:spPr>
          <a:xfrm>
            <a:off x="7694976" y="1802368"/>
            <a:ext cx="4116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difficult to define the distinct components / concepts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information would the program need in order to create an animation like this?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Motions associated with the model: x instead of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Checking for common components of x and y that allow for a morph, move, or fade effect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AFE-9EA3-E048-B7B6-3D6832FD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created with Photoshop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92149-268E-5344-A9CF-5F069EBE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71" y="1933282"/>
            <a:ext cx="3166900" cy="4484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E8F62E-698E-3E40-87E1-770D36F08E73}"/>
              </a:ext>
            </a:extLst>
          </p:cNvPr>
          <p:cNvSpPr txBox="1"/>
          <p:nvPr/>
        </p:nvSpPr>
        <p:spPr>
          <a:xfrm>
            <a:off x="1027471" y="1563950"/>
            <a:ext cx="28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04199-DAA0-D547-AF97-A162250DAA9C}"/>
              </a:ext>
            </a:extLst>
          </p:cNvPr>
          <p:cNvSpPr txBox="1"/>
          <p:nvPr/>
        </p:nvSpPr>
        <p:spPr>
          <a:xfrm>
            <a:off x="4747137" y="1563950"/>
            <a:ext cx="28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38DEB5-FDA7-E044-8387-443D9429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500" y="1933281"/>
            <a:ext cx="3166900" cy="4484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B2B770-B3AB-2042-A53E-1910DEEED1A1}"/>
              </a:ext>
            </a:extLst>
          </p:cNvPr>
          <p:cNvSpPr txBox="1"/>
          <p:nvPr/>
        </p:nvSpPr>
        <p:spPr>
          <a:xfrm>
            <a:off x="8095129" y="1933281"/>
            <a:ext cx="3603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1: “HELP” 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2: Act of helping and supporting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text input be in plain text or jpeg/</a:t>
            </a:r>
            <a:r>
              <a:rPr lang="en-US" dirty="0" err="1"/>
              <a:t>png</a:t>
            </a:r>
            <a:r>
              <a:rPr lang="en-US" dirty="0"/>
              <a:t> format? Should determining potential fonts be part of the program?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8BAF-2576-2E47-A7CD-E3DEF84D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created with Photoshop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968D0-9162-E34E-BB6E-FC554C0FCC07}"/>
              </a:ext>
            </a:extLst>
          </p:cNvPr>
          <p:cNvSpPr txBox="1"/>
          <p:nvPr/>
        </p:nvSpPr>
        <p:spPr>
          <a:xfrm>
            <a:off x="1481300" y="1802368"/>
            <a:ext cx="28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3A3C5-CF5F-C043-80AA-292ED3261621}"/>
              </a:ext>
            </a:extLst>
          </p:cNvPr>
          <p:cNvSpPr txBox="1"/>
          <p:nvPr/>
        </p:nvSpPr>
        <p:spPr>
          <a:xfrm>
            <a:off x="4588138" y="1802368"/>
            <a:ext cx="28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F7512F-4725-3C48-B793-4E4F32C2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92" y="2419350"/>
            <a:ext cx="3124200" cy="3124200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7C32180-275D-E74D-B97C-8E7B11D09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8484" y="2419350"/>
            <a:ext cx="3124200" cy="31242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CE3528-DF35-5F42-B7FB-8F840A4ACBF1}"/>
              </a:ext>
            </a:extLst>
          </p:cNvPr>
          <p:cNvSpPr txBox="1"/>
          <p:nvPr/>
        </p:nvSpPr>
        <p:spPr>
          <a:xfrm>
            <a:off x="7748276" y="2419350"/>
            <a:ext cx="3527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1: LOOP 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2: Bike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created in Adobe Animate, the wheels and the bike could move simultaneously in distinct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B52A-042C-5C43-933B-5C816EBA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created with Photoshop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6415D-34E4-C742-B2C4-DA488834E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975" y="2171700"/>
            <a:ext cx="4159250" cy="4159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76095-1445-DE48-AA38-733140CABBA9}"/>
              </a:ext>
            </a:extLst>
          </p:cNvPr>
          <p:cNvSpPr txBox="1"/>
          <p:nvPr/>
        </p:nvSpPr>
        <p:spPr>
          <a:xfrm>
            <a:off x="1551062" y="1802368"/>
            <a:ext cx="220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up with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65C9B-D52A-C846-9CA8-A6EB6DEFA39B}"/>
              </a:ext>
            </a:extLst>
          </p:cNvPr>
          <p:cNvSpPr txBox="1"/>
          <p:nvPr/>
        </p:nvSpPr>
        <p:spPr>
          <a:xfrm>
            <a:off x="6972300" y="1965960"/>
            <a:ext cx="46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1: Turning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2: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color and morphs</a:t>
            </a:r>
          </a:p>
        </p:txBody>
      </p:sp>
    </p:spTree>
    <p:extLst>
      <p:ext uri="{BB962C8B-B14F-4D97-AF65-F5344CB8AC3E}">
        <p14:creationId xmlns:p14="http://schemas.microsoft.com/office/powerpoint/2010/main" val="206440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BCAB-D49E-3C4A-A635-82FBCF4C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created with Photoshop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01103E-11D9-D147-9251-2AB332E56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171700"/>
            <a:ext cx="4114800" cy="41148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148449-334C-0841-8251-0B377D031E04}"/>
              </a:ext>
            </a:extLst>
          </p:cNvPr>
          <p:cNvSpPr txBox="1"/>
          <p:nvPr/>
        </p:nvSpPr>
        <p:spPr>
          <a:xfrm>
            <a:off x="1551062" y="1802368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McDonald's Breakfast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3BE1F-F2FF-CC4D-BFAF-970C3B9EE7BB}"/>
              </a:ext>
            </a:extLst>
          </p:cNvPr>
          <p:cNvSpPr txBox="1"/>
          <p:nvPr/>
        </p:nvSpPr>
        <p:spPr>
          <a:xfrm>
            <a:off x="6400800" y="21717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1: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2: McDonald’s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motions associated with the part and whole of the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users be able to select motions such as shake and spin, rather than provide exact motion paths?</a:t>
            </a:r>
          </a:p>
        </p:txBody>
      </p:sp>
    </p:spTree>
    <p:extLst>
      <p:ext uri="{BB962C8B-B14F-4D97-AF65-F5344CB8AC3E}">
        <p14:creationId xmlns:p14="http://schemas.microsoft.com/office/powerpoint/2010/main" val="19923362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{8514F083-2931-1347-A6F2-22DAFE8D1814}tf10001072</Template>
  <TotalTime>698</TotalTime>
  <Words>261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Animation Metaphors</vt:lpstr>
      <vt:lpstr>Goal</vt:lpstr>
      <vt:lpstr>Example – McDonald’s Ad</vt:lpstr>
      <vt:lpstr>Example - Spotify</vt:lpstr>
      <vt:lpstr>Prototypes created with Photoshop</vt:lpstr>
      <vt:lpstr>Prototypes created with Photoshop</vt:lpstr>
      <vt:lpstr>Prototypes created with Photoshop</vt:lpstr>
      <vt:lpstr>Prototypes created with Photoshop</vt:lpstr>
      <vt:lpstr>Prototypes created with Photoshop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Metaphors</dc:title>
  <dc:creator>Jessica Cohen</dc:creator>
  <cp:lastModifiedBy>Jessica Cohen</cp:lastModifiedBy>
  <cp:revision>18</cp:revision>
  <dcterms:created xsi:type="dcterms:W3CDTF">2018-08-28T14:46:10Z</dcterms:created>
  <dcterms:modified xsi:type="dcterms:W3CDTF">2018-08-31T23:17:50Z</dcterms:modified>
</cp:coreProperties>
</file>