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37" r:id="rId2"/>
    <p:sldId id="539" r:id="rId3"/>
    <p:sldId id="538" r:id="rId4"/>
    <p:sldId id="54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53DCD-87B1-4B2F-B995-00DE3FDACCBB}">
          <p14:sldIdLst>
            <p14:sldId id="537"/>
            <p14:sldId id="539"/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Curtis" initials="CC" lastIdx="3" clrIdx="0">
    <p:extLst>
      <p:ext uri="{19B8F6BF-5375-455C-9EA6-DF929625EA0E}">
        <p15:presenceInfo xmlns:p15="http://schemas.microsoft.com/office/powerpoint/2012/main" userId="8a6eeb91702bad55" providerId="Windows Live"/>
      </p:ext>
    </p:extLst>
  </p:cmAuthor>
  <p:cmAuthor id="2" name="nance" initials="n" lastIdx="9" clrIdx="1">
    <p:extLst>
      <p:ext uri="{19B8F6BF-5375-455C-9EA6-DF929625EA0E}">
        <p15:presenceInfo xmlns:p15="http://schemas.microsoft.com/office/powerpoint/2012/main" userId="n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FF7F0E"/>
    <a:srgbClr val="2CA02C"/>
    <a:srgbClr val="D62728"/>
    <a:srgbClr val="9467BD"/>
    <a:srgbClr val="1C0153"/>
    <a:srgbClr val="AA71D5"/>
    <a:srgbClr val="9954CC"/>
    <a:srgbClr val="3C044A"/>
    <a:srgbClr val="4E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7" autoAdjust="0"/>
    <p:restoredTop sz="97241" autoAdjust="0"/>
  </p:normalViewPr>
  <p:slideViewPr>
    <p:cSldViewPr snapToGrid="0">
      <p:cViewPr varScale="1">
        <p:scale>
          <a:sx n="147" d="100"/>
          <a:sy n="147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CEFAF-F731-4255-8A20-7C00833F6E5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A852-A918-45C0-80CE-0F9A3945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77458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203" y="3536320"/>
            <a:ext cx="1600200" cy="13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4932" y="5892801"/>
            <a:ext cx="1371600" cy="927100"/>
          </a:xfrm>
          <a:prstGeom prst="rect">
            <a:avLst/>
          </a:prstGeom>
        </p:spPr>
      </p:pic>
      <p:sp>
        <p:nvSpPr>
          <p:cNvPr id="4" name="Snip Diagonal Corner Rectangle 3"/>
          <p:cNvSpPr/>
          <p:nvPr userDrawn="1"/>
        </p:nvSpPr>
        <p:spPr>
          <a:xfrm>
            <a:off x="685800" y="3509963"/>
            <a:ext cx="1642730" cy="170225"/>
          </a:xfrm>
          <a:prstGeom prst="snip2Diag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94" y="6656936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744279"/>
          </a:xfrm>
          <a:prstGeom prst="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4279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207"/>
            <a:ext cx="7886700" cy="45513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fld id="{9E648DB8-7511-4B37-89ED-C0E7BC0E3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2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53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971" y="6525689"/>
            <a:ext cx="4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315EC1-DD0F-4203-8635-1378F87B4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C015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37B04-47C8-4A6D-9078-EFA5E5949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ChemE 485: Process Design 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24733-6348-49EC-BE36-FEA53C13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1314178"/>
          </a:xfrm>
        </p:spPr>
        <p:txBody>
          <a:bodyPr>
            <a:normAutofit lnSpcReduction="10000"/>
          </a:bodyPr>
          <a:lstStyle/>
          <a:p>
            <a:r>
              <a:rPr lang="en-US"/>
              <a:t>Lecture 11: Time Value of Money</a:t>
            </a:r>
          </a:p>
          <a:p>
            <a:r>
              <a:rPr lang="en-US"/>
              <a:t>Prof. Chad Curtis</a:t>
            </a:r>
          </a:p>
          <a:p>
            <a:r>
              <a:rPr lang="en-US"/>
              <a:t>Feb. 3, 2020</a:t>
            </a:r>
          </a:p>
        </p:txBody>
      </p:sp>
    </p:spTree>
    <p:extLst>
      <p:ext uri="{BB962C8B-B14F-4D97-AF65-F5344CB8AC3E}">
        <p14:creationId xmlns:p14="http://schemas.microsoft.com/office/powerpoint/2010/main" val="348629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F5C-B81A-43B9-8552-DA5385BE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Bloom’s Taxonomy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4BB05-EF1B-4497-9568-C1CEC2DB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1" y="1146268"/>
            <a:ext cx="7315200" cy="53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957-FBF3-4C44-943E-5EA8EB0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179D0-9A47-40C8-BA82-FAB657A84B40}"/>
              </a:ext>
            </a:extLst>
          </p:cNvPr>
          <p:cNvSpPr txBox="1"/>
          <p:nvPr/>
        </p:nvSpPr>
        <p:spPr>
          <a:xfrm>
            <a:off x="364025" y="1482108"/>
            <a:ext cx="580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money is invested, it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are different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to do interest and investment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That there are different types of cash flow diagrams, which can be used to represent financial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5786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6EF-4661-4CDB-8066-29AA157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Plus: it will help you understand memes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51A66-DF23-4E55-98E8-9B78C20E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2" t="13087" r="37821" b="6155"/>
          <a:stretch/>
        </p:blipFill>
        <p:spPr>
          <a:xfrm>
            <a:off x="1724793" y="927401"/>
            <a:ext cx="5486400" cy="5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0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69364</TotalTime>
  <Words>78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ChemE 485: Process Design I</vt:lpstr>
      <vt:lpstr>Bloom’s Taxonomy</vt:lpstr>
      <vt:lpstr>What you will learn</vt:lpstr>
      <vt:lpstr>Plus: it will help you understand memes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high-throughput, quantitative 3D multi-particle tracking model for analysis of the brain microenvironment</dc:title>
  <dc:creator>Chad Curtis</dc:creator>
  <cp:lastModifiedBy>Chad Curtis</cp:lastModifiedBy>
  <cp:revision>373</cp:revision>
  <dcterms:created xsi:type="dcterms:W3CDTF">2016-11-28T18:18:53Z</dcterms:created>
  <dcterms:modified xsi:type="dcterms:W3CDTF">2020-02-03T21:31:36Z</dcterms:modified>
</cp:coreProperties>
</file>