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9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9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26/08/2023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07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659118" y="461913"/>
            <a:ext cx="830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7030A0"/>
                </a:solidFill>
              </a:rPr>
              <a:t>           Atención A </a:t>
            </a:r>
            <a:r>
              <a:rPr lang="es-MX" sz="2800" dirty="0">
                <a:solidFill>
                  <a:srgbClr val="7030A0"/>
                </a:solidFill>
              </a:rPr>
              <a:t>N</a:t>
            </a:r>
            <a:r>
              <a:rPr lang="es-MX" sz="2800" dirty="0" smtClean="0">
                <a:solidFill>
                  <a:srgbClr val="7030A0"/>
                </a:solidFill>
              </a:rPr>
              <a:t>iños </a:t>
            </a:r>
            <a:r>
              <a:rPr lang="es-MX" sz="2800" dirty="0">
                <a:solidFill>
                  <a:srgbClr val="7030A0"/>
                </a:solidFill>
              </a:rPr>
              <a:t>C</a:t>
            </a:r>
            <a:r>
              <a:rPr lang="es-MX" sz="2800" dirty="0" smtClean="0">
                <a:solidFill>
                  <a:srgbClr val="7030A0"/>
                </a:solidFill>
              </a:rPr>
              <a:t>on </a:t>
            </a:r>
            <a:r>
              <a:rPr lang="es-MX" sz="2800" dirty="0">
                <a:solidFill>
                  <a:srgbClr val="7030A0"/>
                </a:solidFill>
              </a:rPr>
              <a:t>L</a:t>
            </a:r>
            <a:r>
              <a:rPr lang="es-MX" sz="2800" dirty="0" smtClean="0">
                <a:solidFill>
                  <a:srgbClr val="7030A0"/>
                </a:solidFill>
              </a:rPr>
              <a:t>abio </a:t>
            </a:r>
            <a:r>
              <a:rPr lang="es-MX" sz="2800" dirty="0">
                <a:solidFill>
                  <a:srgbClr val="7030A0"/>
                </a:solidFill>
              </a:rPr>
              <a:t>L</a:t>
            </a:r>
            <a:r>
              <a:rPr lang="es-MX" sz="2800" dirty="0" smtClean="0">
                <a:solidFill>
                  <a:srgbClr val="7030A0"/>
                </a:solidFill>
              </a:rPr>
              <a:t>eporino</a:t>
            </a:r>
            <a:endParaRPr lang="es-CO" sz="2800" dirty="0">
              <a:solidFill>
                <a:srgbClr val="7030A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5" y="-1"/>
            <a:ext cx="12191999" cy="673073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56235" y="461913"/>
            <a:ext cx="687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7030A0"/>
                </a:solidFill>
              </a:rPr>
              <a:t>Atención A Los Niños Con Labio Leporino</a:t>
            </a:r>
            <a:endParaRPr lang="es-CO" sz="2800" dirty="0">
              <a:solidFill>
                <a:srgbClr val="7030A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9" y="1555423"/>
            <a:ext cx="4893298" cy="48335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171" y="1555422"/>
            <a:ext cx="4829541" cy="4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07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659118" y="461913"/>
            <a:ext cx="830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>
              <a:solidFill>
                <a:srgbClr val="7030A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38" y="6677573"/>
            <a:ext cx="6083025" cy="33582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69682" y="1640262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Google Sans"/>
              </a:rPr>
              <a:t>El labio leporino ocurre cuando el tejido que forma el paladar y el labio superior no se unen antes del nacimiento. Esto causa una abertura en el labio superior. Esta abertura puede ser pequeña o puede ser una grande que va desde el labio hasta la nariz</a:t>
            </a:r>
            <a:r>
              <a:rPr lang="es-MX" dirty="0">
                <a:solidFill>
                  <a:srgbClr val="BDC1C6"/>
                </a:solidFill>
                <a:latin typeface="Google Sans"/>
              </a:rPr>
              <a:t>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38346" y="400357"/>
            <a:ext cx="54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rgbClr val="C00000"/>
                </a:solidFill>
              </a:rPr>
              <a:t> Que Es Labio Leporino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Labio leporino y paladar hendido: MedlinePlus en españ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28" y="3385611"/>
            <a:ext cx="4572473" cy="30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Google Sans</vt:lpstr>
      <vt:lpstr>Segoe UI</vt:lpstr>
      <vt:lpstr>Segoe UI Light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keywords/>
  <cp:lastModifiedBy>ANDAP</cp:lastModifiedBy>
  <cp:revision>6</cp:revision>
  <dcterms:created xsi:type="dcterms:W3CDTF">2023-08-26T13:51:00Z</dcterms:created>
  <dcterms:modified xsi:type="dcterms:W3CDTF">2023-08-26T15:42:54Z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