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0" r:id="rId7"/>
    <p:sldId id="261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  <p14:sldId id="259"/>
            <p14:sldId id="260"/>
            <p14:sldId id="261"/>
          </p14:sldIdLst>
        </p14:section>
        <p14:section name="Diseñar, impresionar y trabajar de manera conjunta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5F8A9B1-1372-4D6E-BDB5-6E27FD94B4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8937DA-465D-4391-AF36-F9521626C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1BC0C-7BEC-4554-B2BB-73ABAC21F543}" type="datetime1">
              <a:rPr lang="es-ES" noProof="1" smtClean="0"/>
              <a:t>26/08/2023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350386-CB2E-4296-9A33-272CACAED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C94D2B-9DEC-4036-8D64-0D156A1A3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18D2D-B852-4E89-B9A6-25A67F389DD5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92143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314280-5B8B-4C89-9515-2EAC87078B59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D0EB7-F1CE-47C5-8434-1950EAF2DC1B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1"/>
              <a:t>Haga clic para modificar el estilo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0CE11-4F4D-4E86-85BA-336394E54FDC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1"/>
              <a:t>Haga clic para modificar el estilo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73654-1914-4A9D-9E5D-2B067958BADB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1"/>
              <a:t>Haga clic para modificar el estilo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34299C-6D1A-4A0D-82A7-82B373DE8104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AD628-8F35-4EBE-8419-AE6CE5385CAD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1E6C6-DB1B-4E68-8C04-0FB83CF4BD3F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C42C0-8D89-43E8-8A90-EC018D3752DA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11" name="Rectá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75C31-FC73-4838-834A-2432B97D33D8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C76B26-DDFA-49B3-B4FA-493FD33974AF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34EF3-5C08-4673-B371-47F80F0E89D6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1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7F31E-B0A6-495B-BC80-9E784E4A7C46}" type="datetime1">
              <a:rPr lang="es-ES" noProof="1" dirty="0" smtClean="0"/>
              <a:t>26/08/2023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8FE33D-BB6E-404D-8208-4B89D9301B41}" type="datetime1">
              <a:rPr lang="es-ES" noProof="1" smtClean="0"/>
              <a:t>26/08/2023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Archivo:Cleftpalate2.png" TargetMode="External"/><Relationship Id="rId3" Type="http://schemas.openxmlformats.org/officeDocument/2006/relationships/hyperlink" Target="https://es.wikipedia.org/wiki/Labio_leporino#cite_note-:1-4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Archivo:Cleftpalate1.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es.wikipedia.org/wiki/Archivo:Cleftpalate3.png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307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40784" y="1819373"/>
            <a:ext cx="90462" cy="70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1659118" y="461913"/>
            <a:ext cx="830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7030A0"/>
                </a:solidFill>
              </a:rPr>
              <a:t>           Atención A Niños Con Labio Leporino</a:t>
            </a:r>
            <a:endParaRPr lang="es-CO" sz="2800" dirty="0">
              <a:solidFill>
                <a:srgbClr val="7030A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17336" y="2967335"/>
            <a:ext cx="89033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95" y="-1"/>
            <a:ext cx="12191999" cy="673073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556235" y="461913"/>
            <a:ext cx="687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7030A0"/>
                </a:solidFill>
              </a:rPr>
              <a:t>Atención A Los Niños Con Labio Leporino</a:t>
            </a:r>
            <a:endParaRPr lang="es-CO" sz="2800" dirty="0">
              <a:solidFill>
                <a:srgbClr val="7030A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9" y="1555423"/>
            <a:ext cx="4893298" cy="483359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171" y="1555422"/>
            <a:ext cx="4829541" cy="48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7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307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40784" y="1819373"/>
            <a:ext cx="90462" cy="70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1659118" y="461913"/>
            <a:ext cx="830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00" dirty="0">
              <a:solidFill>
                <a:srgbClr val="7030A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17336" y="2967335"/>
            <a:ext cx="89033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9682" y="1640262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Google Sans"/>
              </a:rPr>
              <a:t>El labio leporino ocurre cuando el tejido que forma el paladar y el labio superior no se unen antes del nacimiento. Esto causa una abertura en el labio superior. Esta abertura puede ser pequeña o puede ser una grande que va desde el labio hasta la nariz</a:t>
            </a:r>
            <a:r>
              <a:rPr lang="es-MX" dirty="0">
                <a:solidFill>
                  <a:srgbClr val="BDC1C6"/>
                </a:solidFill>
                <a:latin typeface="Google Sans"/>
              </a:rPr>
              <a:t>.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438346" y="400357"/>
            <a:ext cx="547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rgbClr val="C00000"/>
                </a:solidFill>
              </a:rPr>
              <a:t> Que Es Labio Leporino</a:t>
            </a:r>
            <a:endParaRPr lang="es-CO" sz="36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Labio leporino y paladar hendido: MedlinePlus en españ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28" y="3385611"/>
            <a:ext cx="4572473" cy="304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7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295"/>
            <a:ext cx="12625652" cy="67307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40784" y="1819373"/>
            <a:ext cx="90462" cy="70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2017336" y="2967335"/>
            <a:ext cx="89033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1548" y="344558"/>
            <a:ext cx="62417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inux Libertine"/>
              </a:rPr>
              <a:t>Posibles complicaciones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algn="l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 labio leporino puede causar algunos inconvenientes entre los afectados como pueden ser los siguientes:</a:t>
            </a:r>
            <a:r>
              <a:rPr lang="es-ES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Dificultades en la alimentación: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el bebé puede tener problemas para succionar la leche materna.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Pérdida auditiva: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debido a posibles infecciones de oído por una disfunción del tubo que conecta el oído medio y la garganta.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Retrasos del habla y el lenguaje: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debido a la afección del labio y la garganta puede haber dificultades en el habla.</a:t>
            </a:r>
          </a:p>
          <a:p>
            <a:pPr algn="l"/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Problemas dentales: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posibles dificultades en el desarrollo normal de la dentadura.</a:t>
            </a:r>
          </a:p>
          <a:p>
            <a:pPr algn="l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Además pueden ocurrir problemas psicológicos y emocionales debido a malformación visible de la cara que el labio leporino produce, a pesar de que el labio leporino y paladar hendido no afectan el cerebro de cualquier forma.</a:t>
            </a:r>
            <a:r>
              <a:rPr lang="es-E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4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373A9-DAD6-4491-BB26-218E381C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383" y="-2805602"/>
            <a:ext cx="10307279" cy="31130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17457" rIns="17457" bIns="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s-CO" altLang="es-CO" sz="72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s-CO" altLang="es-CO" sz="72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Fisura palatina incompleta">
            <a:hlinkClick r:id="rId4" tooltip="Fisura palatina incompleta"/>
            <a:extLst>
              <a:ext uri="{FF2B5EF4-FFF2-40B4-BE49-F238E27FC236}">
                <a16:creationId xmlns:a16="http://schemas.microsoft.com/office/drawing/2014/main" id="{8677B6C9-FE51-47EB-93E8-7D353F05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309" y="604132"/>
            <a:ext cx="1526498" cy="14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ura palatina y labial completa unilateral">
            <a:hlinkClick r:id="rId6" tooltip="Fisura palatina y labial completa unilateral"/>
            <a:extLst>
              <a:ext uri="{FF2B5EF4-FFF2-40B4-BE49-F238E27FC236}">
                <a16:creationId xmlns:a16="http://schemas.microsoft.com/office/drawing/2014/main" id="{3A5A92B2-AE70-42D5-AC35-F8990DF1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133" y="3429000"/>
            <a:ext cx="1538037" cy="148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isura palatina y labial completa bilateral">
            <a:hlinkClick r:id="rId8" tooltip="Fisura palatina y labial completa bilateral"/>
            <a:extLst>
              <a:ext uri="{FF2B5EF4-FFF2-40B4-BE49-F238E27FC236}">
                <a16:creationId xmlns:a16="http://schemas.microsoft.com/office/drawing/2014/main" id="{C7ECBAAF-2A93-4882-9B23-104B625E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20" y="3485661"/>
            <a:ext cx="1526498" cy="14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021138A-98DE-40D3-B6CF-6D1144282A3C}"/>
              </a:ext>
            </a:extLst>
          </p:cNvPr>
          <p:cNvSpPr txBox="1"/>
          <p:nvPr/>
        </p:nvSpPr>
        <p:spPr>
          <a:xfrm>
            <a:off x="8833208" y="2266122"/>
            <a:ext cx="183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Fisura Palatina Incompleta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EEC8B6-0B09-4BF6-8EAC-C1A3E68171CA}"/>
              </a:ext>
            </a:extLst>
          </p:cNvPr>
          <p:cNvSpPr txBox="1"/>
          <p:nvPr/>
        </p:nvSpPr>
        <p:spPr>
          <a:xfrm>
            <a:off x="7103165" y="5102087"/>
            <a:ext cx="242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Fisura Palatina y labial completa unilateral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E75917-F238-4272-AD7C-CD87DB2F684F}"/>
              </a:ext>
            </a:extLst>
          </p:cNvPr>
          <p:cNvSpPr txBox="1"/>
          <p:nvPr/>
        </p:nvSpPr>
        <p:spPr>
          <a:xfrm>
            <a:off x="10174664" y="5102087"/>
            <a:ext cx="2242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Fisura Palatina Y Labial Completa Bilateral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876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25652" cy="65134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40784" y="1819373"/>
            <a:ext cx="90462" cy="70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2017336" y="2967335"/>
            <a:ext cx="89033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373A9-DAD6-4491-BB26-218E381C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383" y="-2805602"/>
            <a:ext cx="10307279" cy="31130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17457" rIns="17457" bIns="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s-CO" altLang="es-CO" sz="72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kumimoji="0" lang="es-CO" altLang="es-CO" sz="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s-CO" altLang="es-CO" sz="72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879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19265_TF02923944" id="{D20C65C2-2F2D-48AB-A704-4D34810D78D4}" vid="{9A5A4FBE-12E0-4188-9ECD-0C1BC1B3A6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225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Google Sans</vt:lpstr>
      <vt:lpstr>Linux Libertine</vt:lpstr>
      <vt:lpstr>Segoe UI</vt:lpstr>
      <vt:lpstr>Segoe UI Light</vt:lpstr>
      <vt:lpstr>WelcomeDoc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ANDAP</dc:creator>
  <cp:keywords/>
  <cp:lastModifiedBy>Usuario</cp:lastModifiedBy>
  <cp:revision>8</cp:revision>
  <dcterms:created xsi:type="dcterms:W3CDTF">2023-08-26T13:51:00Z</dcterms:created>
  <dcterms:modified xsi:type="dcterms:W3CDTF">2023-08-26T16:31:13Z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