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57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D6534-C742-354C-BB66-68810E77E9F5}" type="datetimeFigureOut">
              <a:t>03/12/2018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8923-9E01-0C4E-A74A-18EDFE58FF23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8755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05298-8F91-C746-AB8F-A91C855DEE53}" type="datetimeFigureOut">
              <a:t>03/12/2018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51E6A-0975-C048-85C4-E4638132C5DA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2673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1555290"/>
            <a:ext cx="8902700" cy="558310"/>
          </a:xfrm>
        </p:spPr>
        <p:txBody>
          <a:bodyPr/>
          <a:lstStyle>
            <a:lvl1pPr algn="l">
              <a:defRPr sz="34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03.12.18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‹Nº›</a:t>
            </a:fld>
            <a:endParaRPr lang="es-ES_tradnl"/>
          </a:p>
        </p:txBody>
      </p:sp>
      <p:pic>
        <p:nvPicPr>
          <p:cNvPr id="6" name="Imagen 5" descr="Diapositiva logo princip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705947"/>
            <a:ext cx="2941320" cy="3474720"/>
          </a:xfrm>
          <a:prstGeom prst="rect">
            <a:avLst/>
          </a:prstGeom>
        </p:spPr>
      </p:pic>
      <p:sp>
        <p:nvSpPr>
          <p:cNvPr id="7" name="CuadroTexto 6"/>
          <p:cNvSpPr txBox="1"/>
          <p:nvPr userDrawn="1"/>
        </p:nvSpPr>
        <p:spPr>
          <a:xfrm>
            <a:off x="2271889" y="6180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/>
          </a:p>
        </p:txBody>
      </p:sp>
      <p:pic>
        <p:nvPicPr>
          <p:cNvPr id="8" name="Imagen 7" descr="Diapositiva ingsistem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6" y="5350263"/>
            <a:ext cx="3990509" cy="812059"/>
          </a:xfrm>
          <a:prstGeom prst="rect">
            <a:avLst/>
          </a:prstGeom>
        </p:spPr>
      </p:pic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2426758"/>
            <a:ext cx="4953530" cy="914400"/>
          </a:xfrm>
        </p:spPr>
        <p:txBody>
          <a:bodyPr/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s-ES_tradnl"/>
              <a:t>Autor</a:t>
            </a:r>
          </a:p>
          <a:p>
            <a:pPr lvl="0"/>
            <a:r>
              <a:rPr lang="es-ES_tradnl"/>
              <a:t>Cargos, estudios u otra información 1</a:t>
            </a:r>
          </a:p>
          <a:p>
            <a:pPr lvl="0"/>
            <a:r>
              <a:rPr lang="es-ES_tradnl"/>
              <a:t>Cargos, estudios u otra información 2</a:t>
            </a:r>
          </a:p>
        </p:txBody>
      </p:sp>
    </p:spTree>
    <p:extLst>
      <p:ext uri="{BB962C8B-B14F-4D97-AF65-F5344CB8AC3E}">
        <p14:creationId xmlns:p14="http://schemas.microsoft.com/office/powerpoint/2010/main" val="156932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917221"/>
            <a:ext cx="5486400" cy="38103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8907-2BAF-DD49-AEA9-4871CF3394D0}" type="datetime3">
              <a:t>03.12.18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712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03.12.18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101600" y="2907380"/>
            <a:ext cx="8902700" cy="445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1" kern="1200" cap="all">
                <a:solidFill>
                  <a:srgbClr val="C0001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600"/>
              <a:t>GRACIAS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3542421"/>
            <a:ext cx="8902699" cy="422801"/>
          </a:xfrm>
        </p:spPr>
        <p:txBody>
          <a:bodyPr/>
          <a:lstStyle>
            <a:lvl1pPr marL="0" indent="0" algn="ctr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_tradnl"/>
              <a:t>NOMBRE AUTOR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1601" y="3965575"/>
            <a:ext cx="8902698" cy="366536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s-ES_tradnl"/>
              <a:t>Email autor</a:t>
            </a:r>
          </a:p>
        </p:txBody>
      </p:sp>
    </p:spTree>
    <p:extLst>
      <p:ext uri="{BB962C8B-B14F-4D97-AF65-F5344CB8AC3E}">
        <p14:creationId xmlns:p14="http://schemas.microsoft.com/office/powerpoint/2010/main" val="35012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B66-1C04-AC46-930F-FBBE61D032B0}" type="datetime3">
              <a:t>03.12.18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600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03.12.18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308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DE8-7EB4-6646-BACE-4A157103812E}" type="datetime3">
              <a:t>03.12.18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60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1600" y="1600200"/>
            <a:ext cx="4286956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561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522-085F-BA4F-891F-B1D61EE1B27D}" type="datetime3">
              <a:t>03.12.18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900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1600" y="1535113"/>
            <a:ext cx="4395788" cy="639762"/>
          </a:xfrm>
        </p:spPr>
        <p:txBody>
          <a:bodyPr anchor="b"/>
          <a:lstStyle>
            <a:lvl1pPr marL="0" indent="0">
              <a:buNone/>
              <a:defRPr sz="2200" b="0">
                <a:solidFill>
                  <a:srgbClr val="C0001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1600" y="2174875"/>
            <a:ext cx="4395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59275" cy="639762"/>
          </a:xfrm>
        </p:spPr>
        <p:txBody>
          <a:bodyPr anchor="b"/>
          <a:lstStyle>
            <a:lvl1pPr marL="0" indent="0">
              <a:buNone/>
              <a:defRPr sz="2200" b="0">
                <a:solidFill>
                  <a:srgbClr val="C0001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592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A6E6-4DF2-DC44-9EB7-2753A1C16D2C}" type="datetime3">
              <a:t>03.12.18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11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B749-8A09-CE4E-A4F9-D8371D66B945}" type="datetime3">
              <a:t>03.12.18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523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747F-1220-114D-B2D7-A4C19409BDD4}" type="datetime3">
              <a:t>03.12.18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717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860778"/>
            <a:ext cx="3363913" cy="5743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860778"/>
            <a:ext cx="5111750" cy="5265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1600" y="1435100"/>
            <a:ext cx="33639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525-4F4B-E94D-BC44-B8040DFED965}" type="datetime3">
              <a:t>03.12.18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48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positiva Pi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6418597"/>
            <a:ext cx="9180000" cy="453255"/>
          </a:xfrm>
          <a:prstGeom prst="rect">
            <a:avLst/>
          </a:prstGeom>
        </p:spPr>
      </p:pic>
      <p:pic>
        <p:nvPicPr>
          <p:cNvPr id="9" name="Imagen 8" descr="Diapositivas 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" y="5024256"/>
            <a:ext cx="2663952" cy="1834896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1600" y="1444979"/>
            <a:ext cx="89027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56E474B-3F58-9C40-A6B3-4A73416EC76F}" type="datetime3">
              <a:t>03.12.18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47E163D4-D484-AC4B-B1E7-22F25D50FAE6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 para editar título</a:t>
            </a:r>
          </a:p>
        </p:txBody>
      </p:sp>
      <p:pic>
        <p:nvPicPr>
          <p:cNvPr id="7" name="Imagen 6" descr="Diapositiva Titul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8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84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2400" b="1" kern="1200" cap="all">
          <a:solidFill>
            <a:srgbClr val="C0001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CONFIGURACION DE LA RED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Javier Eduardo Calderón Villamizar 115229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82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10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27" y="1995055"/>
            <a:ext cx="6745316" cy="30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1033178"/>
            <a:ext cx="8902700" cy="445421"/>
          </a:xfrm>
        </p:spPr>
        <p:txBody>
          <a:bodyPr/>
          <a:lstStyle/>
          <a:p>
            <a:r>
              <a:rPr lang="es-ES" b="0" dirty="0"/>
              <a:t>El Comando </a:t>
            </a:r>
            <a:r>
              <a:rPr lang="es-ES" b="0" dirty="0" err="1"/>
              <a:t>netstat</a:t>
            </a:r>
            <a:r>
              <a:rPr lang="es-ES" b="0" dirty="0"/>
              <a:t/>
            </a:r>
            <a:br>
              <a:rPr lang="es-ES" b="0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comando </a:t>
            </a:r>
            <a:r>
              <a:rPr lang="es-ES" dirty="0" err="1"/>
              <a:t>netstat</a:t>
            </a:r>
            <a:r>
              <a:rPr lang="es-ES" dirty="0"/>
              <a:t> es una poderosa herramienta que proporciona una gran cantidad de información de la red. Puede utilizarse para mostrar información acerca de conexiones de </a:t>
            </a:r>
            <a:r>
              <a:rPr lang="es-ES" dirty="0" smtClean="0"/>
              <a:t>red. Para </a:t>
            </a:r>
            <a:r>
              <a:rPr lang="es-ES" dirty="0"/>
              <a:t>mostrar estadísticas acerca del tráfico de </a:t>
            </a:r>
            <a:r>
              <a:rPr lang="es-ES" dirty="0" smtClean="0"/>
              <a:t>red se agrega el comando -i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11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13" y="3200400"/>
            <a:ext cx="7015987" cy="20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ver una lista de todos los puertos actualmente abiertos, puedes utilizar el siguiente </a:t>
            </a:r>
            <a:r>
              <a:rPr lang="es-ES" dirty="0" smtClean="0"/>
              <a:t>comando –</a:t>
            </a:r>
            <a:r>
              <a:rPr lang="es-ES" dirty="0" err="1" smtClean="0"/>
              <a:t>tln</a:t>
            </a:r>
            <a:r>
              <a:rPr lang="es-ES" dirty="0" smtClean="0"/>
              <a:t> al </a:t>
            </a:r>
            <a:r>
              <a:rPr lang="es-ES" dirty="0" err="1" smtClean="0"/>
              <a:t>netscat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12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7" y="2381104"/>
            <a:ext cx="683990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32" y="2070880"/>
            <a:ext cx="8405261" cy="2778210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7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El Comando </a:t>
            </a:r>
            <a:r>
              <a:rPr lang="es-ES" b="0" dirty="0" err="1" smtClean="0"/>
              <a:t>dig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Puede </a:t>
            </a:r>
            <a:r>
              <a:rPr lang="es-ES" dirty="0"/>
              <a:t>haber ocasiones cuando necesites probar la funcionalidad del servidor DNS que tu host está utilizando. Una forma de hacerlo es utilizar el comando </a:t>
            </a:r>
            <a:r>
              <a:rPr lang="es-ES" dirty="0" err="1"/>
              <a:t>dig</a:t>
            </a:r>
            <a:r>
              <a:rPr lang="es-ES" dirty="0"/>
              <a:t>. Este comando realizará consultas en el servidor DNS para determinar si la información necesaria está disponible en el </a:t>
            </a:r>
            <a:r>
              <a:rPr lang="es-ES" dirty="0" smtClean="0"/>
              <a:t>servidor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14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11" y="2750741"/>
            <a:ext cx="6820852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el servidor DNS no tiene la información solicitada, está configurado para mandar solicitud a otros servidores DNS. 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15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7" y="3046701"/>
            <a:ext cx="8756073" cy="16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El Comando </a:t>
            </a:r>
            <a:r>
              <a:rPr lang="es-ES" b="0" dirty="0" smtClean="0"/>
              <a:t>host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comando host trabaja con DNS para asociar un nombre de host a una dirección IP</a:t>
            </a:r>
          </a:p>
          <a:p>
            <a:endParaRPr lang="es-419" dirty="0" smtClean="0"/>
          </a:p>
          <a:p>
            <a:endParaRPr lang="es-419" dirty="0" smtClean="0"/>
          </a:p>
          <a:p>
            <a:endParaRPr lang="es-419" dirty="0" smtClean="0"/>
          </a:p>
          <a:p>
            <a:endParaRPr lang="es-419" dirty="0" smtClean="0"/>
          </a:p>
          <a:p>
            <a:r>
              <a:rPr lang="es-419" dirty="0" smtClean="0"/>
              <a:t>Mostrar alias con CNAME</a:t>
            </a:r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r>
              <a:rPr lang="es-419" dirty="0" smtClean="0"/>
              <a:t>Indicar el servidor principal para el dominio</a:t>
            </a:r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2263012"/>
            <a:ext cx="8700077" cy="8801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8" y="3663678"/>
            <a:ext cx="8626764" cy="9011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96"/>
          <a:stretch/>
        </p:blipFill>
        <p:spPr>
          <a:xfrm>
            <a:off x="197084" y="5350294"/>
            <a:ext cx="871173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 encontrar una lista completa de información sobre DNS en relación con el example.com usando la opción </a:t>
            </a:r>
            <a:r>
              <a:rPr lang="es-ES" dirty="0" smtClean="0"/>
              <a:t>–a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17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32" y="2272145"/>
            <a:ext cx="7568763" cy="395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El Comando </a:t>
            </a:r>
            <a:r>
              <a:rPr lang="es-ES" b="0" dirty="0" err="1" smtClean="0"/>
              <a:t>ssh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</a:t>
            </a:r>
            <a:r>
              <a:rPr lang="es-ES" dirty="0" smtClean="0"/>
              <a:t>Permitirá </a:t>
            </a:r>
            <a:r>
              <a:rPr lang="es-ES" dirty="0"/>
              <a:t>conectarte a otra máquina a través de la red, iniciar sesión y luego realizar tareas en el equipo remoto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55" y="2688947"/>
            <a:ext cx="8569745" cy="23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Algoritmo RSA de Clave </a:t>
            </a:r>
            <a:r>
              <a:rPr lang="es-ES" b="0" dirty="0" smtClean="0"/>
              <a:t>Pública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 smtClean="0"/>
          </a:p>
          <a:p>
            <a:r>
              <a:rPr lang="es-419" dirty="0" smtClean="0"/>
              <a:t>Mensaje error</a:t>
            </a:r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 smtClean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19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64" y="2198138"/>
            <a:ext cx="7512284" cy="30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919871"/>
            <a:ext cx="8902700" cy="445421"/>
          </a:xfrm>
        </p:spPr>
        <p:txBody>
          <a:bodyPr/>
          <a:lstStyle/>
          <a:p>
            <a:r>
              <a:rPr lang="es-ES" b="0" dirty="0"/>
              <a:t>Configurar la Red usando el Archivo de Configuración</a:t>
            </a:r>
            <a:br>
              <a:rPr lang="es-ES" b="0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El Archivo Primario de Configuración de </a:t>
            </a:r>
            <a:r>
              <a:rPr lang="es-ES" b="1" dirty="0" smtClean="0"/>
              <a:t>IPv4</a:t>
            </a:r>
            <a:r>
              <a:rPr lang="es-ES" dirty="0" smtClean="0"/>
              <a:t>: </a:t>
            </a:r>
            <a:r>
              <a:rPr lang="es-ES" i="1" dirty="0"/>
              <a:t>/</a:t>
            </a:r>
            <a:r>
              <a:rPr lang="es-ES" i="1" dirty="0" err="1" smtClean="0"/>
              <a:t>etc</a:t>
            </a:r>
            <a:r>
              <a:rPr lang="es-ES" i="1" dirty="0" smtClean="0"/>
              <a:t>/</a:t>
            </a:r>
            <a:r>
              <a:rPr lang="es-ES" i="1" dirty="0" err="1" smtClean="0"/>
              <a:t>sysconfig</a:t>
            </a:r>
            <a:r>
              <a:rPr lang="es-ES" i="1" dirty="0" smtClean="0"/>
              <a:t>/</a:t>
            </a:r>
            <a:r>
              <a:rPr lang="es-ES" i="1" dirty="0" err="1" smtClean="0"/>
              <a:t>network</a:t>
            </a:r>
            <a:r>
              <a:rPr lang="es-ES" i="1" dirty="0" smtClean="0"/>
              <a:t>-scripts/ifcfg-eth0</a:t>
            </a:r>
          </a:p>
          <a:p>
            <a:endParaRPr lang="es-419" i="1" dirty="0"/>
          </a:p>
          <a:p>
            <a:endParaRPr lang="es-419" i="1" dirty="0" smtClean="0"/>
          </a:p>
          <a:p>
            <a:endParaRPr lang="es-419" i="1" dirty="0"/>
          </a:p>
          <a:p>
            <a:endParaRPr lang="es-419" i="1" dirty="0" smtClean="0"/>
          </a:p>
          <a:p>
            <a:endParaRPr lang="es-419" i="1" dirty="0"/>
          </a:p>
          <a:p>
            <a:endParaRPr lang="es-419" i="1" dirty="0" smtClean="0"/>
          </a:p>
          <a:p>
            <a:endParaRPr lang="es-419" i="1" dirty="0"/>
          </a:p>
          <a:p>
            <a:endParaRPr lang="es-419" i="1" dirty="0" smtClean="0"/>
          </a:p>
          <a:p>
            <a:endParaRPr lang="es-419" i="1" dirty="0"/>
          </a:p>
          <a:p>
            <a:endParaRPr lang="es-419" i="1" dirty="0" smtClean="0"/>
          </a:p>
          <a:p>
            <a:endParaRPr lang="es-419" i="1" dirty="0"/>
          </a:p>
          <a:p>
            <a:pPr marL="0" indent="0">
              <a:buNone/>
            </a:pPr>
            <a:endParaRPr lang="es-ES" i="1" dirty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2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191" y="2139858"/>
            <a:ext cx="4877481" cy="3381847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Si el dispositivo estuviera configurado para ser un cliente DHCP, entonces los valores 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IPADDR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y 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DNS1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no se establecerían. Además, el valor 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BOOTPROTO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se establecería a 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Si el dispositivo estuviera configurado para ser un cliente DHCP, entonces los valores 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IPADDR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GATEWAY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y 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DNS1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no se establecerían. Además, el valor 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BOOTPROTO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se establecería a 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caso de que este mensaje de error es debido a que una máquina remota fue reinstalada, puedes eliminar el archivo </a:t>
            </a:r>
            <a:r>
              <a:rPr lang="es-ES" i="1" dirty="0"/>
              <a:t>~/.</a:t>
            </a:r>
            <a:r>
              <a:rPr lang="es-ES" i="1" dirty="0" err="1"/>
              <a:t>ssh</a:t>
            </a:r>
            <a:r>
              <a:rPr lang="es-ES" i="1" dirty="0"/>
              <a:t>/</a:t>
            </a:r>
            <a:r>
              <a:rPr lang="es-ES" i="1" dirty="0" err="1"/>
              <a:t>known_hosts</a:t>
            </a:r>
            <a:r>
              <a:rPr lang="es-ES" i="1" dirty="0"/>
              <a:t> </a:t>
            </a:r>
            <a:r>
              <a:rPr lang="es-ES" dirty="0"/>
              <a:t>de tu sistema </a:t>
            </a:r>
            <a:r>
              <a:rPr lang="es-ES" dirty="0" smtClean="0"/>
              <a:t>local </a:t>
            </a:r>
            <a:r>
              <a:rPr lang="es-ES" dirty="0"/>
              <a:t>e intentar a conectarte de </a:t>
            </a:r>
            <a:r>
              <a:rPr lang="es-ES" dirty="0" smtClean="0"/>
              <a:t>nuevo.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20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11" y="2689564"/>
            <a:ext cx="8213625" cy="28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Regresar a la Máquina </a:t>
            </a:r>
            <a:r>
              <a:rPr lang="es-ES" b="0" dirty="0" smtClean="0"/>
              <a:t>Local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97" y="2203080"/>
            <a:ext cx="6465149" cy="1457827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7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03.12.18</a:t>
            </a:fld>
            <a:endParaRPr lang="es-ES_tradnl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04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El Archivo Primario de Configuración de </a:t>
            </a:r>
            <a:r>
              <a:rPr lang="es-ES" b="1" dirty="0" smtClean="0"/>
              <a:t>IPv6: </a:t>
            </a:r>
            <a:r>
              <a:rPr lang="es-ES" i="1" dirty="0"/>
              <a:t>/</a:t>
            </a:r>
            <a:r>
              <a:rPr lang="es-ES" i="1" dirty="0" err="1" smtClean="0"/>
              <a:t>etc</a:t>
            </a:r>
            <a:r>
              <a:rPr lang="es-ES" i="1" dirty="0" smtClean="0"/>
              <a:t>/</a:t>
            </a:r>
            <a:r>
              <a:rPr lang="es-ES" i="1" dirty="0" err="1" smtClean="0"/>
              <a:t>sysconfig</a:t>
            </a:r>
            <a:r>
              <a:rPr lang="es-ES" i="1" dirty="0" smtClean="0"/>
              <a:t>/</a:t>
            </a:r>
            <a:r>
              <a:rPr lang="es-ES" i="1" dirty="0" err="1" smtClean="0"/>
              <a:t>network</a:t>
            </a:r>
            <a:r>
              <a:rPr lang="es-ES" i="1" dirty="0" smtClean="0"/>
              <a:t>-scripts/ifcfg-eth0 </a:t>
            </a:r>
          </a:p>
          <a:p>
            <a:pPr marL="0" indent="0">
              <a:buNone/>
            </a:pPr>
            <a:endParaRPr lang="es-419" b="1" i="1" dirty="0"/>
          </a:p>
          <a:p>
            <a:pPr marL="0" indent="0">
              <a:buNone/>
            </a:pPr>
            <a:r>
              <a:rPr lang="es-ES" dirty="0"/>
              <a:t>Si quieres que tu sistema tenga una dirección IPv6 estática, agrega lo siguiente al archivo de configuración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419" dirty="0" smtClean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419" dirty="0" smtClean="0"/>
          </a:p>
          <a:p>
            <a:pPr marL="0" indent="0">
              <a:buNone/>
            </a:pPr>
            <a:r>
              <a:rPr lang="es-ES" dirty="0"/>
              <a:t>Si quieres que tu sistema sea un cliente DHCP IPv6, agrega la siguiente configuración:</a:t>
            </a:r>
            <a:endParaRPr lang="es-ES" dirty="0" smtClean="0"/>
          </a:p>
          <a:p>
            <a:pPr marL="0" indent="0">
              <a:buNone/>
            </a:pPr>
            <a:r>
              <a:rPr lang="es-419" b="1" i="1" dirty="0"/>
              <a:t>	</a:t>
            </a:r>
            <a:endParaRPr lang="es-419" b="1" i="1" dirty="0" smtClean="0"/>
          </a:p>
          <a:p>
            <a:pPr marL="0" indent="0">
              <a:buNone/>
            </a:pPr>
            <a:r>
              <a:rPr lang="es-419" b="1" i="1" dirty="0"/>
              <a:t>	</a:t>
            </a:r>
            <a:endParaRPr lang="es-ES" b="1" i="1" dirty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62" y="3191690"/>
            <a:ext cx="4938520" cy="9785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62" y="5077235"/>
            <a:ext cx="1599574" cy="4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Servicio de Nombres de </a:t>
            </a:r>
            <a:r>
              <a:rPr lang="es-ES" b="1" dirty="0" smtClean="0"/>
              <a:t>Dominio (DNS</a:t>
            </a:r>
            <a:r>
              <a:rPr lang="es-ES" b="1" dirty="0"/>
              <a:t>):  </a:t>
            </a:r>
            <a:r>
              <a:rPr lang="es-ES" dirty="0"/>
              <a:t>La dirección del servidor DNS se almacena en el archivo /</a:t>
            </a:r>
            <a:r>
              <a:rPr lang="es-ES" dirty="0" err="1" smtClean="0"/>
              <a:t>etc</a:t>
            </a:r>
            <a:r>
              <a:rPr lang="es-ES" dirty="0" smtClean="0"/>
              <a:t>/</a:t>
            </a:r>
            <a:r>
              <a:rPr lang="es-ES" dirty="0" err="1" smtClean="0"/>
              <a:t>resolv.conf</a:t>
            </a:r>
            <a:endParaRPr lang="es-ES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pPr marL="0" indent="0">
              <a:buNone/>
            </a:pPr>
            <a:r>
              <a:rPr lang="es-ES" dirty="0"/>
              <a:t>La configuración del servidor de nombres se establece a menudo en la dirección IP del servidor DNS.</a:t>
            </a:r>
            <a:endParaRPr lang="es-ES" dirty="0" smtClean="0"/>
          </a:p>
          <a:p>
            <a:endParaRPr lang="es-419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4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91" y="2374272"/>
            <a:ext cx="5902035" cy="72400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91" y="4683653"/>
            <a:ext cx="590203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419" b="1" dirty="0" smtClean="0"/>
              <a:t>Reiniciar la red: </a:t>
            </a:r>
            <a:r>
              <a:rPr lang="es-ES" dirty="0"/>
              <a:t>Después de cambiar un archivo de configuración de </a:t>
            </a:r>
            <a:r>
              <a:rPr lang="es-ES" dirty="0" smtClean="0"/>
              <a:t>red, necesitarás </a:t>
            </a:r>
            <a:r>
              <a:rPr lang="es-ES" dirty="0"/>
              <a:t>reiniciar la máquina o ejecutar un comando como administrador para que los cambios tomen efecto</a:t>
            </a:r>
            <a:r>
              <a:rPr lang="es-ES" dirty="0" smtClean="0"/>
              <a:t>.</a:t>
            </a:r>
          </a:p>
          <a:p>
            <a:pPr algn="just"/>
            <a:endParaRPr lang="es-ES" b="1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5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9" y="2715491"/>
            <a:ext cx="6334991" cy="233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959715"/>
            <a:ext cx="8902700" cy="445421"/>
          </a:xfrm>
        </p:spPr>
        <p:txBody>
          <a:bodyPr/>
          <a:lstStyle/>
          <a:p>
            <a:r>
              <a:rPr lang="es-ES" b="0" dirty="0"/>
              <a:t>El Comando </a:t>
            </a:r>
            <a:r>
              <a:rPr lang="es-ES" b="0" dirty="0" err="1"/>
              <a:t>ifconfig</a:t>
            </a:r>
            <a:r>
              <a:rPr lang="es-ES" b="0" dirty="0"/>
              <a:t/>
            </a:r>
            <a:br>
              <a:rPr lang="es-ES" b="0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El comando ifconfig significa </a:t>
            </a:r>
            <a:r>
              <a:rPr lang="it-IT" dirty="0" smtClean="0"/>
              <a:t>interface configuration, </a:t>
            </a:r>
            <a:r>
              <a:rPr lang="es-ES" dirty="0"/>
              <a:t>y se utiliza para mostrar la información de configuración de </a:t>
            </a:r>
            <a:r>
              <a:rPr lang="es-ES" dirty="0" smtClean="0"/>
              <a:t>red.</a:t>
            </a:r>
          </a:p>
          <a:p>
            <a:endParaRPr lang="es-419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6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75" y="2297021"/>
            <a:ext cx="539365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El comando </a:t>
            </a:r>
            <a:r>
              <a:rPr lang="es-ES" dirty="0" err="1"/>
              <a:t>ifconfig</a:t>
            </a:r>
            <a:r>
              <a:rPr lang="es-ES" dirty="0"/>
              <a:t> también puede ser utilizado para modificar temporalmente la configuración de red. Normalmente estos cambios deben ser permanentes, por lo que utilizar el comando </a:t>
            </a:r>
            <a:r>
              <a:rPr lang="es-ES" dirty="0" err="1"/>
              <a:t>ifconfig</a:t>
            </a:r>
            <a:r>
              <a:rPr lang="es-ES" dirty="0"/>
              <a:t> para hacer tales cambios es algo bastante </a:t>
            </a:r>
            <a:r>
              <a:rPr lang="es-ES" dirty="0" smtClean="0"/>
              <a:t>raro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/>
              <a:t>El comando </a:t>
            </a:r>
            <a:r>
              <a:rPr lang="es-ES" dirty="0" err="1"/>
              <a:t>ifconfig</a:t>
            </a:r>
            <a:r>
              <a:rPr lang="es-ES" dirty="0"/>
              <a:t> se está convirtiendo obsoleto en algunas distribuciones de Linux </a:t>
            </a:r>
            <a:r>
              <a:rPr lang="es-ES" dirty="0" smtClean="0"/>
              <a:t>y </a:t>
            </a:r>
            <a:r>
              <a:rPr lang="es-ES" dirty="0"/>
              <a:t>está siendo reemplazado por una forma del comando </a:t>
            </a:r>
            <a:r>
              <a:rPr lang="es-ES" dirty="0" err="1"/>
              <a:t>ip</a:t>
            </a:r>
            <a:r>
              <a:rPr lang="es-ES" dirty="0"/>
              <a:t>, específicamente </a:t>
            </a:r>
            <a:r>
              <a:rPr lang="es-ES" dirty="0" err="1"/>
              <a:t>ip</a:t>
            </a:r>
            <a:r>
              <a:rPr lang="es-ES" dirty="0"/>
              <a:t> </a:t>
            </a:r>
            <a:r>
              <a:rPr lang="es-ES" dirty="0" err="1"/>
              <a:t>addr</a:t>
            </a:r>
            <a:r>
              <a:rPr lang="es-ES" dirty="0"/>
              <a:t> show.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7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04" y="3429000"/>
            <a:ext cx="4858428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959715"/>
            <a:ext cx="8902700" cy="445421"/>
          </a:xfrm>
        </p:spPr>
        <p:txBody>
          <a:bodyPr/>
          <a:lstStyle/>
          <a:p>
            <a:r>
              <a:rPr lang="es-ES" b="0" dirty="0"/>
              <a:t>El Comando </a:t>
            </a:r>
            <a:r>
              <a:rPr lang="es-ES" b="0" dirty="0" err="1"/>
              <a:t>route</a:t>
            </a:r>
            <a:r>
              <a:rPr lang="es-ES" b="0" dirty="0"/>
              <a:t/>
            </a:r>
            <a:br>
              <a:rPr lang="es-ES" b="0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El comando </a:t>
            </a:r>
            <a:r>
              <a:rPr lang="es-419" dirty="0" err="1" smtClean="0"/>
              <a:t>route</a:t>
            </a:r>
            <a:r>
              <a:rPr lang="es-419" dirty="0" smtClean="0"/>
              <a:t> muestra una tabla que describe donde se envían los paquetes de red </a:t>
            </a:r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r>
              <a:rPr lang="es-ES" dirty="0"/>
              <a:t>Algunos usuarios prefieren visualizar esta información con sólo datos numéricos, usando la opción </a:t>
            </a:r>
            <a:r>
              <a:rPr lang="es-ES" dirty="0" smtClean="0"/>
              <a:t>-n para el comando </a:t>
            </a:r>
            <a:r>
              <a:rPr lang="es-ES" dirty="0" err="1" smtClean="0"/>
              <a:t>route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8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83356"/>
            <a:ext cx="5680364" cy="201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994971"/>
            <a:ext cx="8902700" cy="445421"/>
          </a:xfrm>
        </p:spPr>
        <p:txBody>
          <a:bodyPr/>
          <a:lstStyle/>
          <a:p>
            <a:r>
              <a:rPr lang="es-ES" b="0" dirty="0"/>
              <a:t>El Comando ping</a:t>
            </a:r>
            <a:br>
              <a:rPr lang="es-ES" b="0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comando ping se puede utilizar para determinar si otra máquina es </a:t>
            </a:r>
            <a:r>
              <a:rPr lang="es-ES" dirty="0" smtClean="0"/>
              <a:t>accesible. </a:t>
            </a:r>
            <a:r>
              <a:rPr lang="es-ES" dirty="0"/>
              <a:t>Si el comando ping puede enviar un paquete de red a otra máquina y recibir una respuesta, entonces te deberías poder conectar a esa </a:t>
            </a:r>
            <a:r>
              <a:rPr lang="es-ES" dirty="0" smtClean="0"/>
              <a:t>máquina. De </a:t>
            </a:r>
            <a:r>
              <a:rPr lang="es-ES" dirty="0"/>
              <a:t>forma predeterminada, el comando ping continuará enviando paquetes una y otra vez. Para limitar cuántos pings se deben enviar, utiliza la opción -c.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rPr lang="es-ES" smtClean="0"/>
              <a:t>03.12.18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" smtClean="0"/>
              <a:t>9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83" y="3284673"/>
            <a:ext cx="489653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638</Words>
  <Application>Microsoft Office PowerPoint</Application>
  <PresentationFormat>Presentación en pantalla (4:3)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Helvetica Neue</vt:lpstr>
      <vt:lpstr>Tema de Office</vt:lpstr>
      <vt:lpstr>CONFIGURACION DE LA RED</vt:lpstr>
      <vt:lpstr>Configurar la Red usando el Archivo de Configuración </vt:lpstr>
      <vt:lpstr>Presentación de PowerPoint</vt:lpstr>
      <vt:lpstr>Presentación de PowerPoint</vt:lpstr>
      <vt:lpstr>Presentación de PowerPoint</vt:lpstr>
      <vt:lpstr>El Comando ifconfig </vt:lpstr>
      <vt:lpstr>Presentación de PowerPoint</vt:lpstr>
      <vt:lpstr>El Comando route </vt:lpstr>
      <vt:lpstr>El Comando ping </vt:lpstr>
      <vt:lpstr>Presentación de PowerPoint</vt:lpstr>
      <vt:lpstr>El Comando netstat </vt:lpstr>
      <vt:lpstr>Presentación de PowerPoint</vt:lpstr>
      <vt:lpstr>Presentación de PowerPoint</vt:lpstr>
      <vt:lpstr>El Comando dig</vt:lpstr>
      <vt:lpstr>Presentación de PowerPoint</vt:lpstr>
      <vt:lpstr>El Comando host</vt:lpstr>
      <vt:lpstr>Presentación de PowerPoint</vt:lpstr>
      <vt:lpstr>El Comando ssh</vt:lpstr>
      <vt:lpstr>Algoritmo RSA de Clave Pública</vt:lpstr>
      <vt:lpstr>Presentación de PowerPoint</vt:lpstr>
      <vt:lpstr>Regresar a la Máquina Local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Perez</dc:creator>
  <cp:lastModifiedBy>Windows User</cp:lastModifiedBy>
  <cp:revision>23</cp:revision>
  <dcterms:created xsi:type="dcterms:W3CDTF">2014-08-04T20:02:07Z</dcterms:created>
  <dcterms:modified xsi:type="dcterms:W3CDTF">2018-12-03T23:01:48Z</dcterms:modified>
</cp:coreProperties>
</file>