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4" r:id="rId7"/>
  </p:sldMasterIdLst>
  <p:notesMasterIdLst>
    <p:notesMasterId r:id="rId19"/>
  </p:notesMasterIdLst>
  <p:sldIdLst>
    <p:sldId id="367" r:id="rId8"/>
    <p:sldId id="258" r:id="rId9"/>
    <p:sldId id="378" r:id="rId10"/>
    <p:sldId id="369" r:id="rId11"/>
    <p:sldId id="379" r:id="rId12"/>
    <p:sldId id="374" r:id="rId13"/>
    <p:sldId id="381" r:id="rId14"/>
    <p:sldId id="382" r:id="rId15"/>
    <p:sldId id="380" r:id="rId16"/>
    <p:sldId id="266" r:id="rId17"/>
    <p:sldId id="3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EE7FE-811F-451E-9BC1-00B48A92B765}" v="1933" dt="2022-03-06T20:58:19.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7" autoAdjust="0"/>
    <p:restoredTop sz="94342" autoAdjust="0"/>
  </p:normalViewPr>
  <p:slideViewPr>
    <p:cSldViewPr snapToGrid="0">
      <p:cViewPr varScale="1">
        <p:scale>
          <a:sx n="80" d="100"/>
          <a:sy n="80" d="100"/>
        </p:scale>
        <p:origin x="933" y="34"/>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STRO MEJIA" userId="b042455986ff948d" providerId="LiveId" clId="{C74EE7FE-811F-451E-9BC1-00B48A92B765}"/>
    <pc:docChg chg="undo redo custSel modSld">
      <pc:chgData name="Jorge CASTRO MEJIA" userId="b042455986ff948d" providerId="LiveId" clId="{C74EE7FE-811F-451E-9BC1-00B48A92B765}" dt="2022-03-06T21:51:03.951" v="2887" actId="1076"/>
      <pc:docMkLst>
        <pc:docMk/>
      </pc:docMkLst>
      <pc:sldChg chg="modAnim">
        <pc:chgData name="Jorge CASTRO MEJIA" userId="b042455986ff948d" providerId="LiveId" clId="{C74EE7FE-811F-451E-9BC1-00B48A92B765}" dt="2022-03-06T14:18:21.237" v="1614"/>
        <pc:sldMkLst>
          <pc:docMk/>
          <pc:sldMk cId="2508561879" sldId="372"/>
        </pc:sldMkLst>
      </pc:sldChg>
      <pc:sldChg chg="addSp delSp modSp mod setBg addAnim delAnim modAnim">
        <pc:chgData name="Jorge CASTRO MEJIA" userId="b042455986ff948d" providerId="LiveId" clId="{C74EE7FE-811F-451E-9BC1-00B48A92B765}" dt="2022-03-06T21:51:03.951" v="2887" actId="1076"/>
        <pc:sldMkLst>
          <pc:docMk/>
          <pc:sldMk cId="3049681141" sldId="379"/>
        </pc:sldMkLst>
        <pc:spChg chg="mod modVis">
          <ac:chgData name="Jorge CASTRO MEJIA" userId="b042455986ff948d" providerId="LiveId" clId="{C74EE7FE-811F-451E-9BC1-00B48A92B765}" dt="2022-03-06T20:00:08.950" v="2770" actId="20577"/>
          <ac:spMkLst>
            <pc:docMk/>
            <pc:sldMk cId="3049681141" sldId="379"/>
            <ac:spMk id="2" creationId="{00000000-0000-0000-0000-000000000000}"/>
          </ac:spMkLst>
        </pc:spChg>
        <pc:spChg chg="add del mod">
          <ac:chgData name="Jorge CASTRO MEJIA" userId="b042455986ff948d" providerId="LiveId" clId="{C74EE7FE-811F-451E-9BC1-00B48A92B765}" dt="2022-03-06T08:26:38.814" v="12" actId="478"/>
          <ac:spMkLst>
            <pc:docMk/>
            <pc:sldMk cId="3049681141" sldId="379"/>
            <ac:spMk id="3" creationId="{12B5A9A4-BA25-4E7D-B298-EC2ED3D767A1}"/>
          </ac:spMkLst>
        </pc:spChg>
        <pc:spChg chg="mod modVis">
          <ac:chgData name="Jorge CASTRO MEJIA" userId="b042455986ff948d" providerId="LiveId" clId="{C74EE7FE-811F-451E-9BC1-00B48A92B765}" dt="2022-03-06T13:05:18.571" v="1321" actId="14429"/>
          <ac:spMkLst>
            <pc:docMk/>
            <pc:sldMk cId="3049681141" sldId="379"/>
            <ac:spMk id="7" creationId="{8080A03F-EED0-482A-9B06-2BC96B5A4D54}"/>
          </ac:spMkLst>
        </pc:spChg>
        <pc:spChg chg="mod">
          <ac:chgData name="Jorge CASTRO MEJIA" userId="b042455986ff948d" providerId="LiveId" clId="{C74EE7FE-811F-451E-9BC1-00B48A92B765}" dt="2022-03-06T11:45:49.801" v="1053" actId="1076"/>
          <ac:spMkLst>
            <pc:docMk/>
            <pc:sldMk cId="3049681141" sldId="379"/>
            <ac:spMk id="9" creationId="{59A0796F-FE7C-4060-9093-D6210166405D}"/>
          </ac:spMkLst>
        </pc:spChg>
        <pc:spChg chg="add del mod">
          <ac:chgData name="Jorge CASTRO MEJIA" userId="b042455986ff948d" providerId="LiveId" clId="{C74EE7FE-811F-451E-9BC1-00B48A92B765}" dt="2022-03-06T09:11:49.634" v="425" actId="478"/>
          <ac:spMkLst>
            <pc:docMk/>
            <pc:sldMk cId="3049681141" sldId="379"/>
            <ac:spMk id="10" creationId="{27599105-1624-467E-981B-322815C9F604}"/>
          </ac:spMkLst>
        </pc:spChg>
        <pc:spChg chg="add del">
          <ac:chgData name="Jorge CASTRO MEJIA" userId="b042455986ff948d" providerId="LiveId" clId="{C74EE7FE-811F-451E-9BC1-00B48A92B765}" dt="2022-03-06T11:30:43.377" v="941" actId="478"/>
          <ac:spMkLst>
            <pc:docMk/>
            <pc:sldMk cId="3049681141" sldId="379"/>
            <ac:spMk id="11" creationId="{6E28B656-9E80-4278-9096-C3C595C45F04}"/>
          </ac:spMkLst>
        </pc:spChg>
        <pc:spChg chg="del mod">
          <ac:chgData name="Jorge CASTRO MEJIA" userId="b042455986ff948d" providerId="LiveId" clId="{C74EE7FE-811F-451E-9BC1-00B48A92B765}" dt="2022-03-06T11:41:19.489" v="1018" actId="478"/>
          <ac:spMkLst>
            <pc:docMk/>
            <pc:sldMk cId="3049681141" sldId="379"/>
            <ac:spMk id="12" creationId="{F9B1C9B8-A044-4F51-8CB1-F2A4427B899B}"/>
          </ac:spMkLst>
        </pc:spChg>
        <pc:spChg chg="add mod topLvl">
          <ac:chgData name="Jorge CASTRO MEJIA" userId="b042455986ff948d" providerId="LiveId" clId="{C74EE7FE-811F-451E-9BC1-00B48A92B765}" dt="2022-03-06T09:41:12.578" v="677" actId="692"/>
          <ac:spMkLst>
            <pc:docMk/>
            <pc:sldMk cId="3049681141" sldId="379"/>
            <ac:spMk id="13" creationId="{16160662-03BF-4115-8D51-6DD7AC96C2D9}"/>
          </ac:spMkLst>
        </pc:spChg>
        <pc:spChg chg="add del mod">
          <ac:chgData name="Jorge CASTRO MEJIA" userId="b042455986ff948d" providerId="LiveId" clId="{C74EE7FE-811F-451E-9BC1-00B48A92B765}" dt="2022-03-06T09:16:58.721" v="536" actId="478"/>
          <ac:spMkLst>
            <pc:docMk/>
            <pc:sldMk cId="3049681141" sldId="379"/>
            <ac:spMk id="29" creationId="{44F9572E-60B1-4C5E-BD84-7B879F5130AC}"/>
          </ac:spMkLst>
        </pc:spChg>
        <pc:spChg chg="add del mod">
          <ac:chgData name="Jorge CASTRO MEJIA" userId="b042455986ff948d" providerId="LiveId" clId="{C74EE7FE-811F-451E-9BC1-00B48A92B765}" dt="2022-03-06T11:17:12.932" v="878"/>
          <ac:spMkLst>
            <pc:docMk/>
            <pc:sldMk cId="3049681141" sldId="379"/>
            <ac:spMk id="35" creationId="{F934C618-EC8B-4773-B434-2FE03DA43C68}"/>
          </ac:spMkLst>
        </pc:spChg>
        <pc:spChg chg="add del mod">
          <ac:chgData name="Jorge CASTRO MEJIA" userId="b042455986ff948d" providerId="LiveId" clId="{C74EE7FE-811F-451E-9BC1-00B48A92B765}" dt="2022-03-06T11:14:18.926" v="864" actId="478"/>
          <ac:spMkLst>
            <pc:docMk/>
            <pc:sldMk cId="3049681141" sldId="379"/>
            <ac:spMk id="36" creationId="{C0974DC8-B053-42A5-A7DE-D7AADEE0A48A}"/>
          </ac:spMkLst>
        </pc:spChg>
        <pc:spChg chg="add del mod">
          <ac:chgData name="Jorge CASTRO MEJIA" userId="b042455986ff948d" providerId="LiveId" clId="{C74EE7FE-811F-451E-9BC1-00B48A92B765}" dt="2022-03-06T11:17:12.932" v="878"/>
          <ac:spMkLst>
            <pc:docMk/>
            <pc:sldMk cId="3049681141" sldId="379"/>
            <ac:spMk id="37" creationId="{DA935F1A-69E0-4368-98D6-FF493531AE3E}"/>
          </ac:spMkLst>
        </pc:spChg>
        <pc:spChg chg="add del mod">
          <ac:chgData name="Jorge CASTRO MEJIA" userId="b042455986ff948d" providerId="LiveId" clId="{C74EE7FE-811F-451E-9BC1-00B48A92B765}" dt="2022-03-06T11:20:07.079" v="889"/>
          <ac:spMkLst>
            <pc:docMk/>
            <pc:sldMk cId="3049681141" sldId="379"/>
            <ac:spMk id="38" creationId="{76C33673-2A26-4097-9A34-05C1BA67242D}"/>
          </ac:spMkLst>
        </pc:spChg>
        <pc:spChg chg="add del mod">
          <ac:chgData name="Jorge CASTRO MEJIA" userId="b042455986ff948d" providerId="LiveId" clId="{C74EE7FE-811F-451E-9BC1-00B48A92B765}" dt="2022-03-06T11:27:57.822" v="925"/>
          <ac:spMkLst>
            <pc:docMk/>
            <pc:sldMk cId="3049681141" sldId="379"/>
            <ac:spMk id="39" creationId="{CEED661D-5003-4BBF-8F37-E201CE55C22D}"/>
          </ac:spMkLst>
        </pc:spChg>
        <pc:spChg chg="del mod">
          <ac:chgData name="Jorge CASTRO MEJIA" userId="b042455986ff948d" providerId="LiveId" clId="{C74EE7FE-811F-451E-9BC1-00B48A92B765}" dt="2022-03-06T17:42:41.428" v="2044" actId="478"/>
          <ac:spMkLst>
            <pc:docMk/>
            <pc:sldMk cId="3049681141" sldId="379"/>
            <ac:spMk id="46" creationId="{87303C8D-8CCA-4A68-B3ED-EEFFFA01A77B}"/>
          </ac:spMkLst>
        </pc:spChg>
        <pc:spChg chg="del mod">
          <ac:chgData name="Jorge CASTRO MEJIA" userId="b042455986ff948d" providerId="LiveId" clId="{C74EE7FE-811F-451E-9BC1-00B48A92B765}" dt="2022-03-06T14:13:28.754" v="1606" actId="478"/>
          <ac:spMkLst>
            <pc:docMk/>
            <pc:sldMk cId="3049681141" sldId="379"/>
            <ac:spMk id="48" creationId="{733906DF-C244-4F7C-9541-179FACC8D9D8}"/>
          </ac:spMkLst>
        </pc:spChg>
        <pc:spChg chg="mod">
          <ac:chgData name="Jorge CASTRO MEJIA" userId="b042455986ff948d" providerId="LiveId" clId="{C74EE7FE-811F-451E-9BC1-00B48A92B765}" dt="2022-03-06T14:54:19.511" v="1758" actId="962"/>
          <ac:spMkLst>
            <pc:docMk/>
            <pc:sldMk cId="3049681141" sldId="379"/>
            <ac:spMk id="50" creationId="{A6E561A5-DD93-4479-B60C-2F48800671F0}"/>
          </ac:spMkLst>
        </pc:spChg>
        <pc:spChg chg="mod">
          <ac:chgData name="Jorge CASTRO MEJIA" userId="b042455986ff948d" providerId="LiveId" clId="{C74EE7FE-811F-451E-9BC1-00B48A92B765}" dt="2022-03-06T14:54:35.923" v="1759" actId="962"/>
          <ac:spMkLst>
            <pc:docMk/>
            <pc:sldMk cId="3049681141" sldId="379"/>
            <ac:spMk id="59" creationId="{D3094ADA-78E2-4AD7-822D-56E88BD78EEB}"/>
          </ac:spMkLst>
        </pc:spChg>
        <pc:spChg chg="del mod topLvl">
          <ac:chgData name="Jorge CASTRO MEJIA" userId="b042455986ff948d" providerId="LiveId" clId="{C74EE7FE-811F-451E-9BC1-00B48A92B765}" dt="2022-03-06T11:31:40.654" v="943" actId="478"/>
          <ac:spMkLst>
            <pc:docMk/>
            <pc:sldMk cId="3049681141" sldId="379"/>
            <ac:spMk id="114" creationId="{948F15FE-31B7-44A7-83B0-3036F360F01B}"/>
          </ac:spMkLst>
        </pc:spChg>
        <pc:spChg chg="del mod">
          <ac:chgData name="Jorge CASTRO MEJIA" userId="b042455986ff948d" providerId="LiveId" clId="{C74EE7FE-811F-451E-9BC1-00B48A92B765}" dt="2022-03-06T11:31:40.654" v="943" actId="478"/>
          <ac:spMkLst>
            <pc:docMk/>
            <pc:sldMk cId="3049681141" sldId="379"/>
            <ac:spMk id="115" creationId="{42384236-15F1-40D6-A3FA-D100C6AFCFB0}"/>
          </ac:spMkLst>
        </pc:spChg>
        <pc:spChg chg="del mod">
          <ac:chgData name="Jorge CASTRO MEJIA" userId="b042455986ff948d" providerId="LiveId" clId="{C74EE7FE-811F-451E-9BC1-00B48A92B765}" dt="2022-03-06T20:47:28.526" v="2778" actId="478"/>
          <ac:spMkLst>
            <pc:docMk/>
            <pc:sldMk cId="3049681141" sldId="379"/>
            <ac:spMk id="116" creationId="{B2B83408-A678-4710-B81A-9D7FBE525697}"/>
          </ac:spMkLst>
        </pc:spChg>
        <pc:spChg chg="mod topLvl">
          <ac:chgData name="Jorge CASTRO MEJIA" userId="b042455986ff948d" providerId="LiveId" clId="{C74EE7FE-811F-451E-9BC1-00B48A92B765}" dt="2022-03-06T11:50:41.602" v="1058" actId="164"/>
          <ac:spMkLst>
            <pc:docMk/>
            <pc:sldMk cId="3049681141" sldId="379"/>
            <ac:spMk id="123" creationId="{AFF00ED2-D516-40D9-B8C0-EA2076393B72}"/>
          </ac:spMkLst>
        </pc:spChg>
        <pc:spChg chg="mod topLvl">
          <ac:chgData name="Jorge CASTRO MEJIA" userId="b042455986ff948d" providerId="LiveId" clId="{C74EE7FE-811F-451E-9BC1-00B48A92B765}" dt="2022-03-06T11:50:41.602" v="1058" actId="164"/>
          <ac:spMkLst>
            <pc:docMk/>
            <pc:sldMk cId="3049681141" sldId="379"/>
            <ac:spMk id="124" creationId="{C780AAA8-963D-4D54-A6B6-12DE08B99DBD}"/>
          </ac:spMkLst>
        </pc:spChg>
        <pc:spChg chg="mod">
          <ac:chgData name="Jorge CASTRO MEJIA" userId="b042455986ff948d" providerId="LiveId" clId="{C74EE7FE-811F-451E-9BC1-00B48A92B765}" dt="2022-03-06T14:52:22.487" v="1754" actId="962"/>
          <ac:spMkLst>
            <pc:docMk/>
            <pc:sldMk cId="3049681141" sldId="379"/>
            <ac:spMk id="126" creationId="{31B76374-F35C-481C-A95B-F3C3034C61DF}"/>
          </ac:spMkLst>
        </pc:spChg>
        <pc:spChg chg="mod">
          <ac:chgData name="Jorge CASTRO MEJIA" userId="b042455986ff948d" providerId="LiveId" clId="{C74EE7FE-811F-451E-9BC1-00B48A92B765}" dt="2022-03-06T18:24:01.906" v="2208" actId="962"/>
          <ac:spMkLst>
            <pc:docMk/>
            <pc:sldMk cId="3049681141" sldId="379"/>
            <ac:spMk id="128" creationId="{0EB06E4A-9A15-457F-A940-6C42B65E7833}"/>
          </ac:spMkLst>
        </pc:spChg>
        <pc:spChg chg="add del mod">
          <ac:chgData name="Jorge CASTRO MEJIA" userId="b042455986ff948d" providerId="LiveId" clId="{C74EE7FE-811F-451E-9BC1-00B48A92B765}" dt="2022-03-06T09:11:46.827" v="424" actId="478"/>
          <ac:spMkLst>
            <pc:docMk/>
            <pc:sldMk cId="3049681141" sldId="379"/>
            <ac:spMk id="129" creationId="{61B63EBC-436B-4D9C-8593-B63CBE96AF8A}"/>
          </ac:spMkLst>
        </pc:spChg>
        <pc:spChg chg="add del mod">
          <ac:chgData name="Jorge CASTRO MEJIA" userId="b042455986ff948d" providerId="LiveId" clId="{C74EE7FE-811F-451E-9BC1-00B48A92B765}" dt="2022-03-06T19:10:19.980" v="2566" actId="478"/>
          <ac:spMkLst>
            <pc:docMk/>
            <pc:sldMk cId="3049681141" sldId="379"/>
            <ac:spMk id="130" creationId="{88359EFB-1C7A-4F17-B49F-3A1F09148D59}"/>
          </ac:spMkLst>
        </pc:spChg>
        <pc:spChg chg="add del mod">
          <ac:chgData name="Jorge CASTRO MEJIA" userId="b042455986ff948d" providerId="LiveId" clId="{C74EE7FE-811F-451E-9BC1-00B48A92B765}" dt="2022-03-06T19:10:19.980" v="2566" actId="478"/>
          <ac:spMkLst>
            <pc:docMk/>
            <pc:sldMk cId="3049681141" sldId="379"/>
            <ac:spMk id="131" creationId="{6C5EBFDC-2613-4D46-BCB3-B67B49F30D21}"/>
          </ac:spMkLst>
        </pc:spChg>
        <pc:spChg chg="add del mod">
          <ac:chgData name="Jorge CASTRO MEJIA" userId="b042455986ff948d" providerId="LiveId" clId="{C74EE7FE-811F-451E-9BC1-00B48A92B765}" dt="2022-03-06T19:10:19.980" v="2566" actId="478"/>
          <ac:spMkLst>
            <pc:docMk/>
            <pc:sldMk cId="3049681141" sldId="379"/>
            <ac:spMk id="132" creationId="{70795AA0-820F-4D00-9DEA-FE4EC8C92CB3}"/>
          </ac:spMkLst>
        </pc:spChg>
        <pc:spChg chg="add del mod">
          <ac:chgData name="Jorge CASTRO MEJIA" userId="b042455986ff948d" providerId="LiveId" clId="{C74EE7FE-811F-451E-9BC1-00B48A92B765}" dt="2022-03-06T19:10:19.980" v="2566" actId="478"/>
          <ac:spMkLst>
            <pc:docMk/>
            <pc:sldMk cId="3049681141" sldId="379"/>
            <ac:spMk id="133" creationId="{0FE249E2-F393-4C79-8DC7-65070A6DD794}"/>
          </ac:spMkLst>
        </pc:spChg>
        <pc:spChg chg="add del mod">
          <ac:chgData name="Jorge CASTRO MEJIA" userId="b042455986ff948d" providerId="LiveId" clId="{C74EE7FE-811F-451E-9BC1-00B48A92B765}" dt="2022-03-06T19:10:19.035" v="2565" actId="478"/>
          <ac:spMkLst>
            <pc:docMk/>
            <pc:sldMk cId="3049681141" sldId="379"/>
            <ac:spMk id="134" creationId="{CD8089AB-676A-4A8B-8F13-2C0E03FBBA8A}"/>
          </ac:spMkLst>
        </pc:spChg>
        <pc:spChg chg="add del mod">
          <ac:chgData name="Jorge CASTRO MEJIA" userId="b042455986ff948d" providerId="LiveId" clId="{C74EE7FE-811F-451E-9BC1-00B48A92B765}" dt="2022-03-06T19:10:19.035" v="2565" actId="478"/>
          <ac:spMkLst>
            <pc:docMk/>
            <pc:sldMk cId="3049681141" sldId="379"/>
            <ac:spMk id="135" creationId="{D88D8F53-A8A3-4FCE-863F-3C0B70254D8F}"/>
          </ac:spMkLst>
        </pc:spChg>
        <pc:spChg chg="add mod">
          <ac:chgData name="Jorge CASTRO MEJIA" userId="b042455986ff948d" providerId="LiveId" clId="{C74EE7FE-811F-451E-9BC1-00B48A92B765}" dt="2022-03-06T09:04:21.113" v="379" actId="571"/>
          <ac:spMkLst>
            <pc:docMk/>
            <pc:sldMk cId="3049681141" sldId="379"/>
            <ac:spMk id="136" creationId="{90247705-7E8E-49E4-B694-E1861417912F}"/>
          </ac:spMkLst>
        </pc:spChg>
        <pc:spChg chg="add mod">
          <ac:chgData name="Jorge CASTRO MEJIA" userId="b042455986ff948d" providerId="LiveId" clId="{C74EE7FE-811F-451E-9BC1-00B48A92B765}" dt="2022-03-06T09:04:20.135" v="378" actId="571"/>
          <ac:spMkLst>
            <pc:docMk/>
            <pc:sldMk cId="3049681141" sldId="379"/>
            <ac:spMk id="137" creationId="{67AF0EEB-0D53-4AAD-A2F3-E0D0BDAF19C0}"/>
          </ac:spMkLst>
        </pc:spChg>
        <pc:spChg chg="add mod">
          <ac:chgData name="Jorge CASTRO MEJIA" userId="b042455986ff948d" providerId="LiveId" clId="{C74EE7FE-811F-451E-9BC1-00B48A92B765}" dt="2022-03-06T09:04:19.584" v="377" actId="571"/>
          <ac:spMkLst>
            <pc:docMk/>
            <pc:sldMk cId="3049681141" sldId="379"/>
            <ac:spMk id="138" creationId="{D3D9FF8E-4A87-4DDD-BD3B-D464F5FE9BDB}"/>
          </ac:spMkLst>
        </pc:spChg>
        <pc:spChg chg="add del mod">
          <ac:chgData name="Jorge CASTRO MEJIA" userId="b042455986ff948d" providerId="LiveId" clId="{C74EE7FE-811F-451E-9BC1-00B48A92B765}" dt="2022-03-06T19:10:19.035" v="2565" actId="478"/>
          <ac:spMkLst>
            <pc:docMk/>
            <pc:sldMk cId="3049681141" sldId="379"/>
            <ac:spMk id="139" creationId="{710CC849-03E3-41C4-8DE4-7BF22CE2A123}"/>
          </ac:spMkLst>
        </pc:spChg>
        <pc:spChg chg="add del mod">
          <ac:chgData name="Jorge CASTRO MEJIA" userId="b042455986ff948d" providerId="LiveId" clId="{C74EE7FE-811F-451E-9BC1-00B48A92B765}" dt="2022-03-06T19:10:19.035" v="2565" actId="478"/>
          <ac:spMkLst>
            <pc:docMk/>
            <pc:sldMk cId="3049681141" sldId="379"/>
            <ac:spMk id="140" creationId="{1263BD3B-773A-412D-80DC-B67C0D37D25F}"/>
          </ac:spMkLst>
        </pc:spChg>
        <pc:spChg chg="del mod">
          <ac:chgData name="Jorge CASTRO MEJIA" userId="b042455986ff948d" providerId="LiveId" clId="{C74EE7FE-811F-451E-9BC1-00B48A92B765}" dt="2022-03-06T11:41:21.657" v="1019" actId="478"/>
          <ac:spMkLst>
            <pc:docMk/>
            <pc:sldMk cId="3049681141" sldId="379"/>
            <ac:spMk id="141" creationId="{65E0BFB7-4435-44AF-9C32-EC0481B933B9}"/>
          </ac:spMkLst>
        </pc:spChg>
        <pc:spChg chg="add del mod">
          <ac:chgData name="Jorge CASTRO MEJIA" userId="b042455986ff948d" providerId="LiveId" clId="{C74EE7FE-811F-451E-9BC1-00B48A92B765}" dt="2022-03-06T19:10:20.537" v="2567" actId="478"/>
          <ac:spMkLst>
            <pc:docMk/>
            <pc:sldMk cId="3049681141" sldId="379"/>
            <ac:spMk id="142" creationId="{A11317DA-F687-48CD-A27C-79C8FC5D5E26}"/>
          </ac:spMkLst>
        </pc:spChg>
        <pc:spChg chg="add del mod">
          <ac:chgData name="Jorge CASTRO MEJIA" userId="b042455986ff948d" providerId="LiveId" clId="{C74EE7FE-811F-451E-9BC1-00B48A92B765}" dt="2022-03-06T19:10:22.423" v="2569" actId="478"/>
          <ac:spMkLst>
            <pc:docMk/>
            <pc:sldMk cId="3049681141" sldId="379"/>
            <ac:spMk id="143" creationId="{93D033F7-278B-4B73-B2A2-791A0CE4A134}"/>
          </ac:spMkLst>
        </pc:spChg>
        <pc:spChg chg="add del mod">
          <ac:chgData name="Jorge CASTRO MEJIA" userId="b042455986ff948d" providerId="LiveId" clId="{C74EE7FE-811F-451E-9BC1-00B48A92B765}" dt="2022-03-06T19:10:22.423" v="2569" actId="478"/>
          <ac:spMkLst>
            <pc:docMk/>
            <pc:sldMk cId="3049681141" sldId="379"/>
            <ac:spMk id="144" creationId="{1388B74B-9FBC-457E-AEE6-A4B5ECD86C2A}"/>
          </ac:spMkLst>
        </pc:spChg>
        <pc:spChg chg="del mod ord">
          <ac:chgData name="Jorge CASTRO MEJIA" userId="b042455986ff948d" providerId="LiveId" clId="{C74EE7FE-811F-451E-9BC1-00B48A92B765}" dt="2022-03-06T19:20:28.110" v="2643" actId="478"/>
          <ac:spMkLst>
            <pc:docMk/>
            <pc:sldMk cId="3049681141" sldId="379"/>
            <ac:spMk id="146" creationId="{815DA987-CD6B-4864-985C-DBBA632CCDB6}"/>
          </ac:spMkLst>
        </pc:spChg>
        <pc:spChg chg="add del mod ord">
          <ac:chgData name="Jorge CASTRO MEJIA" userId="b042455986ff948d" providerId="LiveId" clId="{C74EE7FE-811F-451E-9BC1-00B48A92B765}" dt="2022-03-06T19:10:16.476" v="2562" actId="478"/>
          <ac:spMkLst>
            <pc:docMk/>
            <pc:sldMk cId="3049681141" sldId="379"/>
            <ac:spMk id="152" creationId="{66579725-B2F7-412D-99B1-3EECBAAD06CF}"/>
          </ac:spMkLst>
        </pc:spChg>
        <pc:spChg chg="add del mod ord">
          <ac:chgData name="Jorge CASTRO MEJIA" userId="b042455986ff948d" providerId="LiveId" clId="{C74EE7FE-811F-451E-9BC1-00B48A92B765}" dt="2022-03-06T19:10:18.160" v="2564" actId="478"/>
          <ac:spMkLst>
            <pc:docMk/>
            <pc:sldMk cId="3049681141" sldId="379"/>
            <ac:spMk id="153" creationId="{C6D6CD47-6D71-468F-BCF2-CCB3DF6A0B33}"/>
          </ac:spMkLst>
        </pc:spChg>
        <pc:spChg chg="add del mod ord">
          <ac:chgData name="Jorge CASTRO MEJIA" userId="b042455986ff948d" providerId="LiveId" clId="{C74EE7FE-811F-451E-9BC1-00B48A92B765}" dt="2022-03-06T19:10:18.160" v="2564" actId="478"/>
          <ac:spMkLst>
            <pc:docMk/>
            <pc:sldMk cId="3049681141" sldId="379"/>
            <ac:spMk id="154" creationId="{4E643276-AC78-43F0-81E1-C0DEE34C43D3}"/>
          </ac:spMkLst>
        </pc:spChg>
        <pc:spChg chg="add del mod ord">
          <ac:chgData name="Jorge CASTRO MEJIA" userId="b042455986ff948d" providerId="LiveId" clId="{C74EE7FE-811F-451E-9BC1-00B48A92B765}" dt="2022-03-06T19:10:18.160" v="2564" actId="478"/>
          <ac:spMkLst>
            <pc:docMk/>
            <pc:sldMk cId="3049681141" sldId="379"/>
            <ac:spMk id="155" creationId="{AC6FE302-37FD-4257-8AA6-9E2C1BF71923}"/>
          </ac:spMkLst>
        </pc:spChg>
        <pc:spChg chg="add del mod ord">
          <ac:chgData name="Jorge CASTRO MEJIA" userId="b042455986ff948d" providerId="LiveId" clId="{C74EE7FE-811F-451E-9BC1-00B48A92B765}" dt="2022-03-06T19:10:18.160" v="2564" actId="478"/>
          <ac:spMkLst>
            <pc:docMk/>
            <pc:sldMk cId="3049681141" sldId="379"/>
            <ac:spMk id="156" creationId="{7F104624-E63E-41C8-A519-5ED29D89CB77}"/>
          </ac:spMkLst>
        </pc:spChg>
        <pc:spChg chg="add del mod ord">
          <ac:chgData name="Jorge CASTRO MEJIA" userId="b042455986ff948d" providerId="LiveId" clId="{C74EE7FE-811F-451E-9BC1-00B48A92B765}" dt="2022-03-06T19:10:18.160" v="2564" actId="478"/>
          <ac:spMkLst>
            <pc:docMk/>
            <pc:sldMk cId="3049681141" sldId="379"/>
            <ac:spMk id="157" creationId="{BFB6CB9D-64A3-4A41-A39C-153DA2F7289D}"/>
          </ac:spMkLst>
        </pc:spChg>
        <pc:spChg chg="add del mod ord">
          <ac:chgData name="Jorge CASTRO MEJIA" userId="b042455986ff948d" providerId="LiveId" clId="{C74EE7FE-811F-451E-9BC1-00B48A92B765}" dt="2022-03-06T19:10:17.402" v="2563" actId="478"/>
          <ac:spMkLst>
            <pc:docMk/>
            <pc:sldMk cId="3049681141" sldId="379"/>
            <ac:spMk id="158" creationId="{1B0B4464-3D79-4B41-BF6A-31A11E4BD7D2}"/>
          </ac:spMkLst>
        </pc:spChg>
        <pc:spChg chg="add del mod">
          <ac:chgData name="Jorge CASTRO MEJIA" userId="b042455986ff948d" providerId="LiveId" clId="{C74EE7FE-811F-451E-9BC1-00B48A92B765}" dt="2022-03-06T19:10:22.423" v="2569" actId="478"/>
          <ac:spMkLst>
            <pc:docMk/>
            <pc:sldMk cId="3049681141" sldId="379"/>
            <ac:spMk id="159" creationId="{74D24E28-40F1-467C-85BF-B86F8EEA0C70}"/>
          </ac:spMkLst>
        </pc:spChg>
        <pc:spChg chg="add del mod">
          <ac:chgData name="Jorge CASTRO MEJIA" userId="b042455986ff948d" providerId="LiveId" clId="{C74EE7FE-811F-451E-9BC1-00B48A92B765}" dt="2022-03-06T19:10:22.423" v="2569" actId="478"/>
          <ac:spMkLst>
            <pc:docMk/>
            <pc:sldMk cId="3049681141" sldId="379"/>
            <ac:spMk id="160" creationId="{AFE9818F-FE0C-48DF-BB4E-6405FA4E3FEA}"/>
          </ac:spMkLst>
        </pc:spChg>
        <pc:spChg chg="add del mod">
          <ac:chgData name="Jorge CASTRO MEJIA" userId="b042455986ff948d" providerId="LiveId" clId="{C74EE7FE-811F-451E-9BC1-00B48A92B765}" dt="2022-03-06T19:10:22.423" v="2569" actId="478"/>
          <ac:spMkLst>
            <pc:docMk/>
            <pc:sldMk cId="3049681141" sldId="379"/>
            <ac:spMk id="161" creationId="{B86CA84B-58AF-44D9-A144-B2F2CE6346C9}"/>
          </ac:spMkLst>
        </pc:spChg>
        <pc:spChg chg="add del mod">
          <ac:chgData name="Jorge CASTRO MEJIA" userId="b042455986ff948d" providerId="LiveId" clId="{C74EE7FE-811F-451E-9BC1-00B48A92B765}" dt="2022-03-06T19:10:22.423" v="2569" actId="478"/>
          <ac:spMkLst>
            <pc:docMk/>
            <pc:sldMk cId="3049681141" sldId="379"/>
            <ac:spMk id="162" creationId="{F19F572B-6219-427E-B5BE-68EAE095A6A6}"/>
          </ac:spMkLst>
        </pc:spChg>
        <pc:spChg chg="add del mod modVis">
          <ac:chgData name="Jorge CASTRO MEJIA" userId="b042455986ff948d" providerId="LiveId" clId="{C74EE7FE-811F-451E-9BC1-00B48A92B765}" dt="2022-03-06T18:41:25.179" v="2500" actId="478"/>
          <ac:spMkLst>
            <pc:docMk/>
            <pc:sldMk cId="3049681141" sldId="379"/>
            <ac:spMk id="163" creationId="{47039775-DF9F-45A0-8E79-2959C123B813}"/>
          </ac:spMkLst>
        </pc:spChg>
        <pc:spChg chg="add del mod">
          <ac:chgData name="Jorge CASTRO MEJIA" userId="b042455986ff948d" providerId="LiveId" clId="{C74EE7FE-811F-451E-9BC1-00B48A92B765}" dt="2022-03-06T21:50:57.426" v="2886" actId="478"/>
          <ac:spMkLst>
            <pc:docMk/>
            <pc:sldMk cId="3049681141" sldId="379"/>
            <ac:spMk id="163" creationId="{EC4989FC-1804-4174-8350-DACAEF1E363C}"/>
          </ac:spMkLst>
        </pc:spChg>
        <pc:spChg chg="add del mod">
          <ac:chgData name="Jorge CASTRO MEJIA" userId="b042455986ff948d" providerId="LiveId" clId="{C74EE7FE-811F-451E-9BC1-00B48A92B765}" dt="2022-03-06T21:35:53.238" v="2856" actId="478"/>
          <ac:spMkLst>
            <pc:docMk/>
            <pc:sldMk cId="3049681141" sldId="379"/>
            <ac:spMk id="164" creationId="{C6161525-E9C6-46CA-9511-B2A083D36063}"/>
          </ac:spMkLst>
        </pc:spChg>
        <pc:spChg chg="add del mod">
          <ac:chgData name="Jorge CASTRO MEJIA" userId="b042455986ff948d" providerId="LiveId" clId="{C74EE7FE-811F-451E-9BC1-00B48A92B765}" dt="2022-03-06T21:35:57.703" v="2857" actId="478"/>
          <ac:spMkLst>
            <pc:docMk/>
            <pc:sldMk cId="3049681141" sldId="379"/>
            <ac:spMk id="165" creationId="{2C485CC0-0CAB-455A-8A6A-55A2146EEF00}"/>
          </ac:spMkLst>
        </pc:spChg>
        <pc:spChg chg="mod">
          <ac:chgData name="Jorge CASTRO MEJIA" userId="b042455986ff948d" providerId="LiveId" clId="{C74EE7FE-811F-451E-9BC1-00B48A92B765}" dt="2022-03-06T11:11:04.983" v="846"/>
          <ac:spMkLst>
            <pc:docMk/>
            <pc:sldMk cId="3049681141" sldId="379"/>
            <ac:spMk id="165" creationId="{9C0DA22D-1700-490B-88D6-FDB014C60802}"/>
          </ac:spMkLst>
        </pc:spChg>
        <pc:spChg chg="add del mod">
          <ac:chgData name="Jorge CASTRO MEJIA" userId="b042455986ff948d" providerId="LiveId" clId="{C74EE7FE-811F-451E-9BC1-00B48A92B765}" dt="2022-03-06T21:36:02.983" v="2858" actId="478"/>
          <ac:spMkLst>
            <pc:docMk/>
            <pc:sldMk cId="3049681141" sldId="379"/>
            <ac:spMk id="166" creationId="{602A8EDC-EB9C-4188-ADD1-E72F5614C5AC}"/>
          </ac:spMkLst>
        </pc:spChg>
        <pc:spChg chg="del mod modVis">
          <ac:chgData name="Jorge CASTRO MEJIA" userId="b042455986ff948d" providerId="LiveId" clId="{C74EE7FE-811F-451E-9BC1-00B48A92B765}" dt="2022-03-06T15:53:04.467" v="2029" actId="478"/>
          <ac:spMkLst>
            <pc:docMk/>
            <pc:sldMk cId="3049681141" sldId="379"/>
            <ac:spMk id="166" creationId="{E678CA53-3068-4B99-AAB1-370C56E48187}"/>
          </ac:spMkLst>
        </pc:spChg>
        <pc:spChg chg="mod">
          <ac:chgData name="Jorge CASTRO MEJIA" userId="b042455986ff948d" providerId="LiveId" clId="{C74EE7FE-811F-451E-9BC1-00B48A92B765}" dt="2022-03-06T11:11:04.983" v="846"/>
          <ac:spMkLst>
            <pc:docMk/>
            <pc:sldMk cId="3049681141" sldId="379"/>
            <ac:spMk id="167" creationId="{0BA14B0B-42CE-4DD3-86FD-EF05432A3B27}"/>
          </ac:spMkLst>
        </pc:spChg>
        <pc:spChg chg="add del mod">
          <ac:chgData name="Jorge CASTRO MEJIA" userId="b042455986ff948d" providerId="LiveId" clId="{C74EE7FE-811F-451E-9BC1-00B48A92B765}" dt="2022-03-06T21:36:08.417" v="2859" actId="478"/>
          <ac:spMkLst>
            <pc:docMk/>
            <pc:sldMk cId="3049681141" sldId="379"/>
            <ac:spMk id="167" creationId="{CFF63F26-E5B6-45F4-A428-F3EFDEB32B56}"/>
          </ac:spMkLst>
        </pc:spChg>
        <pc:spChg chg="add del mod">
          <ac:chgData name="Jorge CASTRO MEJIA" userId="b042455986ff948d" providerId="LiveId" clId="{C74EE7FE-811F-451E-9BC1-00B48A92B765}" dt="2022-03-06T21:36:15.531" v="2860" actId="478"/>
          <ac:spMkLst>
            <pc:docMk/>
            <pc:sldMk cId="3049681141" sldId="379"/>
            <ac:spMk id="168" creationId="{0413E99D-2DCF-4ADE-B7B2-8B33E5AFA7A5}"/>
          </ac:spMkLst>
        </pc:spChg>
        <pc:spChg chg="mod">
          <ac:chgData name="Jorge CASTRO MEJIA" userId="b042455986ff948d" providerId="LiveId" clId="{C74EE7FE-811F-451E-9BC1-00B48A92B765}" dt="2022-03-06T11:11:04.983" v="846"/>
          <ac:spMkLst>
            <pc:docMk/>
            <pc:sldMk cId="3049681141" sldId="379"/>
            <ac:spMk id="168" creationId="{77CA494F-1D27-40CC-B6A3-C5082C7DBB3C}"/>
          </ac:spMkLst>
        </pc:spChg>
        <pc:spChg chg="add del mod">
          <ac:chgData name="Jorge CASTRO MEJIA" userId="b042455986ff948d" providerId="LiveId" clId="{C74EE7FE-811F-451E-9BC1-00B48A92B765}" dt="2022-03-06T21:36:19.585" v="2861" actId="478"/>
          <ac:spMkLst>
            <pc:docMk/>
            <pc:sldMk cId="3049681141" sldId="379"/>
            <ac:spMk id="169" creationId="{0C4A6D9C-DFB7-479B-A481-562AA0AF0915}"/>
          </ac:spMkLst>
        </pc:spChg>
        <pc:spChg chg="mod">
          <ac:chgData name="Jorge CASTRO MEJIA" userId="b042455986ff948d" providerId="LiveId" clId="{C74EE7FE-811F-451E-9BC1-00B48A92B765}" dt="2022-03-06T11:11:04.983" v="846"/>
          <ac:spMkLst>
            <pc:docMk/>
            <pc:sldMk cId="3049681141" sldId="379"/>
            <ac:spMk id="169" creationId="{4EA3B03D-9498-46BF-9FF9-43A8E6DDA532}"/>
          </ac:spMkLst>
        </pc:spChg>
        <pc:spChg chg="del">
          <ac:chgData name="Jorge CASTRO MEJIA" userId="b042455986ff948d" providerId="LiveId" clId="{C74EE7FE-811F-451E-9BC1-00B48A92B765}" dt="2022-03-06T15:53:04.467" v="2029" actId="478"/>
          <ac:spMkLst>
            <pc:docMk/>
            <pc:sldMk cId="3049681141" sldId="379"/>
            <ac:spMk id="170" creationId="{A4549C00-1916-4E2C-B151-B2E1DEB002F9}"/>
          </ac:spMkLst>
        </pc:spChg>
        <pc:spChg chg="add del mod">
          <ac:chgData name="Jorge CASTRO MEJIA" userId="b042455986ff948d" providerId="LiveId" clId="{C74EE7FE-811F-451E-9BC1-00B48A92B765}" dt="2022-03-06T21:36:30.310" v="2864" actId="478"/>
          <ac:spMkLst>
            <pc:docMk/>
            <pc:sldMk cId="3049681141" sldId="379"/>
            <ac:spMk id="170" creationId="{B120934C-12CF-44D4-9543-4A8CAE7A73B6}"/>
          </ac:spMkLst>
        </pc:spChg>
        <pc:spChg chg="add del mod">
          <ac:chgData name="Jorge CASTRO MEJIA" userId="b042455986ff948d" providerId="LiveId" clId="{C74EE7FE-811F-451E-9BC1-00B48A92B765}" dt="2022-03-06T21:36:34.249" v="2865" actId="478"/>
          <ac:spMkLst>
            <pc:docMk/>
            <pc:sldMk cId="3049681141" sldId="379"/>
            <ac:spMk id="171" creationId="{C45F13FB-A6ED-40AD-9F2B-418D1C1211B4}"/>
          </ac:spMkLst>
        </pc:spChg>
        <pc:spChg chg="mod">
          <ac:chgData name="Jorge CASTRO MEJIA" userId="b042455986ff948d" providerId="LiveId" clId="{C74EE7FE-811F-451E-9BC1-00B48A92B765}" dt="2022-03-06T11:11:04.983" v="846"/>
          <ac:spMkLst>
            <pc:docMk/>
            <pc:sldMk cId="3049681141" sldId="379"/>
            <ac:spMk id="171" creationId="{E0446D60-A348-46E8-92C7-28473A794336}"/>
          </ac:spMkLst>
        </pc:spChg>
        <pc:spChg chg="mod">
          <ac:chgData name="Jorge CASTRO MEJIA" userId="b042455986ff948d" providerId="LiveId" clId="{C74EE7FE-811F-451E-9BC1-00B48A92B765}" dt="2022-03-06T11:11:04.983" v="846"/>
          <ac:spMkLst>
            <pc:docMk/>
            <pc:sldMk cId="3049681141" sldId="379"/>
            <ac:spMk id="172" creationId="{01E9FBF2-0782-4C73-BBF5-7A1D9D1C04C7}"/>
          </ac:spMkLst>
        </pc:spChg>
        <pc:spChg chg="add del mod">
          <ac:chgData name="Jorge CASTRO MEJIA" userId="b042455986ff948d" providerId="LiveId" clId="{C74EE7FE-811F-451E-9BC1-00B48A92B765}" dt="2022-03-06T21:36:37.869" v="2866" actId="478"/>
          <ac:spMkLst>
            <pc:docMk/>
            <pc:sldMk cId="3049681141" sldId="379"/>
            <ac:spMk id="172" creationId="{F72A6DAD-CBE4-470E-B7BC-6E957F1D92E8}"/>
          </ac:spMkLst>
        </pc:spChg>
        <pc:spChg chg="mod">
          <ac:chgData name="Jorge CASTRO MEJIA" userId="b042455986ff948d" providerId="LiveId" clId="{C74EE7FE-811F-451E-9BC1-00B48A92B765}" dt="2022-03-06T11:11:04.983" v="846"/>
          <ac:spMkLst>
            <pc:docMk/>
            <pc:sldMk cId="3049681141" sldId="379"/>
            <ac:spMk id="173" creationId="{0A7688A4-F9C0-47F2-91BE-3ECD5949ED68}"/>
          </ac:spMkLst>
        </pc:spChg>
        <pc:spChg chg="add del mod">
          <ac:chgData name="Jorge CASTRO MEJIA" userId="b042455986ff948d" providerId="LiveId" clId="{C74EE7FE-811F-451E-9BC1-00B48A92B765}" dt="2022-03-06T21:36:48.677" v="2867" actId="478"/>
          <ac:spMkLst>
            <pc:docMk/>
            <pc:sldMk cId="3049681141" sldId="379"/>
            <ac:spMk id="173" creationId="{8E34EE49-188C-4344-B709-F23014678E5D}"/>
          </ac:spMkLst>
        </pc:spChg>
        <pc:spChg chg="mod">
          <ac:chgData name="Jorge CASTRO MEJIA" userId="b042455986ff948d" providerId="LiveId" clId="{C74EE7FE-811F-451E-9BC1-00B48A92B765}" dt="2022-03-06T11:11:04.983" v="846"/>
          <ac:spMkLst>
            <pc:docMk/>
            <pc:sldMk cId="3049681141" sldId="379"/>
            <ac:spMk id="174" creationId="{29BD2622-5EDE-4085-BB59-A828D64F80F6}"/>
          </ac:spMkLst>
        </pc:spChg>
        <pc:spChg chg="add del mod">
          <ac:chgData name="Jorge CASTRO MEJIA" userId="b042455986ff948d" providerId="LiveId" clId="{C74EE7FE-811F-451E-9BC1-00B48A92B765}" dt="2022-03-06T21:36:53.865" v="2868" actId="478"/>
          <ac:spMkLst>
            <pc:docMk/>
            <pc:sldMk cId="3049681141" sldId="379"/>
            <ac:spMk id="174" creationId="{BC9209A7-3A21-41B7-A2B2-CE83FAC4D777}"/>
          </ac:spMkLst>
        </pc:spChg>
        <pc:spChg chg="add del mod">
          <ac:chgData name="Jorge CASTRO MEJIA" userId="b042455986ff948d" providerId="LiveId" clId="{C74EE7FE-811F-451E-9BC1-00B48A92B765}" dt="2022-03-06T21:36:57.284" v="2869" actId="478"/>
          <ac:spMkLst>
            <pc:docMk/>
            <pc:sldMk cId="3049681141" sldId="379"/>
            <ac:spMk id="175" creationId="{220BDCC2-857F-4FE9-800D-9FF37B5C2A79}"/>
          </ac:spMkLst>
        </pc:spChg>
        <pc:spChg chg="mod">
          <ac:chgData name="Jorge CASTRO MEJIA" userId="b042455986ff948d" providerId="LiveId" clId="{C74EE7FE-811F-451E-9BC1-00B48A92B765}" dt="2022-03-06T11:11:04.983" v="846"/>
          <ac:spMkLst>
            <pc:docMk/>
            <pc:sldMk cId="3049681141" sldId="379"/>
            <ac:spMk id="175" creationId="{448D020E-E394-4A77-A049-36B3E3C6BE62}"/>
          </ac:spMkLst>
        </pc:spChg>
        <pc:spChg chg="mod">
          <ac:chgData name="Jorge CASTRO MEJIA" userId="b042455986ff948d" providerId="LiveId" clId="{C74EE7FE-811F-451E-9BC1-00B48A92B765}" dt="2022-03-06T11:11:04.983" v="846"/>
          <ac:spMkLst>
            <pc:docMk/>
            <pc:sldMk cId="3049681141" sldId="379"/>
            <ac:spMk id="176" creationId="{298968D1-0143-4C9E-A0F1-FBC405903C90}"/>
          </ac:spMkLst>
        </pc:spChg>
        <pc:spChg chg="add del mod">
          <ac:chgData name="Jorge CASTRO MEJIA" userId="b042455986ff948d" providerId="LiveId" clId="{C74EE7FE-811F-451E-9BC1-00B48A92B765}" dt="2022-03-06T21:37:00.026" v="2870" actId="478"/>
          <ac:spMkLst>
            <pc:docMk/>
            <pc:sldMk cId="3049681141" sldId="379"/>
            <ac:spMk id="176" creationId="{ABB8B1D5-142B-4CF8-8D39-B02EF3881CCB}"/>
          </ac:spMkLst>
        </pc:spChg>
        <pc:spChg chg="mod">
          <ac:chgData name="Jorge CASTRO MEJIA" userId="b042455986ff948d" providerId="LiveId" clId="{C74EE7FE-811F-451E-9BC1-00B48A92B765}" dt="2022-03-06T11:11:04.983" v="846"/>
          <ac:spMkLst>
            <pc:docMk/>
            <pc:sldMk cId="3049681141" sldId="379"/>
            <ac:spMk id="177" creationId="{76F15F82-D373-4E54-BC98-0C370CC6AC1C}"/>
          </ac:spMkLst>
        </pc:spChg>
        <pc:spChg chg="add del mod">
          <ac:chgData name="Jorge CASTRO MEJIA" userId="b042455986ff948d" providerId="LiveId" clId="{C74EE7FE-811F-451E-9BC1-00B48A92B765}" dt="2022-03-06T21:37:02.633" v="2871" actId="478"/>
          <ac:spMkLst>
            <pc:docMk/>
            <pc:sldMk cId="3049681141" sldId="379"/>
            <ac:spMk id="177" creationId="{8FF19BC9-BBC9-48B4-A841-0393E072F767}"/>
          </ac:spMkLst>
        </pc:spChg>
        <pc:spChg chg="mod">
          <ac:chgData name="Jorge CASTRO MEJIA" userId="b042455986ff948d" providerId="LiveId" clId="{C74EE7FE-811F-451E-9BC1-00B48A92B765}" dt="2022-03-06T11:11:04.983" v="846"/>
          <ac:spMkLst>
            <pc:docMk/>
            <pc:sldMk cId="3049681141" sldId="379"/>
            <ac:spMk id="178" creationId="{311548FC-1A7B-4EAC-91BE-68402FFAEA60}"/>
          </ac:spMkLst>
        </pc:spChg>
        <pc:spChg chg="add del mod">
          <ac:chgData name="Jorge CASTRO MEJIA" userId="b042455986ff948d" providerId="LiveId" clId="{C74EE7FE-811F-451E-9BC1-00B48A92B765}" dt="2022-03-06T21:37:05.597" v="2872" actId="478"/>
          <ac:spMkLst>
            <pc:docMk/>
            <pc:sldMk cId="3049681141" sldId="379"/>
            <ac:spMk id="178" creationId="{36521807-D2DA-417D-9D3B-27263B3F89F6}"/>
          </ac:spMkLst>
        </pc:spChg>
        <pc:spChg chg="add del mod">
          <ac:chgData name="Jorge CASTRO MEJIA" userId="b042455986ff948d" providerId="LiveId" clId="{C74EE7FE-811F-451E-9BC1-00B48A92B765}" dt="2022-03-06T21:37:08.258" v="2873" actId="478"/>
          <ac:spMkLst>
            <pc:docMk/>
            <pc:sldMk cId="3049681141" sldId="379"/>
            <ac:spMk id="179" creationId="{A626C0F1-936C-4106-8AD9-87078F84FD67}"/>
          </ac:spMkLst>
        </pc:spChg>
        <pc:spChg chg="mod">
          <ac:chgData name="Jorge CASTRO MEJIA" userId="b042455986ff948d" providerId="LiveId" clId="{C74EE7FE-811F-451E-9BC1-00B48A92B765}" dt="2022-03-06T11:11:04.983" v="846"/>
          <ac:spMkLst>
            <pc:docMk/>
            <pc:sldMk cId="3049681141" sldId="379"/>
            <ac:spMk id="179" creationId="{EE95101E-7847-41A2-9F76-B71C0FD53976}"/>
          </ac:spMkLst>
        </pc:spChg>
        <pc:spChg chg="mod">
          <ac:chgData name="Jorge CASTRO MEJIA" userId="b042455986ff948d" providerId="LiveId" clId="{C74EE7FE-811F-451E-9BC1-00B48A92B765}" dt="2022-03-06T11:11:04.983" v="846"/>
          <ac:spMkLst>
            <pc:docMk/>
            <pc:sldMk cId="3049681141" sldId="379"/>
            <ac:spMk id="180" creationId="{31CA99F7-AB3A-4308-B8B4-F554A32D4BCB}"/>
          </ac:spMkLst>
        </pc:spChg>
        <pc:spChg chg="add del mod">
          <ac:chgData name="Jorge CASTRO MEJIA" userId="b042455986ff948d" providerId="LiveId" clId="{C74EE7FE-811F-451E-9BC1-00B48A92B765}" dt="2022-03-06T21:37:10.841" v="2874" actId="478"/>
          <ac:spMkLst>
            <pc:docMk/>
            <pc:sldMk cId="3049681141" sldId="379"/>
            <ac:spMk id="180" creationId="{5D56DEAA-9186-4323-88EA-AD880458AB49}"/>
          </ac:spMkLst>
        </pc:spChg>
        <pc:spChg chg="del">
          <ac:chgData name="Jorge CASTRO MEJIA" userId="b042455986ff948d" providerId="LiveId" clId="{C74EE7FE-811F-451E-9BC1-00B48A92B765}" dt="2022-03-06T15:53:04.467" v="2029" actId="478"/>
          <ac:spMkLst>
            <pc:docMk/>
            <pc:sldMk cId="3049681141" sldId="379"/>
            <ac:spMk id="181" creationId="{6730627E-3A0A-4513-AE88-A2E5A52660BB}"/>
          </ac:spMkLst>
        </pc:spChg>
        <pc:spChg chg="add del mod">
          <ac:chgData name="Jorge CASTRO MEJIA" userId="b042455986ff948d" providerId="LiveId" clId="{C74EE7FE-811F-451E-9BC1-00B48A92B765}" dt="2022-03-06T21:37:26.130" v="2875" actId="478"/>
          <ac:spMkLst>
            <pc:docMk/>
            <pc:sldMk cId="3049681141" sldId="379"/>
            <ac:spMk id="181" creationId="{E4E2DB63-2536-4DA5-B628-5D8C7E3B5CBC}"/>
          </ac:spMkLst>
        </pc:spChg>
        <pc:spChg chg="del">
          <ac:chgData name="Jorge CASTRO MEJIA" userId="b042455986ff948d" providerId="LiveId" clId="{C74EE7FE-811F-451E-9BC1-00B48A92B765}" dt="2022-03-06T15:53:04.467" v="2029" actId="478"/>
          <ac:spMkLst>
            <pc:docMk/>
            <pc:sldMk cId="3049681141" sldId="379"/>
            <ac:spMk id="182" creationId="{4D40642D-7551-4308-9E96-9E22A7410A63}"/>
          </ac:spMkLst>
        </pc:spChg>
        <pc:spChg chg="add del mod">
          <ac:chgData name="Jorge CASTRO MEJIA" userId="b042455986ff948d" providerId="LiveId" clId="{C74EE7FE-811F-451E-9BC1-00B48A92B765}" dt="2022-03-06T21:37:28.974" v="2876" actId="478"/>
          <ac:spMkLst>
            <pc:docMk/>
            <pc:sldMk cId="3049681141" sldId="379"/>
            <ac:spMk id="182" creationId="{56194208-E273-4DDB-81A0-EAB38837D4F6}"/>
          </ac:spMkLst>
        </pc:spChg>
        <pc:spChg chg="del">
          <ac:chgData name="Jorge CASTRO MEJIA" userId="b042455986ff948d" providerId="LiveId" clId="{C74EE7FE-811F-451E-9BC1-00B48A92B765}" dt="2022-03-06T15:53:04.467" v="2029" actId="478"/>
          <ac:spMkLst>
            <pc:docMk/>
            <pc:sldMk cId="3049681141" sldId="379"/>
            <ac:spMk id="183" creationId="{A7BB7BF5-E3C0-4957-BD31-A2228D50A91F}"/>
          </ac:spMkLst>
        </pc:spChg>
        <pc:spChg chg="add del mod">
          <ac:chgData name="Jorge CASTRO MEJIA" userId="b042455986ff948d" providerId="LiveId" clId="{C74EE7FE-811F-451E-9BC1-00B48A92B765}" dt="2022-03-06T21:51:03.951" v="2887" actId="1076"/>
          <ac:spMkLst>
            <pc:docMk/>
            <pc:sldMk cId="3049681141" sldId="379"/>
            <ac:spMk id="183" creationId="{FFAD5F58-C198-4D18-81A4-6B336B895226}"/>
          </ac:spMkLst>
        </pc:spChg>
        <pc:spChg chg="del">
          <ac:chgData name="Jorge CASTRO MEJIA" userId="b042455986ff948d" providerId="LiveId" clId="{C74EE7FE-811F-451E-9BC1-00B48A92B765}" dt="2022-03-06T15:53:04.467" v="2029" actId="478"/>
          <ac:spMkLst>
            <pc:docMk/>
            <pc:sldMk cId="3049681141" sldId="379"/>
            <ac:spMk id="184" creationId="{1841E1E8-0C34-4219-81F1-A9FB4135F639}"/>
          </ac:spMkLst>
        </pc:spChg>
        <pc:spChg chg="del">
          <ac:chgData name="Jorge CASTRO MEJIA" userId="b042455986ff948d" providerId="LiveId" clId="{C74EE7FE-811F-451E-9BC1-00B48A92B765}" dt="2022-03-06T15:53:04.467" v="2029" actId="478"/>
          <ac:spMkLst>
            <pc:docMk/>
            <pc:sldMk cId="3049681141" sldId="379"/>
            <ac:spMk id="185" creationId="{F4F7AB44-2881-41A9-9C01-E2D2F1A95C48}"/>
          </ac:spMkLst>
        </pc:spChg>
        <pc:spChg chg="del">
          <ac:chgData name="Jorge CASTRO MEJIA" userId="b042455986ff948d" providerId="LiveId" clId="{C74EE7FE-811F-451E-9BC1-00B48A92B765}" dt="2022-03-06T15:53:04.467" v="2029" actId="478"/>
          <ac:spMkLst>
            <pc:docMk/>
            <pc:sldMk cId="3049681141" sldId="379"/>
            <ac:spMk id="186" creationId="{DCCEC09A-D4BF-4A83-96EC-8DAF03DAF05B}"/>
          </ac:spMkLst>
        </pc:spChg>
        <pc:spChg chg="del">
          <ac:chgData name="Jorge CASTRO MEJIA" userId="b042455986ff948d" providerId="LiveId" clId="{C74EE7FE-811F-451E-9BC1-00B48A92B765}" dt="2022-03-06T15:53:04.467" v="2029" actId="478"/>
          <ac:spMkLst>
            <pc:docMk/>
            <pc:sldMk cId="3049681141" sldId="379"/>
            <ac:spMk id="187" creationId="{0DB66C7E-010B-4A68-B84E-64A50A16D438}"/>
          </ac:spMkLst>
        </pc:spChg>
        <pc:spChg chg="del">
          <ac:chgData name="Jorge CASTRO MEJIA" userId="b042455986ff948d" providerId="LiveId" clId="{C74EE7FE-811F-451E-9BC1-00B48A92B765}" dt="2022-03-06T15:53:04.467" v="2029" actId="478"/>
          <ac:spMkLst>
            <pc:docMk/>
            <pc:sldMk cId="3049681141" sldId="379"/>
            <ac:spMk id="188" creationId="{6713EBD3-48D1-4A59-B3C6-5DED5D87E233}"/>
          </ac:spMkLst>
        </pc:spChg>
        <pc:spChg chg="del">
          <ac:chgData name="Jorge CASTRO MEJIA" userId="b042455986ff948d" providerId="LiveId" clId="{C74EE7FE-811F-451E-9BC1-00B48A92B765}" dt="2022-03-06T15:53:04.467" v="2029" actId="478"/>
          <ac:spMkLst>
            <pc:docMk/>
            <pc:sldMk cId="3049681141" sldId="379"/>
            <ac:spMk id="189" creationId="{C4F537B4-516E-43DA-992E-929D840E4431}"/>
          </ac:spMkLst>
        </pc:spChg>
        <pc:spChg chg="del">
          <ac:chgData name="Jorge CASTRO MEJIA" userId="b042455986ff948d" providerId="LiveId" clId="{C74EE7FE-811F-451E-9BC1-00B48A92B765}" dt="2022-03-06T15:53:04.467" v="2029" actId="478"/>
          <ac:spMkLst>
            <pc:docMk/>
            <pc:sldMk cId="3049681141" sldId="379"/>
            <ac:spMk id="190" creationId="{82946BDB-ADC0-4F5F-B47B-D88DB2FF4697}"/>
          </ac:spMkLst>
        </pc:spChg>
        <pc:spChg chg="del">
          <ac:chgData name="Jorge CASTRO MEJIA" userId="b042455986ff948d" providerId="LiveId" clId="{C74EE7FE-811F-451E-9BC1-00B48A92B765}" dt="2022-03-06T15:53:04.467" v="2029" actId="478"/>
          <ac:spMkLst>
            <pc:docMk/>
            <pc:sldMk cId="3049681141" sldId="379"/>
            <ac:spMk id="191" creationId="{4531611C-0C82-4755-B521-69FCACB68028}"/>
          </ac:spMkLst>
        </pc:spChg>
        <pc:spChg chg="del">
          <ac:chgData name="Jorge CASTRO MEJIA" userId="b042455986ff948d" providerId="LiveId" clId="{C74EE7FE-811F-451E-9BC1-00B48A92B765}" dt="2022-03-06T15:53:04.467" v="2029" actId="478"/>
          <ac:spMkLst>
            <pc:docMk/>
            <pc:sldMk cId="3049681141" sldId="379"/>
            <ac:spMk id="192" creationId="{F4818508-6831-4FC4-8DCA-42B561C50C0D}"/>
          </ac:spMkLst>
        </pc:spChg>
        <pc:spChg chg="del">
          <ac:chgData name="Jorge CASTRO MEJIA" userId="b042455986ff948d" providerId="LiveId" clId="{C74EE7FE-811F-451E-9BC1-00B48A92B765}" dt="2022-03-06T15:53:04.467" v="2029" actId="478"/>
          <ac:spMkLst>
            <pc:docMk/>
            <pc:sldMk cId="3049681141" sldId="379"/>
            <ac:spMk id="193" creationId="{7C26C53F-23BA-42DA-952F-1712204DCCC7}"/>
          </ac:spMkLst>
        </pc:spChg>
        <pc:spChg chg="del mod modVis">
          <ac:chgData name="Jorge CASTRO MEJIA" userId="b042455986ff948d" providerId="LiveId" clId="{C74EE7FE-811F-451E-9BC1-00B48A92B765}" dt="2022-03-06T15:53:04.467" v="2029" actId="478"/>
          <ac:spMkLst>
            <pc:docMk/>
            <pc:sldMk cId="3049681141" sldId="379"/>
            <ac:spMk id="194" creationId="{58A8EF13-1236-4C65-BA73-39BC8B1E4ABE}"/>
          </ac:spMkLst>
        </pc:spChg>
        <pc:spChg chg="mod">
          <ac:chgData name="Jorge CASTRO MEJIA" userId="b042455986ff948d" providerId="LiveId" clId="{C74EE7FE-811F-451E-9BC1-00B48A92B765}" dt="2022-03-06T11:11:04.983" v="846"/>
          <ac:spMkLst>
            <pc:docMk/>
            <pc:sldMk cId="3049681141" sldId="379"/>
            <ac:spMk id="195" creationId="{C4D483A8-DF30-46E6-BE8B-5D1778F86224}"/>
          </ac:spMkLst>
        </pc:spChg>
        <pc:spChg chg="mod">
          <ac:chgData name="Jorge CASTRO MEJIA" userId="b042455986ff948d" providerId="LiveId" clId="{C74EE7FE-811F-451E-9BC1-00B48A92B765}" dt="2022-03-06T11:11:04.983" v="846"/>
          <ac:spMkLst>
            <pc:docMk/>
            <pc:sldMk cId="3049681141" sldId="379"/>
            <ac:spMk id="196" creationId="{BA4952A8-350A-4F77-A0E8-BD207757C75D}"/>
          </ac:spMkLst>
        </pc:spChg>
        <pc:spChg chg="mod">
          <ac:chgData name="Jorge CASTRO MEJIA" userId="b042455986ff948d" providerId="LiveId" clId="{C74EE7FE-811F-451E-9BC1-00B48A92B765}" dt="2022-03-06T11:11:04.983" v="846"/>
          <ac:spMkLst>
            <pc:docMk/>
            <pc:sldMk cId="3049681141" sldId="379"/>
            <ac:spMk id="197" creationId="{A10288BE-6DDA-405D-A7D6-D8C118F91D79}"/>
          </ac:spMkLst>
        </pc:spChg>
        <pc:spChg chg="mod">
          <ac:chgData name="Jorge CASTRO MEJIA" userId="b042455986ff948d" providerId="LiveId" clId="{C74EE7FE-811F-451E-9BC1-00B48A92B765}" dt="2022-03-06T11:11:04.983" v="846"/>
          <ac:spMkLst>
            <pc:docMk/>
            <pc:sldMk cId="3049681141" sldId="379"/>
            <ac:spMk id="198" creationId="{A17A696C-E223-4BBA-9CAA-5D64DC9A0D46}"/>
          </ac:spMkLst>
        </pc:spChg>
        <pc:spChg chg="mod">
          <ac:chgData name="Jorge CASTRO MEJIA" userId="b042455986ff948d" providerId="LiveId" clId="{C74EE7FE-811F-451E-9BC1-00B48A92B765}" dt="2022-03-06T11:11:04.983" v="846"/>
          <ac:spMkLst>
            <pc:docMk/>
            <pc:sldMk cId="3049681141" sldId="379"/>
            <ac:spMk id="199" creationId="{484F5EB3-40F2-43CB-8CBC-0D95970028EB}"/>
          </ac:spMkLst>
        </pc:spChg>
        <pc:spChg chg="mod">
          <ac:chgData name="Jorge CASTRO MEJIA" userId="b042455986ff948d" providerId="LiveId" clId="{C74EE7FE-811F-451E-9BC1-00B48A92B765}" dt="2022-03-06T11:11:04.983" v="846"/>
          <ac:spMkLst>
            <pc:docMk/>
            <pc:sldMk cId="3049681141" sldId="379"/>
            <ac:spMk id="200" creationId="{7D427E8F-AA72-4D40-B589-3C1020647E0A}"/>
          </ac:spMkLst>
        </pc:spChg>
        <pc:spChg chg="mod">
          <ac:chgData name="Jorge CASTRO MEJIA" userId="b042455986ff948d" providerId="LiveId" clId="{C74EE7FE-811F-451E-9BC1-00B48A92B765}" dt="2022-03-06T11:11:04.983" v="846"/>
          <ac:spMkLst>
            <pc:docMk/>
            <pc:sldMk cId="3049681141" sldId="379"/>
            <ac:spMk id="201" creationId="{7C0A2002-3962-462F-B358-D47CD90708C3}"/>
          </ac:spMkLst>
        </pc:spChg>
        <pc:spChg chg="mod">
          <ac:chgData name="Jorge CASTRO MEJIA" userId="b042455986ff948d" providerId="LiveId" clId="{C74EE7FE-811F-451E-9BC1-00B48A92B765}" dt="2022-03-06T11:11:35.876" v="848"/>
          <ac:spMkLst>
            <pc:docMk/>
            <pc:sldMk cId="3049681141" sldId="379"/>
            <ac:spMk id="202" creationId="{1FAB57F7-03FC-4FBF-9523-9BA94623894C}"/>
          </ac:spMkLst>
        </pc:spChg>
        <pc:spChg chg="mod">
          <ac:chgData name="Jorge CASTRO MEJIA" userId="b042455986ff948d" providerId="LiveId" clId="{C74EE7FE-811F-451E-9BC1-00B48A92B765}" dt="2022-03-06T11:13:55.675" v="860"/>
          <ac:spMkLst>
            <pc:docMk/>
            <pc:sldMk cId="3049681141" sldId="379"/>
            <ac:spMk id="203" creationId="{1A85652F-D877-4CE4-8184-D9318003E5C8}"/>
          </ac:spMkLst>
        </pc:spChg>
        <pc:spChg chg="del mod">
          <ac:chgData name="Jorge CASTRO MEJIA" userId="b042455986ff948d" providerId="LiveId" clId="{C74EE7FE-811F-451E-9BC1-00B48A92B765}" dt="2022-03-06T11:20:07.079" v="889"/>
          <ac:spMkLst>
            <pc:docMk/>
            <pc:sldMk cId="3049681141" sldId="379"/>
            <ac:spMk id="204" creationId="{7BFCDD83-0D9E-4CC3-809B-9ADA6CE8B69B}"/>
          </ac:spMkLst>
        </pc:spChg>
        <pc:spChg chg="add del mod">
          <ac:chgData name="Jorge CASTRO MEJIA" userId="b042455986ff948d" providerId="LiveId" clId="{C74EE7FE-811F-451E-9BC1-00B48A92B765}" dt="2022-03-06T11:27:57.822" v="925"/>
          <ac:spMkLst>
            <pc:docMk/>
            <pc:sldMk cId="3049681141" sldId="379"/>
            <ac:spMk id="205" creationId="{0078144A-5C72-4C5E-86AF-49AB201A0D97}"/>
          </ac:spMkLst>
        </pc:spChg>
        <pc:spChg chg="mod">
          <ac:chgData name="Jorge CASTRO MEJIA" userId="b042455986ff948d" providerId="LiveId" clId="{C74EE7FE-811F-451E-9BC1-00B48A92B765}" dt="2022-03-06T11:21:10.521" v="896"/>
          <ac:spMkLst>
            <pc:docMk/>
            <pc:sldMk cId="3049681141" sldId="379"/>
            <ac:spMk id="206" creationId="{F5AD57BD-DB6F-4E98-9212-E71B040E5963}"/>
          </ac:spMkLst>
        </pc:spChg>
        <pc:spChg chg="del mod">
          <ac:chgData name="Jorge CASTRO MEJIA" userId="b042455986ff948d" providerId="LiveId" clId="{C74EE7FE-811F-451E-9BC1-00B48A92B765}" dt="2022-03-06T12:30:08.918" v="1218" actId="478"/>
          <ac:spMkLst>
            <pc:docMk/>
            <pc:sldMk cId="3049681141" sldId="379"/>
            <ac:spMk id="207" creationId="{CAEA8125-32F2-4C9C-999E-DA7901941BAD}"/>
          </ac:spMkLst>
        </pc:spChg>
        <pc:spChg chg="mod">
          <ac:chgData name="Jorge CASTRO MEJIA" userId="b042455986ff948d" providerId="LiveId" clId="{C74EE7FE-811F-451E-9BC1-00B48A92B765}" dt="2022-03-06T12:03:03.473" v="1085" actId="962"/>
          <ac:spMkLst>
            <pc:docMk/>
            <pc:sldMk cId="3049681141" sldId="379"/>
            <ac:spMk id="208" creationId="{16B1FF32-6BA0-4FF1-9663-779DA8FF34DD}"/>
          </ac:spMkLst>
        </pc:spChg>
        <pc:spChg chg="mod">
          <ac:chgData name="Jorge CASTRO MEJIA" userId="b042455986ff948d" providerId="LiveId" clId="{C74EE7FE-811F-451E-9BC1-00B48A92B765}" dt="2022-03-06T12:03:03.473" v="1085" actId="962"/>
          <ac:spMkLst>
            <pc:docMk/>
            <pc:sldMk cId="3049681141" sldId="379"/>
            <ac:spMk id="209" creationId="{79F51120-A929-4E82-9F18-B2BA83EC14C4}"/>
          </ac:spMkLst>
        </pc:spChg>
        <pc:spChg chg="mod">
          <ac:chgData name="Jorge CASTRO MEJIA" userId="b042455986ff948d" providerId="LiveId" clId="{C74EE7FE-811F-451E-9BC1-00B48A92B765}" dt="2022-03-06T12:03:03.473" v="1085" actId="962"/>
          <ac:spMkLst>
            <pc:docMk/>
            <pc:sldMk cId="3049681141" sldId="379"/>
            <ac:spMk id="210" creationId="{8A2CE541-E477-45B7-AB52-FA249BC5ED33}"/>
          </ac:spMkLst>
        </pc:spChg>
        <pc:spChg chg="mod">
          <ac:chgData name="Jorge CASTRO MEJIA" userId="b042455986ff948d" providerId="LiveId" clId="{C74EE7FE-811F-451E-9BC1-00B48A92B765}" dt="2022-03-06T12:03:03.473" v="1085" actId="962"/>
          <ac:spMkLst>
            <pc:docMk/>
            <pc:sldMk cId="3049681141" sldId="379"/>
            <ac:spMk id="211" creationId="{38ABEECB-0992-4C31-8EA4-6E4F8B0280B8}"/>
          </ac:spMkLst>
        </pc:spChg>
        <pc:spChg chg="mod">
          <ac:chgData name="Jorge CASTRO MEJIA" userId="b042455986ff948d" providerId="LiveId" clId="{C74EE7FE-811F-451E-9BC1-00B48A92B765}" dt="2022-03-06T12:03:03.473" v="1085" actId="962"/>
          <ac:spMkLst>
            <pc:docMk/>
            <pc:sldMk cId="3049681141" sldId="379"/>
            <ac:spMk id="212" creationId="{79098B88-A0EB-4E4F-9522-3CA26AB75834}"/>
          </ac:spMkLst>
        </pc:spChg>
        <pc:spChg chg="mod">
          <ac:chgData name="Jorge CASTRO MEJIA" userId="b042455986ff948d" providerId="LiveId" clId="{C74EE7FE-811F-451E-9BC1-00B48A92B765}" dt="2022-03-06T12:03:03.473" v="1085" actId="962"/>
          <ac:spMkLst>
            <pc:docMk/>
            <pc:sldMk cId="3049681141" sldId="379"/>
            <ac:spMk id="213" creationId="{5A7BC50C-4615-456E-9B7B-EE3FA6313334}"/>
          </ac:spMkLst>
        </pc:spChg>
        <pc:spChg chg="mod">
          <ac:chgData name="Jorge CASTRO MEJIA" userId="b042455986ff948d" providerId="LiveId" clId="{C74EE7FE-811F-451E-9BC1-00B48A92B765}" dt="2022-03-06T12:03:03.473" v="1085" actId="962"/>
          <ac:spMkLst>
            <pc:docMk/>
            <pc:sldMk cId="3049681141" sldId="379"/>
            <ac:spMk id="214" creationId="{3CEAC8B4-5293-4BC9-8AA5-DDDB6DF35521}"/>
          </ac:spMkLst>
        </pc:spChg>
        <pc:spChg chg="del mod">
          <ac:chgData name="Jorge CASTRO MEJIA" userId="b042455986ff948d" providerId="LiveId" clId="{C74EE7FE-811F-451E-9BC1-00B48A92B765}" dt="2022-03-06T12:27:43.165" v="1205" actId="478"/>
          <ac:spMkLst>
            <pc:docMk/>
            <pc:sldMk cId="3049681141" sldId="379"/>
            <ac:spMk id="215" creationId="{D1E74DBD-FF12-4D6F-AA04-1E4DEA42BA6A}"/>
          </ac:spMkLst>
        </pc:spChg>
        <pc:spChg chg="mod">
          <ac:chgData name="Jorge CASTRO MEJIA" userId="b042455986ff948d" providerId="LiveId" clId="{C74EE7FE-811F-451E-9BC1-00B48A92B765}" dt="2022-03-06T12:03:03.473" v="1085" actId="962"/>
          <ac:spMkLst>
            <pc:docMk/>
            <pc:sldMk cId="3049681141" sldId="379"/>
            <ac:spMk id="216" creationId="{8BCF068C-DA4A-44E1-BADD-D0B91246AC64}"/>
          </ac:spMkLst>
        </pc:spChg>
        <pc:spChg chg="mod">
          <ac:chgData name="Jorge CASTRO MEJIA" userId="b042455986ff948d" providerId="LiveId" clId="{C74EE7FE-811F-451E-9BC1-00B48A92B765}" dt="2022-03-06T12:03:03.473" v="1085" actId="962"/>
          <ac:spMkLst>
            <pc:docMk/>
            <pc:sldMk cId="3049681141" sldId="379"/>
            <ac:spMk id="217" creationId="{ADFE3FF9-2075-4D9E-B28F-F54C502545AD}"/>
          </ac:spMkLst>
        </pc:spChg>
        <pc:spChg chg="mod">
          <ac:chgData name="Jorge CASTRO MEJIA" userId="b042455986ff948d" providerId="LiveId" clId="{C74EE7FE-811F-451E-9BC1-00B48A92B765}" dt="2022-03-06T12:03:03.473" v="1085" actId="962"/>
          <ac:spMkLst>
            <pc:docMk/>
            <pc:sldMk cId="3049681141" sldId="379"/>
            <ac:spMk id="218" creationId="{01E0E3A7-D7C1-4407-B281-839600E0353B}"/>
          </ac:spMkLst>
        </pc:spChg>
        <pc:spChg chg="mod">
          <ac:chgData name="Jorge CASTRO MEJIA" userId="b042455986ff948d" providerId="LiveId" clId="{C74EE7FE-811F-451E-9BC1-00B48A92B765}" dt="2022-03-06T12:03:03.473" v="1085" actId="962"/>
          <ac:spMkLst>
            <pc:docMk/>
            <pc:sldMk cId="3049681141" sldId="379"/>
            <ac:spMk id="219" creationId="{9852BDC8-E47D-4C15-8367-7A2211A1FF2C}"/>
          </ac:spMkLst>
        </pc:spChg>
        <pc:spChg chg="mod">
          <ac:chgData name="Jorge CASTRO MEJIA" userId="b042455986ff948d" providerId="LiveId" clId="{C74EE7FE-811F-451E-9BC1-00B48A92B765}" dt="2022-03-06T12:03:03.473" v="1085" actId="962"/>
          <ac:spMkLst>
            <pc:docMk/>
            <pc:sldMk cId="3049681141" sldId="379"/>
            <ac:spMk id="220" creationId="{1CBDBA6E-DD7F-4005-B079-08A9677B409E}"/>
          </ac:spMkLst>
        </pc:spChg>
        <pc:spChg chg="mod">
          <ac:chgData name="Jorge CASTRO MEJIA" userId="b042455986ff948d" providerId="LiveId" clId="{C74EE7FE-811F-451E-9BC1-00B48A92B765}" dt="2022-03-06T12:03:03.473" v="1085" actId="962"/>
          <ac:spMkLst>
            <pc:docMk/>
            <pc:sldMk cId="3049681141" sldId="379"/>
            <ac:spMk id="221" creationId="{51198CF8-8C83-4334-97E3-0A1289CE78D9}"/>
          </ac:spMkLst>
        </pc:spChg>
        <pc:spChg chg="mod">
          <ac:chgData name="Jorge CASTRO MEJIA" userId="b042455986ff948d" providerId="LiveId" clId="{C74EE7FE-811F-451E-9BC1-00B48A92B765}" dt="2022-03-06T12:03:03.473" v="1085" actId="962"/>
          <ac:spMkLst>
            <pc:docMk/>
            <pc:sldMk cId="3049681141" sldId="379"/>
            <ac:spMk id="222" creationId="{EE13F3D2-7BB2-4192-A0A1-632026E3E2A2}"/>
          </ac:spMkLst>
        </pc:spChg>
        <pc:spChg chg="mod modVis">
          <ac:chgData name="Jorge CASTRO MEJIA" userId="b042455986ff948d" providerId="LiveId" clId="{C74EE7FE-811F-451E-9BC1-00B48A92B765}" dt="2022-03-06T14:10:30.978" v="1563" actId="962"/>
          <ac:spMkLst>
            <pc:docMk/>
            <pc:sldMk cId="3049681141" sldId="379"/>
            <ac:spMk id="223" creationId="{93467F46-E67A-4F25-9CE8-FC042FE0CAB5}"/>
          </ac:spMkLst>
        </pc:spChg>
        <pc:spChg chg="mod">
          <ac:chgData name="Jorge CASTRO MEJIA" userId="b042455986ff948d" providerId="LiveId" clId="{C74EE7FE-811F-451E-9BC1-00B48A92B765}" dt="2022-03-06T14:10:36.623" v="1564" actId="962"/>
          <ac:spMkLst>
            <pc:docMk/>
            <pc:sldMk cId="3049681141" sldId="379"/>
            <ac:spMk id="224" creationId="{18DB0618-8B67-4187-948A-1549E935CAAE}"/>
          </ac:spMkLst>
        </pc:spChg>
        <pc:spChg chg="mod">
          <ac:chgData name="Jorge CASTRO MEJIA" userId="b042455986ff948d" providerId="LiveId" clId="{C74EE7FE-811F-451E-9BC1-00B48A92B765}" dt="2022-03-06T14:10:41.968" v="1565" actId="962"/>
          <ac:spMkLst>
            <pc:docMk/>
            <pc:sldMk cId="3049681141" sldId="379"/>
            <ac:spMk id="225" creationId="{150952BE-9D8B-4B2E-84B5-21C02A011BE4}"/>
          </ac:spMkLst>
        </pc:spChg>
        <pc:spChg chg="mod">
          <ac:chgData name="Jorge CASTRO MEJIA" userId="b042455986ff948d" providerId="LiveId" clId="{C74EE7FE-811F-451E-9BC1-00B48A92B765}" dt="2022-03-06T14:10:46.356" v="1566" actId="962"/>
          <ac:spMkLst>
            <pc:docMk/>
            <pc:sldMk cId="3049681141" sldId="379"/>
            <ac:spMk id="226" creationId="{469A21BD-BBD0-4CEE-BB6F-B39CF6305739}"/>
          </ac:spMkLst>
        </pc:spChg>
        <pc:spChg chg="mod">
          <ac:chgData name="Jorge CASTRO MEJIA" userId="b042455986ff948d" providerId="LiveId" clId="{C74EE7FE-811F-451E-9BC1-00B48A92B765}" dt="2022-03-06T14:10:50.722" v="1567" actId="962"/>
          <ac:spMkLst>
            <pc:docMk/>
            <pc:sldMk cId="3049681141" sldId="379"/>
            <ac:spMk id="227" creationId="{7736C40A-02A7-4E2E-A7AA-6E467A1A6774}"/>
          </ac:spMkLst>
        </pc:spChg>
        <pc:spChg chg="mod">
          <ac:chgData name="Jorge CASTRO MEJIA" userId="b042455986ff948d" providerId="LiveId" clId="{C74EE7FE-811F-451E-9BC1-00B48A92B765}" dt="2022-03-06T14:10:55.466" v="1568" actId="962"/>
          <ac:spMkLst>
            <pc:docMk/>
            <pc:sldMk cId="3049681141" sldId="379"/>
            <ac:spMk id="228" creationId="{2CE69713-B85A-476A-9D76-AED1F6262622}"/>
          </ac:spMkLst>
        </pc:spChg>
        <pc:spChg chg="mod">
          <ac:chgData name="Jorge CASTRO MEJIA" userId="b042455986ff948d" providerId="LiveId" clId="{C74EE7FE-811F-451E-9BC1-00B48A92B765}" dt="2022-03-06T14:10:59.895" v="1569" actId="962"/>
          <ac:spMkLst>
            <pc:docMk/>
            <pc:sldMk cId="3049681141" sldId="379"/>
            <ac:spMk id="229" creationId="{ACF2C11F-771E-4E36-B26D-87EB5A0294B8}"/>
          </ac:spMkLst>
        </pc:spChg>
        <pc:spChg chg="mod">
          <ac:chgData name="Jorge CASTRO MEJIA" userId="b042455986ff948d" providerId="LiveId" clId="{C74EE7FE-811F-451E-9BC1-00B48A92B765}" dt="2022-03-06T14:11:05.055" v="1570" actId="962"/>
          <ac:spMkLst>
            <pc:docMk/>
            <pc:sldMk cId="3049681141" sldId="379"/>
            <ac:spMk id="230" creationId="{0BDBB8E5-1B8B-4E06-BCF9-03962294B4F2}"/>
          </ac:spMkLst>
        </pc:spChg>
        <pc:spChg chg="del">
          <ac:chgData name="Jorge CASTRO MEJIA" userId="b042455986ff948d" providerId="LiveId" clId="{C74EE7FE-811F-451E-9BC1-00B48A92B765}" dt="2022-03-06T14:19:20.559" v="1615" actId="478"/>
          <ac:spMkLst>
            <pc:docMk/>
            <pc:sldMk cId="3049681141" sldId="379"/>
            <ac:spMk id="231" creationId="{ADFAF43D-7B91-4541-BEAF-71D3BEFD6B98}"/>
          </ac:spMkLst>
        </pc:spChg>
        <pc:spChg chg="del">
          <ac:chgData name="Jorge CASTRO MEJIA" userId="b042455986ff948d" providerId="LiveId" clId="{C74EE7FE-811F-451E-9BC1-00B48A92B765}" dt="2022-03-06T14:19:20.559" v="1615" actId="478"/>
          <ac:spMkLst>
            <pc:docMk/>
            <pc:sldMk cId="3049681141" sldId="379"/>
            <ac:spMk id="232" creationId="{2CED759D-09C5-4358-81D4-F26970D694E1}"/>
          </ac:spMkLst>
        </pc:spChg>
        <pc:spChg chg="del">
          <ac:chgData name="Jorge CASTRO MEJIA" userId="b042455986ff948d" providerId="LiveId" clId="{C74EE7FE-811F-451E-9BC1-00B48A92B765}" dt="2022-03-06T14:19:20.559" v="1615" actId="478"/>
          <ac:spMkLst>
            <pc:docMk/>
            <pc:sldMk cId="3049681141" sldId="379"/>
            <ac:spMk id="233" creationId="{79A6DE99-CBC5-40DC-B1B7-9996F09816F6}"/>
          </ac:spMkLst>
        </pc:spChg>
        <pc:spChg chg="del">
          <ac:chgData name="Jorge CASTRO MEJIA" userId="b042455986ff948d" providerId="LiveId" clId="{C74EE7FE-811F-451E-9BC1-00B48A92B765}" dt="2022-03-06T14:19:20.559" v="1615" actId="478"/>
          <ac:spMkLst>
            <pc:docMk/>
            <pc:sldMk cId="3049681141" sldId="379"/>
            <ac:spMk id="234" creationId="{2149EB00-BE02-4D87-B4CA-9508B9A66D89}"/>
          </ac:spMkLst>
        </pc:spChg>
        <pc:spChg chg="del">
          <ac:chgData name="Jorge CASTRO MEJIA" userId="b042455986ff948d" providerId="LiveId" clId="{C74EE7FE-811F-451E-9BC1-00B48A92B765}" dt="2022-03-06T14:19:20.559" v="1615" actId="478"/>
          <ac:spMkLst>
            <pc:docMk/>
            <pc:sldMk cId="3049681141" sldId="379"/>
            <ac:spMk id="235" creationId="{928965E7-A023-46E9-A4E1-5BB29257073D}"/>
          </ac:spMkLst>
        </pc:spChg>
        <pc:spChg chg="del">
          <ac:chgData name="Jorge CASTRO MEJIA" userId="b042455986ff948d" providerId="LiveId" clId="{C74EE7FE-811F-451E-9BC1-00B48A92B765}" dt="2022-03-06T14:19:20.559" v="1615" actId="478"/>
          <ac:spMkLst>
            <pc:docMk/>
            <pc:sldMk cId="3049681141" sldId="379"/>
            <ac:spMk id="236" creationId="{AEFFE705-0588-4C7B-BC7B-75969AC113DA}"/>
          </ac:spMkLst>
        </pc:spChg>
        <pc:spChg chg="del">
          <ac:chgData name="Jorge CASTRO MEJIA" userId="b042455986ff948d" providerId="LiveId" clId="{C74EE7FE-811F-451E-9BC1-00B48A92B765}" dt="2022-03-06T14:19:20.559" v="1615" actId="478"/>
          <ac:spMkLst>
            <pc:docMk/>
            <pc:sldMk cId="3049681141" sldId="379"/>
            <ac:spMk id="237" creationId="{67B53E88-DDF1-49B6-A6F1-3BF5A0DFC129}"/>
          </ac:spMkLst>
        </pc:spChg>
        <pc:spChg chg="del">
          <ac:chgData name="Jorge CASTRO MEJIA" userId="b042455986ff948d" providerId="LiveId" clId="{C74EE7FE-811F-451E-9BC1-00B48A92B765}" dt="2022-03-06T14:19:20.559" v="1615" actId="478"/>
          <ac:spMkLst>
            <pc:docMk/>
            <pc:sldMk cId="3049681141" sldId="379"/>
            <ac:spMk id="238" creationId="{71FB7FFB-6DCC-4075-B818-855512E2A5DD}"/>
          </ac:spMkLst>
        </pc:spChg>
        <pc:spChg chg="del">
          <ac:chgData name="Jorge CASTRO MEJIA" userId="b042455986ff948d" providerId="LiveId" clId="{C74EE7FE-811F-451E-9BC1-00B48A92B765}" dt="2022-03-06T14:19:20.559" v="1615" actId="478"/>
          <ac:spMkLst>
            <pc:docMk/>
            <pc:sldMk cId="3049681141" sldId="379"/>
            <ac:spMk id="239" creationId="{56FCAC79-B460-4AA9-8242-DCDFEFDDE9E9}"/>
          </ac:spMkLst>
        </pc:spChg>
        <pc:spChg chg="del">
          <ac:chgData name="Jorge CASTRO MEJIA" userId="b042455986ff948d" providerId="LiveId" clId="{C74EE7FE-811F-451E-9BC1-00B48A92B765}" dt="2022-03-06T14:19:20.559" v="1615" actId="478"/>
          <ac:spMkLst>
            <pc:docMk/>
            <pc:sldMk cId="3049681141" sldId="379"/>
            <ac:spMk id="240" creationId="{33283904-46ED-4147-838F-5C66F35D42B3}"/>
          </ac:spMkLst>
        </pc:spChg>
        <pc:spChg chg="del">
          <ac:chgData name="Jorge CASTRO MEJIA" userId="b042455986ff948d" providerId="LiveId" clId="{C74EE7FE-811F-451E-9BC1-00B48A92B765}" dt="2022-03-06T14:19:20.559" v="1615" actId="478"/>
          <ac:spMkLst>
            <pc:docMk/>
            <pc:sldMk cId="3049681141" sldId="379"/>
            <ac:spMk id="241" creationId="{0612C804-C811-4A83-BFE1-22952853406A}"/>
          </ac:spMkLst>
        </pc:spChg>
        <pc:spChg chg="del">
          <ac:chgData name="Jorge CASTRO MEJIA" userId="b042455986ff948d" providerId="LiveId" clId="{C74EE7FE-811F-451E-9BC1-00B48A92B765}" dt="2022-03-06T14:19:20.559" v="1615" actId="478"/>
          <ac:spMkLst>
            <pc:docMk/>
            <pc:sldMk cId="3049681141" sldId="379"/>
            <ac:spMk id="242" creationId="{6D5E372D-C19F-45CE-A484-4B8D7678F31F}"/>
          </ac:spMkLst>
        </pc:spChg>
        <pc:spChg chg="del">
          <ac:chgData name="Jorge CASTRO MEJIA" userId="b042455986ff948d" providerId="LiveId" clId="{C74EE7FE-811F-451E-9BC1-00B48A92B765}" dt="2022-03-06T14:19:20.559" v="1615" actId="478"/>
          <ac:spMkLst>
            <pc:docMk/>
            <pc:sldMk cId="3049681141" sldId="379"/>
            <ac:spMk id="243" creationId="{452EF36D-1532-45A1-B23E-BD10FF55F7D0}"/>
          </ac:spMkLst>
        </pc:spChg>
        <pc:spChg chg="del">
          <ac:chgData name="Jorge CASTRO MEJIA" userId="b042455986ff948d" providerId="LiveId" clId="{C74EE7FE-811F-451E-9BC1-00B48A92B765}" dt="2022-03-06T14:19:20.559" v="1615" actId="478"/>
          <ac:spMkLst>
            <pc:docMk/>
            <pc:sldMk cId="3049681141" sldId="379"/>
            <ac:spMk id="244" creationId="{B4689B72-116B-436F-9D19-1AADA79EF030}"/>
          </ac:spMkLst>
        </pc:spChg>
        <pc:spChg chg="del">
          <ac:chgData name="Jorge CASTRO MEJIA" userId="b042455986ff948d" providerId="LiveId" clId="{C74EE7FE-811F-451E-9BC1-00B48A92B765}" dt="2022-03-06T14:19:20.559" v="1615" actId="478"/>
          <ac:spMkLst>
            <pc:docMk/>
            <pc:sldMk cId="3049681141" sldId="379"/>
            <ac:spMk id="245" creationId="{B61C3525-C1A6-46F8-A657-4CEF59C0B54D}"/>
          </ac:spMkLst>
        </pc:spChg>
        <pc:spChg chg="del">
          <ac:chgData name="Jorge CASTRO MEJIA" userId="b042455986ff948d" providerId="LiveId" clId="{C74EE7FE-811F-451E-9BC1-00B48A92B765}" dt="2022-03-06T14:19:20.559" v="1615" actId="478"/>
          <ac:spMkLst>
            <pc:docMk/>
            <pc:sldMk cId="3049681141" sldId="379"/>
            <ac:spMk id="246" creationId="{2716C599-DEC1-4044-A8A8-654864B9AB93}"/>
          </ac:spMkLst>
        </pc:spChg>
        <pc:spChg chg="del">
          <ac:chgData name="Jorge CASTRO MEJIA" userId="b042455986ff948d" providerId="LiveId" clId="{C74EE7FE-811F-451E-9BC1-00B48A92B765}" dt="2022-03-06T14:29:55.779" v="1721" actId="478"/>
          <ac:spMkLst>
            <pc:docMk/>
            <pc:sldMk cId="3049681141" sldId="379"/>
            <ac:spMk id="247" creationId="{A2F31898-DEB0-446D-800E-B17BA791EEEE}"/>
          </ac:spMkLst>
        </pc:spChg>
        <pc:spChg chg="del">
          <ac:chgData name="Jorge CASTRO MEJIA" userId="b042455986ff948d" providerId="LiveId" clId="{C74EE7FE-811F-451E-9BC1-00B48A92B765}" dt="2022-03-06T14:29:55.779" v="1721" actId="478"/>
          <ac:spMkLst>
            <pc:docMk/>
            <pc:sldMk cId="3049681141" sldId="379"/>
            <ac:spMk id="248" creationId="{E5F88764-55EC-44B0-A9D4-22BF68034DDB}"/>
          </ac:spMkLst>
        </pc:spChg>
        <pc:spChg chg="del">
          <ac:chgData name="Jorge CASTRO MEJIA" userId="b042455986ff948d" providerId="LiveId" clId="{C74EE7FE-811F-451E-9BC1-00B48A92B765}" dt="2022-03-06T14:29:55.779" v="1721" actId="478"/>
          <ac:spMkLst>
            <pc:docMk/>
            <pc:sldMk cId="3049681141" sldId="379"/>
            <ac:spMk id="249" creationId="{5214E900-942D-41F1-8255-1D16B6161F4C}"/>
          </ac:spMkLst>
        </pc:spChg>
        <pc:spChg chg="del">
          <ac:chgData name="Jorge CASTRO MEJIA" userId="b042455986ff948d" providerId="LiveId" clId="{C74EE7FE-811F-451E-9BC1-00B48A92B765}" dt="2022-03-06T14:29:55.779" v="1721" actId="478"/>
          <ac:spMkLst>
            <pc:docMk/>
            <pc:sldMk cId="3049681141" sldId="379"/>
            <ac:spMk id="250" creationId="{313546C0-A5D0-4C12-9DE3-0820091B6180}"/>
          </ac:spMkLst>
        </pc:spChg>
        <pc:spChg chg="del">
          <ac:chgData name="Jorge CASTRO MEJIA" userId="b042455986ff948d" providerId="LiveId" clId="{C74EE7FE-811F-451E-9BC1-00B48A92B765}" dt="2022-03-06T14:29:55.779" v="1721" actId="478"/>
          <ac:spMkLst>
            <pc:docMk/>
            <pc:sldMk cId="3049681141" sldId="379"/>
            <ac:spMk id="251" creationId="{6997F9F3-652E-45F7-83D2-0CB45D200FD4}"/>
          </ac:spMkLst>
        </pc:spChg>
        <pc:spChg chg="del">
          <ac:chgData name="Jorge CASTRO MEJIA" userId="b042455986ff948d" providerId="LiveId" clId="{C74EE7FE-811F-451E-9BC1-00B48A92B765}" dt="2022-03-06T14:29:55.779" v="1721" actId="478"/>
          <ac:spMkLst>
            <pc:docMk/>
            <pc:sldMk cId="3049681141" sldId="379"/>
            <ac:spMk id="252" creationId="{77FB68CD-5184-4B18-B4D7-6833CCBB6965}"/>
          </ac:spMkLst>
        </pc:spChg>
        <pc:spChg chg="del">
          <ac:chgData name="Jorge CASTRO MEJIA" userId="b042455986ff948d" providerId="LiveId" clId="{C74EE7FE-811F-451E-9BC1-00B48A92B765}" dt="2022-03-06T14:29:55.779" v="1721" actId="478"/>
          <ac:spMkLst>
            <pc:docMk/>
            <pc:sldMk cId="3049681141" sldId="379"/>
            <ac:spMk id="253" creationId="{49BBDFE1-9F10-47AB-89A3-F446FEF1335C}"/>
          </ac:spMkLst>
        </pc:spChg>
        <pc:spChg chg="del">
          <ac:chgData name="Jorge CASTRO MEJIA" userId="b042455986ff948d" providerId="LiveId" clId="{C74EE7FE-811F-451E-9BC1-00B48A92B765}" dt="2022-03-06T14:29:55.779" v="1721" actId="478"/>
          <ac:spMkLst>
            <pc:docMk/>
            <pc:sldMk cId="3049681141" sldId="379"/>
            <ac:spMk id="254" creationId="{8A10DD7B-F600-42B7-9D72-D86F6E13394D}"/>
          </ac:spMkLst>
        </pc:spChg>
        <pc:spChg chg="del">
          <ac:chgData name="Jorge CASTRO MEJIA" userId="b042455986ff948d" providerId="LiveId" clId="{C74EE7FE-811F-451E-9BC1-00B48A92B765}" dt="2022-03-06T14:29:55.779" v="1721" actId="478"/>
          <ac:spMkLst>
            <pc:docMk/>
            <pc:sldMk cId="3049681141" sldId="379"/>
            <ac:spMk id="255" creationId="{B102D281-C78B-4E69-97C1-94F2C9D7831A}"/>
          </ac:spMkLst>
        </pc:spChg>
        <pc:spChg chg="del">
          <ac:chgData name="Jorge CASTRO MEJIA" userId="b042455986ff948d" providerId="LiveId" clId="{C74EE7FE-811F-451E-9BC1-00B48A92B765}" dt="2022-03-06T14:29:55.779" v="1721" actId="478"/>
          <ac:spMkLst>
            <pc:docMk/>
            <pc:sldMk cId="3049681141" sldId="379"/>
            <ac:spMk id="256" creationId="{61F85F8E-B59E-42A3-99C9-38B9A6C93484}"/>
          </ac:spMkLst>
        </pc:spChg>
        <pc:spChg chg="del">
          <ac:chgData name="Jorge CASTRO MEJIA" userId="b042455986ff948d" providerId="LiveId" clId="{C74EE7FE-811F-451E-9BC1-00B48A92B765}" dt="2022-03-06T14:29:55.779" v="1721" actId="478"/>
          <ac:spMkLst>
            <pc:docMk/>
            <pc:sldMk cId="3049681141" sldId="379"/>
            <ac:spMk id="257" creationId="{91496536-2CD3-4DE1-A7BC-20E19021BF5A}"/>
          </ac:spMkLst>
        </pc:spChg>
        <pc:spChg chg="del">
          <ac:chgData name="Jorge CASTRO MEJIA" userId="b042455986ff948d" providerId="LiveId" clId="{C74EE7FE-811F-451E-9BC1-00B48A92B765}" dt="2022-03-06T14:29:55.779" v="1721" actId="478"/>
          <ac:spMkLst>
            <pc:docMk/>
            <pc:sldMk cId="3049681141" sldId="379"/>
            <ac:spMk id="258" creationId="{5CCBF59C-3EE1-4B46-8D4C-39B49451C1B7}"/>
          </ac:spMkLst>
        </pc:spChg>
        <pc:spChg chg="del">
          <ac:chgData name="Jorge CASTRO MEJIA" userId="b042455986ff948d" providerId="LiveId" clId="{C74EE7FE-811F-451E-9BC1-00B48A92B765}" dt="2022-03-06T14:29:55.779" v="1721" actId="478"/>
          <ac:spMkLst>
            <pc:docMk/>
            <pc:sldMk cId="3049681141" sldId="379"/>
            <ac:spMk id="259" creationId="{5D672CA8-8F7C-4A04-97E8-B08772745904}"/>
          </ac:spMkLst>
        </pc:spChg>
        <pc:spChg chg="del">
          <ac:chgData name="Jorge CASTRO MEJIA" userId="b042455986ff948d" providerId="LiveId" clId="{C74EE7FE-811F-451E-9BC1-00B48A92B765}" dt="2022-03-06T14:29:55.779" v="1721" actId="478"/>
          <ac:spMkLst>
            <pc:docMk/>
            <pc:sldMk cId="3049681141" sldId="379"/>
            <ac:spMk id="260" creationId="{225B790B-622E-4748-9DF0-1D5E06EC5514}"/>
          </ac:spMkLst>
        </pc:spChg>
        <pc:spChg chg="del">
          <ac:chgData name="Jorge CASTRO MEJIA" userId="b042455986ff948d" providerId="LiveId" clId="{C74EE7FE-811F-451E-9BC1-00B48A92B765}" dt="2022-03-06T14:29:55.779" v="1721" actId="478"/>
          <ac:spMkLst>
            <pc:docMk/>
            <pc:sldMk cId="3049681141" sldId="379"/>
            <ac:spMk id="261" creationId="{288A5050-563B-4C30-92C9-B6F8F49E42CE}"/>
          </ac:spMkLst>
        </pc:spChg>
        <pc:spChg chg="del mod modVis">
          <ac:chgData name="Jorge CASTRO MEJIA" userId="b042455986ff948d" providerId="LiveId" clId="{C74EE7FE-811F-451E-9BC1-00B48A92B765}" dt="2022-03-06T14:29:55.779" v="1721" actId="478"/>
          <ac:spMkLst>
            <pc:docMk/>
            <pc:sldMk cId="3049681141" sldId="379"/>
            <ac:spMk id="262" creationId="{D95968C5-0D06-4F4D-B937-D8324923D29E}"/>
          </ac:spMkLst>
        </pc:spChg>
        <pc:spChg chg="mod">
          <ac:chgData name="Jorge CASTRO MEJIA" userId="b042455986ff948d" providerId="LiveId" clId="{C74EE7FE-811F-451E-9BC1-00B48A92B765}" dt="2022-03-06T11:21:45.343" v="898"/>
          <ac:spMkLst>
            <pc:docMk/>
            <pc:sldMk cId="3049681141" sldId="379"/>
            <ac:spMk id="263" creationId="{144F81F7-A8A8-4E52-8698-C282CC4FF1AB}"/>
          </ac:spMkLst>
        </pc:spChg>
        <pc:spChg chg="mod">
          <ac:chgData name="Jorge CASTRO MEJIA" userId="b042455986ff948d" providerId="LiveId" clId="{C74EE7FE-811F-451E-9BC1-00B48A92B765}" dt="2022-03-06T11:27:32.857" v="922"/>
          <ac:spMkLst>
            <pc:docMk/>
            <pc:sldMk cId="3049681141" sldId="379"/>
            <ac:spMk id="264" creationId="{E6002784-0447-4923-BE39-08E2FB3DD700}"/>
          </ac:spMkLst>
        </pc:spChg>
        <pc:spChg chg="mod topLvl">
          <ac:chgData name="Jorge CASTRO MEJIA" userId="b042455986ff948d" providerId="LiveId" clId="{C74EE7FE-811F-451E-9BC1-00B48A92B765}" dt="2022-03-06T11:59:21.217" v="1069" actId="962"/>
          <ac:spMkLst>
            <pc:docMk/>
            <pc:sldMk cId="3049681141" sldId="379"/>
            <ac:spMk id="265" creationId="{ECDDA89F-443B-468E-97AA-6CC5F61BF10C}"/>
          </ac:spMkLst>
        </pc:spChg>
        <pc:spChg chg="add mod">
          <ac:chgData name="Jorge CASTRO MEJIA" userId="b042455986ff948d" providerId="LiveId" clId="{C74EE7FE-811F-451E-9BC1-00B48A92B765}" dt="2022-03-06T11:59:16.548" v="1068" actId="962"/>
          <ac:spMkLst>
            <pc:docMk/>
            <pc:sldMk cId="3049681141" sldId="379"/>
            <ac:spMk id="266" creationId="{F1282643-1268-4B24-94B0-0237FE190008}"/>
          </ac:spMkLst>
        </pc:spChg>
        <pc:spChg chg="add mod">
          <ac:chgData name="Jorge CASTRO MEJIA" userId="b042455986ff948d" providerId="LiveId" clId="{C74EE7FE-811F-451E-9BC1-00B48A92B765}" dt="2022-03-06T11:59:11.217" v="1067" actId="962"/>
          <ac:spMkLst>
            <pc:docMk/>
            <pc:sldMk cId="3049681141" sldId="379"/>
            <ac:spMk id="267" creationId="{A2EE70F6-04D1-4DBF-A219-8ED74A1A2022}"/>
          </ac:spMkLst>
        </pc:spChg>
        <pc:spChg chg="add del mod">
          <ac:chgData name="Jorge CASTRO MEJIA" userId="b042455986ff948d" providerId="LiveId" clId="{C74EE7FE-811F-451E-9BC1-00B48A92B765}" dt="2022-03-06T11:41:40.576" v="1023"/>
          <ac:spMkLst>
            <pc:docMk/>
            <pc:sldMk cId="3049681141" sldId="379"/>
            <ac:spMk id="268" creationId="{37F1D8C8-4FE9-40B8-83BF-CAB9E0C50B63}"/>
          </ac:spMkLst>
        </pc:spChg>
        <pc:spChg chg="add del mod">
          <ac:chgData name="Jorge CASTRO MEJIA" userId="b042455986ff948d" providerId="LiveId" clId="{C74EE7FE-811F-451E-9BC1-00B48A92B765}" dt="2022-03-06T11:41:40.576" v="1023"/>
          <ac:spMkLst>
            <pc:docMk/>
            <pc:sldMk cId="3049681141" sldId="379"/>
            <ac:spMk id="269" creationId="{F04592ED-84A5-48CD-8FB0-BEFE0C5EA303}"/>
          </ac:spMkLst>
        </pc:spChg>
        <pc:spChg chg="add del mod">
          <ac:chgData name="Jorge CASTRO MEJIA" userId="b042455986ff948d" providerId="LiveId" clId="{C74EE7FE-811F-451E-9BC1-00B48A92B765}" dt="2022-03-06T11:41:40.576" v="1023"/>
          <ac:spMkLst>
            <pc:docMk/>
            <pc:sldMk cId="3049681141" sldId="379"/>
            <ac:spMk id="270" creationId="{CAA49580-BEB3-4B50-890B-624E9916A2C7}"/>
          </ac:spMkLst>
        </pc:spChg>
        <pc:spChg chg="add del mod">
          <ac:chgData name="Jorge CASTRO MEJIA" userId="b042455986ff948d" providerId="LiveId" clId="{C74EE7FE-811F-451E-9BC1-00B48A92B765}" dt="2022-03-06T11:41:59.691" v="1027"/>
          <ac:spMkLst>
            <pc:docMk/>
            <pc:sldMk cId="3049681141" sldId="379"/>
            <ac:spMk id="271" creationId="{C46AD9B3-1CAE-4BEE-A5BE-13D13E04FEC2}"/>
          </ac:spMkLst>
        </pc:spChg>
        <pc:spChg chg="add del mod">
          <ac:chgData name="Jorge CASTRO MEJIA" userId="b042455986ff948d" providerId="LiveId" clId="{C74EE7FE-811F-451E-9BC1-00B48A92B765}" dt="2022-03-06T11:41:59.691" v="1027"/>
          <ac:spMkLst>
            <pc:docMk/>
            <pc:sldMk cId="3049681141" sldId="379"/>
            <ac:spMk id="272" creationId="{026896FC-58FD-422C-B6A7-DD9CC2AACF0B}"/>
          </ac:spMkLst>
        </pc:spChg>
        <pc:spChg chg="add del mod">
          <ac:chgData name="Jorge CASTRO MEJIA" userId="b042455986ff948d" providerId="LiveId" clId="{C74EE7FE-811F-451E-9BC1-00B48A92B765}" dt="2022-03-06T11:41:59.691" v="1027"/>
          <ac:spMkLst>
            <pc:docMk/>
            <pc:sldMk cId="3049681141" sldId="379"/>
            <ac:spMk id="273" creationId="{007EAE50-3E74-4D45-B472-7644156A4F43}"/>
          </ac:spMkLst>
        </pc:spChg>
        <pc:spChg chg="add del mod">
          <ac:chgData name="Jorge CASTRO MEJIA" userId="b042455986ff948d" providerId="LiveId" clId="{C74EE7FE-811F-451E-9BC1-00B48A92B765}" dt="2022-03-06T11:42:14.418" v="1029"/>
          <ac:spMkLst>
            <pc:docMk/>
            <pc:sldMk cId="3049681141" sldId="379"/>
            <ac:spMk id="274" creationId="{D97863CB-77E3-4991-AC57-777ADF1ABAF4}"/>
          </ac:spMkLst>
        </pc:spChg>
        <pc:spChg chg="add del mod">
          <ac:chgData name="Jorge CASTRO MEJIA" userId="b042455986ff948d" providerId="LiveId" clId="{C74EE7FE-811F-451E-9BC1-00B48A92B765}" dt="2022-03-06T11:42:14.418" v="1029"/>
          <ac:spMkLst>
            <pc:docMk/>
            <pc:sldMk cId="3049681141" sldId="379"/>
            <ac:spMk id="275" creationId="{9BCEDEED-0FE0-40C3-B988-89FEFBD14FC4}"/>
          </ac:spMkLst>
        </pc:spChg>
        <pc:spChg chg="add del mod">
          <ac:chgData name="Jorge CASTRO MEJIA" userId="b042455986ff948d" providerId="LiveId" clId="{C74EE7FE-811F-451E-9BC1-00B48A92B765}" dt="2022-03-06T11:42:14.418" v="1029"/>
          <ac:spMkLst>
            <pc:docMk/>
            <pc:sldMk cId="3049681141" sldId="379"/>
            <ac:spMk id="276" creationId="{69580091-E209-43A4-A90F-CED054BD7103}"/>
          </ac:spMkLst>
        </pc:spChg>
        <pc:spChg chg="add mod">
          <ac:chgData name="Jorge CASTRO MEJIA" userId="b042455986ff948d" providerId="LiveId" clId="{C74EE7FE-811F-451E-9BC1-00B48A92B765}" dt="2022-03-06T11:58:20.453" v="1066" actId="962"/>
          <ac:spMkLst>
            <pc:docMk/>
            <pc:sldMk cId="3049681141" sldId="379"/>
            <ac:spMk id="277" creationId="{7D860584-9D31-4028-9B15-E60E4C0265CB}"/>
          </ac:spMkLst>
        </pc:spChg>
        <pc:spChg chg="add mod">
          <ac:chgData name="Jorge CASTRO MEJIA" userId="b042455986ff948d" providerId="LiveId" clId="{C74EE7FE-811F-451E-9BC1-00B48A92B765}" dt="2022-03-06T11:58:14.219" v="1065" actId="962"/>
          <ac:spMkLst>
            <pc:docMk/>
            <pc:sldMk cId="3049681141" sldId="379"/>
            <ac:spMk id="278" creationId="{63C548E1-788E-4C08-8961-60795FC4541B}"/>
          </ac:spMkLst>
        </pc:spChg>
        <pc:spChg chg="add mod">
          <ac:chgData name="Jorge CASTRO MEJIA" userId="b042455986ff948d" providerId="LiveId" clId="{C74EE7FE-811F-451E-9BC1-00B48A92B765}" dt="2022-03-06T11:57:55.465" v="1064" actId="962"/>
          <ac:spMkLst>
            <pc:docMk/>
            <pc:sldMk cId="3049681141" sldId="379"/>
            <ac:spMk id="279" creationId="{7B6336D4-4C81-4B19-80F9-2177B0A5CDDE}"/>
          </ac:spMkLst>
        </pc:spChg>
        <pc:spChg chg="add mod modVis">
          <ac:chgData name="Jorge CASTRO MEJIA" userId="b042455986ff948d" providerId="LiveId" clId="{C74EE7FE-811F-451E-9BC1-00B48A92B765}" dt="2022-03-06T13:06:39.976" v="1336" actId="962"/>
          <ac:spMkLst>
            <pc:docMk/>
            <pc:sldMk cId="3049681141" sldId="379"/>
            <ac:spMk id="280" creationId="{77A23A9B-457D-493A-A55B-EEAB1B2FDCF3}"/>
          </ac:spMkLst>
        </pc:spChg>
        <pc:spChg chg="add mod">
          <ac:chgData name="Jorge CASTRO MEJIA" userId="b042455986ff948d" providerId="LiveId" clId="{C74EE7FE-811F-451E-9BC1-00B48A92B765}" dt="2022-03-06T12:28:09.887" v="1207" actId="571"/>
          <ac:spMkLst>
            <pc:docMk/>
            <pc:sldMk cId="3049681141" sldId="379"/>
            <ac:spMk id="281" creationId="{DF60FD47-3A4B-4967-9593-10E30CCC4160}"/>
          </ac:spMkLst>
        </pc:spChg>
        <pc:spChg chg="add mod">
          <ac:chgData name="Jorge CASTRO MEJIA" userId="b042455986ff948d" providerId="LiveId" clId="{C74EE7FE-811F-451E-9BC1-00B48A92B765}" dt="2022-03-06T12:30:18.430" v="1219" actId="571"/>
          <ac:spMkLst>
            <pc:docMk/>
            <pc:sldMk cId="3049681141" sldId="379"/>
            <ac:spMk id="282" creationId="{50EF37B6-F00F-4570-8356-87FD7DB7AC54}"/>
          </ac:spMkLst>
        </pc:spChg>
        <pc:spChg chg="add mod">
          <ac:chgData name="Jorge CASTRO MEJIA" userId="b042455986ff948d" providerId="LiveId" clId="{C74EE7FE-811F-451E-9BC1-00B48A92B765}" dt="2022-03-06T14:53:14.818" v="1756" actId="962"/>
          <ac:spMkLst>
            <pc:docMk/>
            <pc:sldMk cId="3049681141" sldId="379"/>
            <ac:spMk id="283" creationId="{C81D27F1-8938-4406-B673-4E641D2E806A}"/>
          </ac:spMkLst>
        </pc:spChg>
        <pc:spChg chg="add mod">
          <ac:chgData name="Jorge CASTRO MEJIA" userId="b042455986ff948d" providerId="LiveId" clId="{C74EE7FE-811F-451E-9BC1-00B48A92B765}" dt="2022-03-06T14:57:11.070" v="1776" actId="962"/>
          <ac:spMkLst>
            <pc:docMk/>
            <pc:sldMk cId="3049681141" sldId="379"/>
            <ac:spMk id="284" creationId="{9AD2BC5E-171F-40CA-94BD-B33784C04B37}"/>
          </ac:spMkLst>
        </pc:spChg>
        <pc:spChg chg="add mod">
          <ac:chgData name="Jorge CASTRO MEJIA" userId="b042455986ff948d" providerId="LiveId" clId="{C74EE7FE-811F-451E-9BC1-00B48A92B765}" dt="2022-03-06T14:57:11.070" v="1776" actId="962"/>
          <ac:spMkLst>
            <pc:docMk/>
            <pc:sldMk cId="3049681141" sldId="379"/>
            <ac:spMk id="285" creationId="{F69495B9-3138-433C-9BB3-26CC61213BEA}"/>
          </ac:spMkLst>
        </pc:spChg>
        <pc:spChg chg="add mod">
          <ac:chgData name="Jorge CASTRO MEJIA" userId="b042455986ff948d" providerId="LiveId" clId="{C74EE7FE-811F-451E-9BC1-00B48A92B765}" dt="2022-03-06T14:57:11.070" v="1776" actId="962"/>
          <ac:spMkLst>
            <pc:docMk/>
            <pc:sldMk cId="3049681141" sldId="379"/>
            <ac:spMk id="286" creationId="{E6D55E49-FBE1-4807-96A8-FFE640439939}"/>
          </ac:spMkLst>
        </pc:spChg>
        <pc:spChg chg="add mod">
          <ac:chgData name="Jorge CASTRO MEJIA" userId="b042455986ff948d" providerId="LiveId" clId="{C74EE7FE-811F-451E-9BC1-00B48A92B765}" dt="2022-03-06T14:57:11.070" v="1776" actId="962"/>
          <ac:spMkLst>
            <pc:docMk/>
            <pc:sldMk cId="3049681141" sldId="379"/>
            <ac:spMk id="287" creationId="{21866F7C-7A87-4869-B7EF-B895183004D8}"/>
          </ac:spMkLst>
        </pc:spChg>
        <pc:spChg chg="add mod">
          <ac:chgData name="Jorge CASTRO MEJIA" userId="b042455986ff948d" providerId="LiveId" clId="{C74EE7FE-811F-451E-9BC1-00B48A92B765}" dt="2022-03-06T14:57:11.070" v="1776" actId="962"/>
          <ac:spMkLst>
            <pc:docMk/>
            <pc:sldMk cId="3049681141" sldId="379"/>
            <ac:spMk id="288" creationId="{65C4C5A2-1C0E-494F-B5CF-FCC5A1544DC0}"/>
          </ac:spMkLst>
        </pc:spChg>
        <pc:spChg chg="add mod">
          <ac:chgData name="Jorge CASTRO MEJIA" userId="b042455986ff948d" providerId="LiveId" clId="{C74EE7FE-811F-451E-9BC1-00B48A92B765}" dt="2022-03-06T14:57:11.070" v="1776" actId="962"/>
          <ac:spMkLst>
            <pc:docMk/>
            <pc:sldMk cId="3049681141" sldId="379"/>
            <ac:spMk id="289" creationId="{1FA2A48D-D1DC-4684-8676-25487580233A}"/>
          </ac:spMkLst>
        </pc:spChg>
        <pc:spChg chg="add mod">
          <ac:chgData name="Jorge CASTRO MEJIA" userId="b042455986ff948d" providerId="LiveId" clId="{C74EE7FE-811F-451E-9BC1-00B48A92B765}" dt="2022-03-06T14:57:11.070" v="1776" actId="962"/>
          <ac:spMkLst>
            <pc:docMk/>
            <pc:sldMk cId="3049681141" sldId="379"/>
            <ac:spMk id="290" creationId="{FA5AEB99-3AED-4E58-87F7-D52F37854FEF}"/>
          </ac:spMkLst>
        </pc:spChg>
        <pc:spChg chg="add mod">
          <ac:chgData name="Jorge CASTRO MEJIA" userId="b042455986ff948d" providerId="LiveId" clId="{C74EE7FE-811F-451E-9BC1-00B48A92B765}" dt="2022-03-06T14:57:11.070" v="1776" actId="962"/>
          <ac:spMkLst>
            <pc:docMk/>
            <pc:sldMk cId="3049681141" sldId="379"/>
            <ac:spMk id="291" creationId="{72733C55-473D-4D1B-864F-C7EBDE19540C}"/>
          </ac:spMkLst>
        </pc:spChg>
        <pc:spChg chg="add mod">
          <ac:chgData name="Jorge CASTRO MEJIA" userId="b042455986ff948d" providerId="LiveId" clId="{C74EE7FE-811F-451E-9BC1-00B48A92B765}" dt="2022-03-06T14:57:11.070" v="1776" actId="962"/>
          <ac:spMkLst>
            <pc:docMk/>
            <pc:sldMk cId="3049681141" sldId="379"/>
            <ac:spMk id="292" creationId="{3D28F5CF-4AE7-43A2-8F94-20F0895A6042}"/>
          </ac:spMkLst>
        </pc:spChg>
        <pc:spChg chg="add mod">
          <ac:chgData name="Jorge CASTRO MEJIA" userId="b042455986ff948d" providerId="LiveId" clId="{C74EE7FE-811F-451E-9BC1-00B48A92B765}" dt="2022-03-06T14:57:11.070" v="1776" actId="962"/>
          <ac:spMkLst>
            <pc:docMk/>
            <pc:sldMk cId="3049681141" sldId="379"/>
            <ac:spMk id="293" creationId="{3A87BA65-314E-4BE1-B19E-E1A7E02B528F}"/>
          </ac:spMkLst>
        </pc:spChg>
        <pc:spChg chg="add mod">
          <ac:chgData name="Jorge CASTRO MEJIA" userId="b042455986ff948d" providerId="LiveId" clId="{C74EE7FE-811F-451E-9BC1-00B48A92B765}" dt="2022-03-06T14:57:11.070" v="1776" actId="962"/>
          <ac:spMkLst>
            <pc:docMk/>
            <pc:sldMk cId="3049681141" sldId="379"/>
            <ac:spMk id="294" creationId="{AA4EFF70-634F-4CAF-A25C-466DD85B9CB3}"/>
          </ac:spMkLst>
        </pc:spChg>
        <pc:spChg chg="add mod">
          <ac:chgData name="Jorge CASTRO MEJIA" userId="b042455986ff948d" providerId="LiveId" clId="{C74EE7FE-811F-451E-9BC1-00B48A92B765}" dt="2022-03-06T14:57:11.070" v="1776" actId="962"/>
          <ac:spMkLst>
            <pc:docMk/>
            <pc:sldMk cId="3049681141" sldId="379"/>
            <ac:spMk id="295" creationId="{F088AD0A-2CCC-4D2D-99C2-94376DE01466}"/>
          </ac:spMkLst>
        </pc:spChg>
        <pc:spChg chg="add mod">
          <ac:chgData name="Jorge CASTRO MEJIA" userId="b042455986ff948d" providerId="LiveId" clId="{C74EE7FE-811F-451E-9BC1-00B48A92B765}" dt="2022-03-06T14:57:11.070" v="1776" actId="962"/>
          <ac:spMkLst>
            <pc:docMk/>
            <pc:sldMk cId="3049681141" sldId="379"/>
            <ac:spMk id="296" creationId="{5F5B3815-7BDF-4041-B2BE-C4111CF03F45}"/>
          </ac:spMkLst>
        </pc:spChg>
        <pc:spChg chg="add mod">
          <ac:chgData name="Jorge CASTRO MEJIA" userId="b042455986ff948d" providerId="LiveId" clId="{C74EE7FE-811F-451E-9BC1-00B48A92B765}" dt="2022-03-06T14:57:11.070" v="1776" actId="962"/>
          <ac:spMkLst>
            <pc:docMk/>
            <pc:sldMk cId="3049681141" sldId="379"/>
            <ac:spMk id="297" creationId="{9EBC02C4-A805-4D1A-BF08-E8FFBC4CFDE4}"/>
          </ac:spMkLst>
        </pc:spChg>
        <pc:spChg chg="add mod">
          <ac:chgData name="Jorge CASTRO MEJIA" userId="b042455986ff948d" providerId="LiveId" clId="{C74EE7FE-811F-451E-9BC1-00B48A92B765}" dt="2022-03-06T14:57:11.070" v="1776" actId="962"/>
          <ac:spMkLst>
            <pc:docMk/>
            <pc:sldMk cId="3049681141" sldId="379"/>
            <ac:spMk id="298" creationId="{22511BE2-682D-44C9-A2D6-048910F9095E}"/>
          </ac:spMkLst>
        </pc:spChg>
        <pc:spChg chg="add mod">
          <ac:chgData name="Jorge CASTRO MEJIA" userId="b042455986ff948d" providerId="LiveId" clId="{C74EE7FE-811F-451E-9BC1-00B48A92B765}" dt="2022-03-06T14:57:11.070" v="1776" actId="962"/>
          <ac:spMkLst>
            <pc:docMk/>
            <pc:sldMk cId="3049681141" sldId="379"/>
            <ac:spMk id="299" creationId="{1D73593D-A4EC-4B27-8F6E-60AB55DE7B2A}"/>
          </ac:spMkLst>
        </pc:spChg>
        <pc:spChg chg="add mod">
          <ac:chgData name="Jorge CASTRO MEJIA" userId="b042455986ff948d" providerId="LiveId" clId="{C74EE7FE-811F-451E-9BC1-00B48A92B765}" dt="2022-03-06T14:53:49.707" v="1757" actId="962"/>
          <ac:spMkLst>
            <pc:docMk/>
            <pc:sldMk cId="3049681141" sldId="379"/>
            <ac:spMk id="300" creationId="{7E59BA05-7B44-4DE1-9DAD-8B84A4EF3362}"/>
          </ac:spMkLst>
        </pc:spChg>
        <pc:spChg chg="add mod">
          <ac:chgData name="Jorge CASTRO MEJIA" userId="b042455986ff948d" providerId="LiveId" clId="{C74EE7FE-811F-451E-9BC1-00B48A92B765}" dt="2022-03-06T14:29:56.716" v="1722"/>
          <ac:spMkLst>
            <pc:docMk/>
            <pc:sldMk cId="3049681141" sldId="379"/>
            <ac:spMk id="301" creationId="{E6ED9217-0610-4934-9D3F-FF4B681972FB}"/>
          </ac:spMkLst>
        </pc:spChg>
        <pc:spChg chg="add mod">
          <ac:chgData name="Jorge CASTRO MEJIA" userId="b042455986ff948d" providerId="LiveId" clId="{C74EE7FE-811F-451E-9BC1-00B48A92B765}" dt="2022-03-06T14:29:56.716" v="1722"/>
          <ac:spMkLst>
            <pc:docMk/>
            <pc:sldMk cId="3049681141" sldId="379"/>
            <ac:spMk id="302" creationId="{4336D590-AAC0-44BE-98CA-740D4F6AF011}"/>
          </ac:spMkLst>
        </pc:spChg>
        <pc:spChg chg="add mod">
          <ac:chgData name="Jorge CASTRO MEJIA" userId="b042455986ff948d" providerId="LiveId" clId="{C74EE7FE-811F-451E-9BC1-00B48A92B765}" dt="2022-03-06T14:29:56.716" v="1722"/>
          <ac:spMkLst>
            <pc:docMk/>
            <pc:sldMk cId="3049681141" sldId="379"/>
            <ac:spMk id="303" creationId="{CF866D28-E846-45C6-B549-827E871B997F}"/>
          </ac:spMkLst>
        </pc:spChg>
        <pc:spChg chg="add mod">
          <ac:chgData name="Jorge CASTRO MEJIA" userId="b042455986ff948d" providerId="LiveId" clId="{C74EE7FE-811F-451E-9BC1-00B48A92B765}" dt="2022-03-06T14:29:56.716" v="1722"/>
          <ac:spMkLst>
            <pc:docMk/>
            <pc:sldMk cId="3049681141" sldId="379"/>
            <ac:spMk id="304" creationId="{6AEAFE31-943F-4BFA-8D30-D37CC270E73D}"/>
          </ac:spMkLst>
        </pc:spChg>
        <pc:spChg chg="add mod">
          <ac:chgData name="Jorge CASTRO MEJIA" userId="b042455986ff948d" providerId="LiveId" clId="{C74EE7FE-811F-451E-9BC1-00B48A92B765}" dt="2022-03-06T14:29:56.716" v="1722"/>
          <ac:spMkLst>
            <pc:docMk/>
            <pc:sldMk cId="3049681141" sldId="379"/>
            <ac:spMk id="305" creationId="{91D5F016-8925-4642-8D65-8B9F308035BC}"/>
          </ac:spMkLst>
        </pc:spChg>
        <pc:spChg chg="add mod">
          <ac:chgData name="Jorge CASTRO MEJIA" userId="b042455986ff948d" providerId="LiveId" clId="{C74EE7FE-811F-451E-9BC1-00B48A92B765}" dt="2022-03-06T14:29:56.716" v="1722"/>
          <ac:spMkLst>
            <pc:docMk/>
            <pc:sldMk cId="3049681141" sldId="379"/>
            <ac:spMk id="306" creationId="{EF133FE2-F47F-41FD-81FD-B56038B6E066}"/>
          </ac:spMkLst>
        </pc:spChg>
        <pc:spChg chg="add mod">
          <ac:chgData name="Jorge CASTRO MEJIA" userId="b042455986ff948d" providerId="LiveId" clId="{C74EE7FE-811F-451E-9BC1-00B48A92B765}" dt="2022-03-06T14:29:56.716" v="1722"/>
          <ac:spMkLst>
            <pc:docMk/>
            <pc:sldMk cId="3049681141" sldId="379"/>
            <ac:spMk id="307" creationId="{35100D6C-C307-484C-B6DA-866B0ED52463}"/>
          </ac:spMkLst>
        </pc:spChg>
        <pc:spChg chg="add mod">
          <ac:chgData name="Jorge CASTRO MEJIA" userId="b042455986ff948d" providerId="LiveId" clId="{C74EE7FE-811F-451E-9BC1-00B48A92B765}" dt="2022-03-06T14:29:56.716" v="1722"/>
          <ac:spMkLst>
            <pc:docMk/>
            <pc:sldMk cId="3049681141" sldId="379"/>
            <ac:spMk id="308" creationId="{3917E8D2-DC28-4A37-B850-DA097E8332DE}"/>
          </ac:spMkLst>
        </pc:spChg>
        <pc:spChg chg="add mod">
          <ac:chgData name="Jorge CASTRO MEJIA" userId="b042455986ff948d" providerId="LiveId" clId="{C74EE7FE-811F-451E-9BC1-00B48A92B765}" dt="2022-03-06T14:29:56.716" v="1722"/>
          <ac:spMkLst>
            <pc:docMk/>
            <pc:sldMk cId="3049681141" sldId="379"/>
            <ac:spMk id="309" creationId="{E4A081A4-3690-4A56-A2F9-532C1F035899}"/>
          </ac:spMkLst>
        </pc:spChg>
        <pc:spChg chg="add mod">
          <ac:chgData name="Jorge CASTRO MEJIA" userId="b042455986ff948d" providerId="LiveId" clId="{C74EE7FE-811F-451E-9BC1-00B48A92B765}" dt="2022-03-06T14:29:56.716" v="1722"/>
          <ac:spMkLst>
            <pc:docMk/>
            <pc:sldMk cId="3049681141" sldId="379"/>
            <ac:spMk id="310" creationId="{E638B997-F318-4795-A128-E649C4A2C201}"/>
          </ac:spMkLst>
        </pc:spChg>
        <pc:spChg chg="add mod">
          <ac:chgData name="Jorge CASTRO MEJIA" userId="b042455986ff948d" providerId="LiveId" clId="{C74EE7FE-811F-451E-9BC1-00B48A92B765}" dt="2022-03-06T14:29:56.716" v="1722"/>
          <ac:spMkLst>
            <pc:docMk/>
            <pc:sldMk cId="3049681141" sldId="379"/>
            <ac:spMk id="311" creationId="{6FC7FC29-539F-4D96-840C-5E6F7F9E9505}"/>
          </ac:spMkLst>
        </pc:spChg>
        <pc:spChg chg="add mod">
          <ac:chgData name="Jorge CASTRO MEJIA" userId="b042455986ff948d" providerId="LiveId" clId="{C74EE7FE-811F-451E-9BC1-00B48A92B765}" dt="2022-03-06T14:29:56.716" v="1722"/>
          <ac:spMkLst>
            <pc:docMk/>
            <pc:sldMk cId="3049681141" sldId="379"/>
            <ac:spMk id="312" creationId="{C07CA04B-CF92-4083-8BC9-9F01A6970A85}"/>
          </ac:spMkLst>
        </pc:spChg>
        <pc:spChg chg="add mod">
          <ac:chgData name="Jorge CASTRO MEJIA" userId="b042455986ff948d" providerId="LiveId" clId="{C74EE7FE-811F-451E-9BC1-00B48A92B765}" dt="2022-03-06T14:29:56.716" v="1722"/>
          <ac:spMkLst>
            <pc:docMk/>
            <pc:sldMk cId="3049681141" sldId="379"/>
            <ac:spMk id="313" creationId="{32765AA6-B4AE-41EB-AF59-C41FE2D7D0DA}"/>
          </ac:spMkLst>
        </pc:spChg>
        <pc:spChg chg="add mod">
          <ac:chgData name="Jorge CASTRO MEJIA" userId="b042455986ff948d" providerId="LiveId" clId="{C74EE7FE-811F-451E-9BC1-00B48A92B765}" dt="2022-03-06T14:29:56.716" v="1722"/>
          <ac:spMkLst>
            <pc:docMk/>
            <pc:sldMk cId="3049681141" sldId="379"/>
            <ac:spMk id="314" creationId="{C59B3600-18AD-4FF4-A301-9E399910E4D1}"/>
          </ac:spMkLst>
        </pc:spChg>
        <pc:spChg chg="add mod">
          <ac:chgData name="Jorge CASTRO MEJIA" userId="b042455986ff948d" providerId="LiveId" clId="{C74EE7FE-811F-451E-9BC1-00B48A92B765}" dt="2022-03-06T14:29:56.716" v="1722"/>
          <ac:spMkLst>
            <pc:docMk/>
            <pc:sldMk cId="3049681141" sldId="379"/>
            <ac:spMk id="315" creationId="{9236A7B9-02AE-4235-A034-61348241F6A7}"/>
          </ac:spMkLst>
        </pc:spChg>
        <pc:spChg chg="add mod">
          <ac:chgData name="Jorge CASTRO MEJIA" userId="b042455986ff948d" providerId="LiveId" clId="{C74EE7FE-811F-451E-9BC1-00B48A92B765}" dt="2022-03-06T14:29:56.716" v="1722"/>
          <ac:spMkLst>
            <pc:docMk/>
            <pc:sldMk cId="3049681141" sldId="379"/>
            <ac:spMk id="316" creationId="{E2223D1A-4A55-4C7B-8961-AE7E26992C1C}"/>
          </ac:spMkLst>
        </pc:spChg>
        <pc:spChg chg="add mod">
          <ac:chgData name="Jorge CASTRO MEJIA" userId="b042455986ff948d" providerId="LiveId" clId="{C74EE7FE-811F-451E-9BC1-00B48A92B765}" dt="2022-03-06T14:55:10.288" v="1760" actId="962"/>
          <ac:spMkLst>
            <pc:docMk/>
            <pc:sldMk cId="3049681141" sldId="379"/>
            <ac:spMk id="317" creationId="{23EEF728-9714-4931-A66F-DD564E8BC5B7}"/>
          </ac:spMkLst>
        </pc:spChg>
        <pc:spChg chg="add del">
          <ac:chgData name="Jorge CASTRO MEJIA" userId="b042455986ff948d" providerId="LiveId" clId="{C74EE7FE-811F-451E-9BC1-00B48A92B765}" dt="2022-03-06T14:37:55.403" v="1743" actId="478"/>
          <ac:spMkLst>
            <pc:docMk/>
            <pc:sldMk cId="3049681141" sldId="379"/>
            <ac:spMk id="318" creationId="{A40B3F25-2B1E-4CE1-94D7-B412EC1FF49A}"/>
          </ac:spMkLst>
        </pc:spChg>
        <pc:spChg chg="add del mod">
          <ac:chgData name="Jorge CASTRO MEJIA" userId="b042455986ff948d" providerId="LiveId" clId="{C74EE7FE-811F-451E-9BC1-00B48A92B765}" dt="2022-03-06T15:29:59.458" v="1889" actId="21"/>
          <ac:spMkLst>
            <pc:docMk/>
            <pc:sldMk cId="3049681141" sldId="379"/>
            <ac:spMk id="319" creationId="{28605B29-1412-453A-8DDA-79D394D8BC2A}"/>
          </ac:spMkLst>
        </pc:spChg>
        <pc:spChg chg="add del mod">
          <ac:chgData name="Jorge CASTRO MEJIA" userId="b042455986ff948d" providerId="LiveId" clId="{C74EE7FE-811F-451E-9BC1-00B48A92B765}" dt="2022-03-06T15:29:59.458" v="1889" actId="21"/>
          <ac:spMkLst>
            <pc:docMk/>
            <pc:sldMk cId="3049681141" sldId="379"/>
            <ac:spMk id="320" creationId="{33383DF6-17BD-4031-B77E-07E3E9C44D14}"/>
          </ac:spMkLst>
        </pc:spChg>
        <pc:spChg chg="add del mod">
          <ac:chgData name="Jorge CASTRO MEJIA" userId="b042455986ff948d" providerId="LiveId" clId="{C74EE7FE-811F-451E-9BC1-00B48A92B765}" dt="2022-03-06T15:29:59.458" v="1889" actId="21"/>
          <ac:spMkLst>
            <pc:docMk/>
            <pc:sldMk cId="3049681141" sldId="379"/>
            <ac:spMk id="321" creationId="{9CB2ECCA-95D4-4D7C-B8DC-3146B98EB5B0}"/>
          </ac:spMkLst>
        </pc:spChg>
        <pc:spChg chg="add del mod">
          <ac:chgData name="Jorge CASTRO MEJIA" userId="b042455986ff948d" providerId="LiveId" clId="{C74EE7FE-811F-451E-9BC1-00B48A92B765}" dt="2022-03-06T15:29:59.458" v="1889" actId="21"/>
          <ac:spMkLst>
            <pc:docMk/>
            <pc:sldMk cId="3049681141" sldId="379"/>
            <ac:spMk id="322" creationId="{80687475-83A2-4DF1-BAC7-E5F23E2029A4}"/>
          </ac:spMkLst>
        </pc:spChg>
        <pc:spChg chg="add del mod">
          <ac:chgData name="Jorge CASTRO MEJIA" userId="b042455986ff948d" providerId="LiveId" clId="{C74EE7FE-811F-451E-9BC1-00B48A92B765}" dt="2022-03-06T15:29:59.458" v="1889" actId="21"/>
          <ac:spMkLst>
            <pc:docMk/>
            <pc:sldMk cId="3049681141" sldId="379"/>
            <ac:spMk id="323" creationId="{86AAEB52-6FC5-435E-A1B4-1B12B09392F8}"/>
          </ac:spMkLst>
        </pc:spChg>
        <pc:spChg chg="add del mod">
          <ac:chgData name="Jorge CASTRO MEJIA" userId="b042455986ff948d" providerId="LiveId" clId="{C74EE7FE-811F-451E-9BC1-00B48A92B765}" dt="2022-03-06T15:29:59.458" v="1889" actId="21"/>
          <ac:spMkLst>
            <pc:docMk/>
            <pc:sldMk cId="3049681141" sldId="379"/>
            <ac:spMk id="324" creationId="{213D389C-8BA1-4827-91B3-B463A1A7AD66}"/>
          </ac:spMkLst>
        </pc:spChg>
        <pc:spChg chg="add del mod">
          <ac:chgData name="Jorge CASTRO MEJIA" userId="b042455986ff948d" providerId="LiveId" clId="{C74EE7FE-811F-451E-9BC1-00B48A92B765}" dt="2022-03-06T15:29:59.458" v="1889" actId="21"/>
          <ac:spMkLst>
            <pc:docMk/>
            <pc:sldMk cId="3049681141" sldId="379"/>
            <ac:spMk id="325" creationId="{A960109F-62CF-446B-9FBF-19E06CDF591A}"/>
          </ac:spMkLst>
        </pc:spChg>
        <pc:spChg chg="add del mod">
          <ac:chgData name="Jorge CASTRO MEJIA" userId="b042455986ff948d" providerId="LiveId" clId="{C74EE7FE-811F-451E-9BC1-00B48A92B765}" dt="2022-03-06T15:29:59.458" v="1889" actId="21"/>
          <ac:spMkLst>
            <pc:docMk/>
            <pc:sldMk cId="3049681141" sldId="379"/>
            <ac:spMk id="326" creationId="{24AFEB49-97FD-4866-9260-005CC4812F6F}"/>
          </ac:spMkLst>
        </pc:spChg>
        <pc:spChg chg="add mod">
          <ac:chgData name="Jorge CASTRO MEJIA" userId="b042455986ff948d" providerId="LiveId" clId="{C74EE7FE-811F-451E-9BC1-00B48A92B765}" dt="2022-03-06T18:14:24.299" v="2178" actId="1076"/>
          <ac:spMkLst>
            <pc:docMk/>
            <pc:sldMk cId="3049681141" sldId="379"/>
            <ac:spMk id="327" creationId="{68193D80-13DF-440D-8531-F1FBCB81540D}"/>
          </ac:spMkLst>
        </pc:spChg>
        <pc:spChg chg="add mod">
          <ac:chgData name="Jorge CASTRO MEJIA" userId="b042455986ff948d" providerId="LiveId" clId="{C74EE7FE-811F-451E-9BC1-00B48A92B765}" dt="2022-03-06T18:14:24.299" v="2178" actId="1076"/>
          <ac:spMkLst>
            <pc:docMk/>
            <pc:sldMk cId="3049681141" sldId="379"/>
            <ac:spMk id="328" creationId="{4566FAA4-9CEF-47A4-971E-0AB65A970729}"/>
          </ac:spMkLst>
        </pc:spChg>
        <pc:spChg chg="add mod">
          <ac:chgData name="Jorge CASTRO MEJIA" userId="b042455986ff948d" providerId="LiveId" clId="{C74EE7FE-811F-451E-9BC1-00B48A92B765}" dt="2022-03-06T18:14:24.299" v="2178" actId="1076"/>
          <ac:spMkLst>
            <pc:docMk/>
            <pc:sldMk cId="3049681141" sldId="379"/>
            <ac:spMk id="329" creationId="{8284C3AE-B341-4D10-AEA9-EDFB18E1DDFB}"/>
          </ac:spMkLst>
        </pc:spChg>
        <pc:spChg chg="add mod">
          <ac:chgData name="Jorge CASTRO MEJIA" userId="b042455986ff948d" providerId="LiveId" clId="{C74EE7FE-811F-451E-9BC1-00B48A92B765}" dt="2022-03-06T18:14:24.299" v="2178" actId="1076"/>
          <ac:spMkLst>
            <pc:docMk/>
            <pc:sldMk cId="3049681141" sldId="379"/>
            <ac:spMk id="330" creationId="{A8C3DED7-F2A2-4AAC-AF4C-C16C78A78086}"/>
          </ac:spMkLst>
        </pc:spChg>
        <pc:spChg chg="add mod">
          <ac:chgData name="Jorge CASTRO MEJIA" userId="b042455986ff948d" providerId="LiveId" clId="{C74EE7FE-811F-451E-9BC1-00B48A92B765}" dt="2022-03-06T18:14:24.299" v="2178" actId="1076"/>
          <ac:spMkLst>
            <pc:docMk/>
            <pc:sldMk cId="3049681141" sldId="379"/>
            <ac:spMk id="331" creationId="{C53BAA2B-1B21-4420-AAC8-C50A6C23831A}"/>
          </ac:spMkLst>
        </pc:spChg>
        <pc:spChg chg="add mod">
          <ac:chgData name="Jorge CASTRO MEJIA" userId="b042455986ff948d" providerId="LiveId" clId="{C74EE7FE-811F-451E-9BC1-00B48A92B765}" dt="2022-03-06T18:14:24.299" v="2178" actId="1076"/>
          <ac:spMkLst>
            <pc:docMk/>
            <pc:sldMk cId="3049681141" sldId="379"/>
            <ac:spMk id="332" creationId="{44997782-47B8-4091-ABEA-82D156EC8DE4}"/>
          </ac:spMkLst>
        </pc:spChg>
        <pc:spChg chg="add del mod">
          <ac:chgData name="Jorge CASTRO MEJIA" userId="b042455986ff948d" providerId="LiveId" clId="{C74EE7FE-811F-451E-9BC1-00B48A92B765}" dt="2022-03-06T21:36:24.878" v="2863" actId="478"/>
          <ac:spMkLst>
            <pc:docMk/>
            <pc:sldMk cId="3049681141" sldId="379"/>
            <ac:spMk id="333" creationId="{EA5DFE86-7B61-4669-A48F-D5D8F8D5F7E6}"/>
          </ac:spMkLst>
        </pc:spChg>
        <pc:spChg chg="add mod">
          <ac:chgData name="Jorge CASTRO MEJIA" userId="b042455986ff948d" providerId="LiveId" clId="{C74EE7FE-811F-451E-9BC1-00B48A92B765}" dt="2022-03-06T18:14:24.299" v="2178" actId="1076"/>
          <ac:spMkLst>
            <pc:docMk/>
            <pc:sldMk cId="3049681141" sldId="379"/>
            <ac:spMk id="334" creationId="{59D48FB8-E58C-4012-ABE8-835ABA83C880}"/>
          </ac:spMkLst>
        </pc:spChg>
        <pc:spChg chg="add mod">
          <ac:chgData name="Jorge CASTRO MEJIA" userId="b042455986ff948d" providerId="LiveId" clId="{C74EE7FE-811F-451E-9BC1-00B48A92B765}" dt="2022-03-06T18:14:24.299" v="2178" actId="1076"/>
          <ac:spMkLst>
            <pc:docMk/>
            <pc:sldMk cId="3049681141" sldId="379"/>
            <ac:spMk id="335" creationId="{8AC4B1B1-B514-4345-B2F0-B8D693DEB34B}"/>
          </ac:spMkLst>
        </pc:spChg>
        <pc:spChg chg="add mod">
          <ac:chgData name="Jorge CASTRO MEJIA" userId="b042455986ff948d" providerId="LiveId" clId="{C74EE7FE-811F-451E-9BC1-00B48A92B765}" dt="2022-03-06T18:14:24.299" v="2178" actId="1076"/>
          <ac:spMkLst>
            <pc:docMk/>
            <pc:sldMk cId="3049681141" sldId="379"/>
            <ac:spMk id="336" creationId="{59343DCB-5FBB-416E-A9D5-553B2B53C0F2}"/>
          </ac:spMkLst>
        </pc:spChg>
        <pc:spChg chg="add mod">
          <ac:chgData name="Jorge CASTRO MEJIA" userId="b042455986ff948d" providerId="LiveId" clId="{C74EE7FE-811F-451E-9BC1-00B48A92B765}" dt="2022-03-06T18:14:24.299" v="2178" actId="1076"/>
          <ac:spMkLst>
            <pc:docMk/>
            <pc:sldMk cId="3049681141" sldId="379"/>
            <ac:spMk id="337" creationId="{951FC5C0-A5ED-4994-B202-006D2036F443}"/>
          </ac:spMkLst>
        </pc:spChg>
        <pc:spChg chg="add mod">
          <ac:chgData name="Jorge CASTRO MEJIA" userId="b042455986ff948d" providerId="LiveId" clId="{C74EE7FE-811F-451E-9BC1-00B48A92B765}" dt="2022-03-06T18:14:24.299" v="2178" actId="1076"/>
          <ac:spMkLst>
            <pc:docMk/>
            <pc:sldMk cId="3049681141" sldId="379"/>
            <ac:spMk id="338" creationId="{F0997FB5-D3C6-4969-94E0-C75678C1BFAB}"/>
          </ac:spMkLst>
        </pc:spChg>
        <pc:spChg chg="add mod">
          <ac:chgData name="Jorge CASTRO MEJIA" userId="b042455986ff948d" providerId="LiveId" clId="{C74EE7FE-811F-451E-9BC1-00B48A92B765}" dt="2022-03-06T18:14:24.299" v="2178" actId="1076"/>
          <ac:spMkLst>
            <pc:docMk/>
            <pc:sldMk cId="3049681141" sldId="379"/>
            <ac:spMk id="339" creationId="{ACB0EBC3-AB7B-4E50-813F-8D223B71C55B}"/>
          </ac:spMkLst>
        </pc:spChg>
        <pc:spChg chg="add mod">
          <ac:chgData name="Jorge CASTRO MEJIA" userId="b042455986ff948d" providerId="LiveId" clId="{C74EE7FE-811F-451E-9BC1-00B48A92B765}" dt="2022-03-06T18:14:24.299" v="2178" actId="1076"/>
          <ac:spMkLst>
            <pc:docMk/>
            <pc:sldMk cId="3049681141" sldId="379"/>
            <ac:spMk id="340" creationId="{8FD061F1-F132-4D17-9BD9-2EE1B71C3629}"/>
          </ac:spMkLst>
        </pc:spChg>
        <pc:spChg chg="add mod">
          <ac:chgData name="Jorge CASTRO MEJIA" userId="b042455986ff948d" providerId="LiveId" clId="{C74EE7FE-811F-451E-9BC1-00B48A92B765}" dt="2022-03-06T18:14:24.299" v="2178" actId="1076"/>
          <ac:spMkLst>
            <pc:docMk/>
            <pc:sldMk cId="3049681141" sldId="379"/>
            <ac:spMk id="341" creationId="{934DB988-4091-46FC-BB95-4473CC2FB47A}"/>
          </ac:spMkLst>
        </pc:spChg>
        <pc:spChg chg="add mod">
          <ac:chgData name="Jorge CASTRO MEJIA" userId="b042455986ff948d" providerId="LiveId" clId="{C74EE7FE-811F-451E-9BC1-00B48A92B765}" dt="2022-03-06T18:14:24.299" v="2178" actId="1076"/>
          <ac:spMkLst>
            <pc:docMk/>
            <pc:sldMk cId="3049681141" sldId="379"/>
            <ac:spMk id="342" creationId="{7939C592-C047-4364-9096-0AE2020224CF}"/>
          </ac:spMkLst>
        </pc:spChg>
        <pc:spChg chg="add mod">
          <ac:chgData name="Jorge CASTRO MEJIA" userId="b042455986ff948d" providerId="LiveId" clId="{C74EE7FE-811F-451E-9BC1-00B48A92B765}" dt="2022-03-06T18:14:24.299" v="2178" actId="1076"/>
          <ac:spMkLst>
            <pc:docMk/>
            <pc:sldMk cId="3049681141" sldId="379"/>
            <ac:spMk id="343" creationId="{B1ADFA46-B69F-43DC-859C-41A94184B026}"/>
          </ac:spMkLst>
        </pc:spChg>
        <pc:spChg chg="add mod">
          <ac:chgData name="Jorge CASTRO MEJIA" userId="b042455986ff948d" providerId="LiveId" clId="{C74EE7FE-811F-451E-9BC1-00B48A92B765}" dt="2022-03-06T18:14:24.299" v="2178" actId="1076"/>
          <ac:spMkLst>
            <pc:docMk/>
            <pc:sldMk cId="3049681141" sldId="379"/>
            <ac:spMk id="344" creationId="{53DFD051-30B7-453E-9A71-554EB5F25631}"/>
          </ac:spMkLst>
        </pc:spChg>
        <pc:spChg chg="add mod">
          <ac:chgData name="Jorge CASTRO MEJIA" userId="b042455986ff948d" providerId="LiveId" clId="{C74EE7FE-811F-451E-9BC1-00B48A92B765}" dt="2022-03-06T18:14:24.299" v="2178" actId="1076"/>
          <ac:spMkLst>
            <pc:docMk/>
            <pc:sldMk cId="3049681141" sldId="379"/>
            <ac:spMk id="345" creationId="{595818A5-FDE1-4140-B70E-B34910C09886}"/>
          </ac:spMkLst>
        </pc:spChg>
        <pc:spChg chg="add del mod">
          <ac:chgData name="Jorge CASTRO MEJIA" userId="b042455986ff948d" providerId="LiveId" clId="{C74EE7FE-811F-451E-9BC1-00B48A92B765}" dt="2022-03-06T15:54:35.931" v="2031"/>
          <ac:spMkLst>
            <pc:docMk/>
            <pc:sldMk cId="3049681141" sldId="379"/>
            <ac:spMk id="346" creationId="{97C4528E-F06F-4BA5-BBAB-8F8D74C0F43E}"/>
          </ac:spMkLst>
        </pc:spChg>
        <pc:spChg chg="add del mod">
          <ac:chgData name="Jorge CASTRO MEJIA" userId="b042455986ff948d" providerId="LiveId" clId="{C74EE7FE-811F-451E-9BC1-00B48A92B765}" dt="2022-03-06T15:54:35.931" v="2031"/>
          <ac:spMkLst>
            <pc:docMk/>
            <pc:sldMk cId="3049681141" sldId="379"/>
            <ac:spMk id="347" creationId="{C9B4238B-FF0D-4FFF-B2A3-9B8A007F4AB1}"/>
          </ac:spMkLst>
        </pc:spChg>
        <pc:spChg chg="add del mod">
          <ac:chgData name="Jorge CASTRO MEJIA" userId="b042455986ff948d" providerId="LiveId" clId="{C74EE7FE-811F-451E-9BC1-00B48A92B765}" dt="2022-03-06T15:54:35.931" v="2031"/>
          <ac:spMkLst>
            <pc:docMk/>
            <pc:sldMk cId="3049681141" sldId="379"/>
            <ac:spMk id="348" creationId="{1E5DE1E4-62A6-46F0-BF35-154C6D7CE190}"/>
          </ac:spMkLst>
        </pc:spChg>
        <pc:spChg chg="add del mod">
          <ac:chgData name="Jorge CASTRO MEJIA" userId="b042455986ff948d" providerId="LiveId" clId="{C74EE7FE-811F-451E-9BC1-00B48A92B765}" dt="2022-03-06T15:54:35.931" v="2031"/>
          <ac:spMkLst>
            <pc:docMk/>
            <pc:sldMk cId="3049681141" sldId="379"/>
            <ac:spMk id="349" creationId="{09DDAE0F-B426-42A4-8233-3AAFA5DCD32E}"/>
          </ac:spMkLst>
        </pc:spChg>
        <pc:spChg chg="add del mod">
          <ac:chgData name="Jorge CASTRO MEJIA" userId="b042455986ff948d" providerId="LiveId" clId="{C74EE7FE-811F-451E-9BC1-00B48A92B765}" dt="2022-03-06T15:54:35.931" v="2031"/>
          <ac:spMkLst>
            <pc:docMk/>
            <pc:sldMk cId="3049681141" sldId="379"/>
            <ac:spMk id="350" creationId="{3A475413-93D5-45A9-8BE0-7B808DE5A10A}"/>
          </ac:spMkLst>
        </pc:spChg>
        <pc:spChg chg="add del mod">
          <ac:chgData name="Jorge CASTRO MEJIA" userId="b042455986ff948d" providerId="LiveId" clId="{C74EE7FE-811F-451E-9BC1-00B48A92B765}" dt="2022-03-06T15:54:35.931" v="2031"/>
          <ac:spMkLst>
            <pc:docMk/>
            <pc:sldMk cId="3049681141" sldId="379"/>
            <ac:spMk id="351" creationId="{93E14B59-D8F0-4DD5-BC39-2ACD19A89471}"/>
          </ac:spMkLst>
        </pc:spChg>
        <pc:spChg chg="add del mod">
          <ac:chgData name="Jorge CASTRO MEJIA" userId="b042455986ff948d" providerId="LiveId" clId="{C74EE7FE-811F-451E-9BC1-00B48A92B765}" dt="2022-03-06T15:54:35.931" v="2031"/>
          <ac:spMkLst>
            <pc:docMk/>
            <pc:sldMk cId="3049681141" sldId="379"/>
            <ac:spMk id="352" creationId="{1ED27F4F-C0F9-4D0E-B4A0-BC5998F794BF}"/>
          </ac:spMkLst>
        </pc:spChg>
        <pc:spChg chg="add del mod">
          <ac:chgData name="Jorge CASTRO MEJIA" userId="b042455986ff948d" providerId="LiveId" clId="{C74EE7FE-811F-451E-9BC1-00B48A92B765}" dt="2022-03-06T15:54:35.931" v="2031"/>
          <ac:spMkLst>
            <pc:docMk/>
            <pc:sldMk cId="3049681141" sldId="379"/>
            <ac:spMk id="353" creationId="{AF4D92A3-E13D-4F37-A1B7-04EEC0D33731}"/>
          </ac:spMkLst>
        </pc:spChg>
        <pc:spChg chg="add del mod">
          <ac:chgData name="Jorge CASTRO MEJIA" userId="b042455986ff948d" providerId="LiveId" clId="{C74EE7FE-811F-451E-9BC1-00B48A92B765}" dt="2022-03-06T15:54:35.931" v="2031"/>
          <ac:spMkLst>
            <pc:docMk/>
            <pc:sldMk cId="3049681141" sldId="379"/>
            <ac:spMk id="354" creationId="{F3487542-5E6B-4DC5-B68E-4F39CAA62C7D}"/>
          </ac:spMkLst>
        </pc:spChg>
        <pc:spChg chg="add del mod">
          <ac:chgData name="Jorge CASTRO MEJIA" userId="b042455986ff948d" providerId="LiveId" clId="{C74EE7FE-811F-451E-9BC1-00B48A92B765}" dt="2022-03-06T15:54:35.931" v="2031"/>
          <ac:spMkLst>
            <pc:docMk/>
            <pc:sldMk cId="3049681141" sldId="379"/>
            <ac:spMk id="355" creationId="{2337F3BC-F6B6-4ED9-829E-EA4CE7ABC2D5}"/>
          </ac:spMkLst>
        </pc:spChg>
        <pc:spChg chg="add del mod">
          <ac:chgData name="Jorge CASTRO MEJIA" userId="b042455986ff948d" providerId="LiveId" clId="{C74EE7FE-811F-451E-9BC1-00B48A92B765}" dt="2022-03-06T15:54:35.931" v="2031"/>
          <ac:spMkLst>
            <pc:docMk/>
            <pc:sldMk cId="3049681141" sldId="379"/>
            <ac:spMk id="356" creationId="{CF661234-B301-4F54-B129-057FFE8A2992}"/>
          </ac:spMkLst>
        </pc:spChg>
        <pc:spChg chg="add del mod">
          <ac:chgData name="Jorge CASTRO MEJIA" userId="b042455986ff948d" providerId="LiveId" clId="{C74EE7FE-811F-451E-9BC1-00B48A92B765}" dt="2022-03-06T15:54:35.931" v="2031"/>
          <ac:spMkLst>
            <pc:docMk/>
            <pc:sldMk cId="3049681141" sldId="379"/>
            <ac:spMk id="357" creationId="{8E1E64C5-8A2E-4C3C-8E71-25C2A7947669}"/>
          </ac:spMkLst>
        </pc:spChg>
        <pc:spChg chg="add del mod">
          <ac:chgData name="Jorge CASTRO MEJIA" userId="b042455986ff948d" providerId="LiveId" clId="{C74EE7FE-811F-451E-9BC1-00B48A92B765}" dt="2022-03-06T15:54:35.931" v="2031"/>
          <ac:spMkLst>
            <pc:docMk/>
            <pc:sldMk cId="3049681141" sldId="379"/>
            <ac:spMk id="358" creationId="{AD725F2A-B0FB-48F7-AA09-0FF7A450C580}"/>
          </ac:spMkLst>
        </pc:spChg>
        <pc:spChg chg="add del mod">
          <ac:chgData name="Jorge CASTRO MEJIA" userId="b042455986ff948d" providerId="LiveId" clId="{C74EE7FE-811F-451E-9BC1-00B48A92B765}" dt="2022-03-06T15:54:35.931" v="2031"/>
          <ac:spMkLst>
            <pc:docMk/>
            <pc:sldMk cId="3049681141" sldId="379"/>
            <ac:spMk id="359" creationId="{69962417-1FC3-4273-AB6E-C2C113E20458}"/>
          </ac:spMkLst>
        </pc:spChg>
        <pc:spChg chg="add del mod">
          <ac:chgData name="Jorge CASTRO MEJIA" userId="b042455986ff948d" providerId="LiveId" clId="{C74EE7FE-811F-451E-9BC1-00B48A92B765}" dt="2022-03-06T15:54:35.931" v="2031"/>
          <ac:spMkLst>
            <pc:docMk/>
            <pc:sldMk cId="3049681141" sldId="379"/>
            <ac:spMk id="360" creationId="{B2E6A3F6-9825-499B-B8FC-A401816A623C}"/>
          </ac:spMkLst>
        </pc:spChg>
        <pc:spChg chg="add del mod">
          <ac:chgData name="Jorge CASTRO MEJIA" userId="b042455986ff948d" providerId="LiveId" clId="{C74EE7FE-811F-451E-9BC1-00B48A92B765}" dt="2022-03-06T15:54:35.931" v="2031"/>
          <ac:spMkLst>
            <pc:docMk/>
            <pc:sldMk cId="3049681141" sldId="379"/>
            <ac:spMk id="361" creationId="{1BC994E5-5168-41E3-A88D-E64AA7F774D6}"/>
          </ac:spMkLst>
        </pc:spChg>
        <pc:spChg chg="add mod">
          <ac:chgData name="Jorge CASTRO MEJIA" userId="b042455986ff948d" providerId="LiveId" clId="{C74EE7FE-811F-451E-9BC1-00B48A92B765}" dt="2022-03-06T17:46:06.891" v="2097" actId="962"/>
          <ac:spMkLst>
            <pc:docMk/>
            <pc:sldMk cId="3049681141" sldId="379"/>
            <ac:spMk id="362" creationId="{EA2FD7FF-8B42-4310-8DE2-A85781EE683D}"/>
          </ac:spMkLst>
        </pc:spChg>
        <pc:spChg chg="add mod">
          <ac:chgData name="Jorge CASTRO MEJIA" userId="b042455986ff948d" providerId="LiveId" clId="{C74EE7FE-811F-451E-9BC1-00B48A92B765}" dt="2022-03-06T17:46:06.891" v="2097" actId="962"/>
          <ac:spMkLst>
            <pc:docMk/>
            <pc:sldMk cId="3049681141" sldId="379"/>
            <ac:spMk id="363" creationId="{8DB0DC77-85DB-4A9B-A9BF-15306BA59800}"/>
          </ac:spMkLst>
        </pc:spChg>
        <pc:spChg chg="add mod">
          <ac:chgData name="Jorge CASTRO MEJIA" userId="b042455986ff948d" providerId="LiveId" clId="{C74EE7FE-811F-451E-9BC1-00B48A92B765}" dt="2022-03-06T17:46:06.891" v="2097" actId="962"/>
          <ac:spMkLst>
            <pc:docMk/>
            <pc:sldMk cId="3049681141" sldId="379"/>
            <ac:spMk id="364" creationId="{F9A58771-8965-4885-96D2-0274680DD938}"/>
          </ac:spMkLst>
        </pc:spChg>
        <pc:spChg chg="add mod">
          <ac:chgData name="Jorge CASTRO MEJIA" userId="b042455986ff948d" providerId="LiveId" clId="{C74EE7FE-811F-451E-9BC1-00B48A92B765}" dt="2022-03-06T17:46:06.891" v="2097" actId="962"/>
          <ac:spMkLst>
            <pc:docMk/>
            <pc:sldMk cId="3049681141" sldId="379"/>
            <ac:spMk id="365" creationId="{29C32EE5-DAC6-420F-B885-9D697A33AB5D}"/>
          </ac:spMkLst>
        </pc:spChg>
        <pc:spChg chg="add mod">
          <ac:chgData name="Jorge CASTRO MEJIA" userId="b042455986ff948d" providerId="LiveId" clId="{C74EE7FE-811F-451E-9BC1-00B48A92B765}" dt="2022-03-06T17:46:06.891" v="2097" actId="962"/>
          <ac:spMkLst>
            <pc:docMk/>
            <pc:sldMk cId="3049681141" sldId="379"/>
            <ac:spMk id="366" creationId="{5236524B-62A5-4BE2-BBD8-2BF045B4077E}"/>
          </ac:spMkLst>
        </pc:spChg>
        <pc:spChg chg="add mod">
          <ac:chgData name="Jorge CASTRO MEJIA" userId="b042455986ff948d" providerId="LiveId" clId="{C74EE7FE-811F-451E-9BC1-00B48A92B765}" dt="2022-03-06T17:46:06.891" v="2097" actId="962"/>
          <ac:spMkLst>
            <pc:docMk/>
            <pc:sldMk cId="3049681141" sldId="379"/>
            <ac:spMk id="367" creationId="{DBDCAC45-CA34-4ED3-889B-33642B4BE547}"/>
          </ac:spMkLst>
        </pc:spChg>
        <pc:spChg chg="add mod">
          <ac:chgData name="Jorge CASTRO MEJIA" userId="b042455986ff948d" providerId="LiveId" clId="{C74EE7FE-811F-451E-9BC1-00B48A92B765}" dt="2022-03-06T17:46:06.891" v="2097" actId="962"/>
          <ac:spMkLst>
            <pc:docMk/>
            <pc:sldMk cId="3049681141" sldId="379"/>
            <ac:spMk id="368" creationId="{F0B75D9B-9816-43FA-9792-344274D63751}"/>
          </ac:spMkLst>
        </pc:spChg>
        <pc:spChg chg="add mod">
          <ac:chgData name="Jorge CASTRO MEJIA" userId="b042455986ff948d" providerId="LiveId" clId="{C74EE7FE-811F-451E-9BC1-00B48A92B765}" dt="2022-03-06T17:46:06.891" v="2097" actId="962"/>
          <ac:spMkLst>
            <pc:docMk/>
            <pc:sldMk cId="3049681141" sldId="379"/>
            <ac:spMk id="369" creationId="{C6158812-22FF-4015-A36A-D32464D11B28}"/>
          </ac:spMkLst>
        </pc:spChg>
        <pc:spChg chg="add mod">
          <ac:chgData name="Jorge CASTRO MEJIA" userId="b042455986ff948d" providerId="LiveId" clId="{C74EE7FE-811F-451E-9BC1-00B48A92B765}" dt="2022-03-06T17:46:06.891" v="2097" actId="962"/>
          <ac:spMkLst>
            <pc:docMk/>
            <pc:sldMk cId="3049681141" sldId="379"/>
            <ac:spMk id="370" creationId="{19CB023E-AC39-4244-81F8-9213D49CBAB2}"/>
          </ac:spMkLst>
        </pc:spChg>
        <pc:spChg chg="add mod">
          <ac:chgData name="Jorge CASTRO MEJIA" userId="b042455986ff948d" providerId="LiveId" clId="{C74EE7FE-811F-451E-9BC1-00B48A92B765}" dt="2022-03-06T17:46:06.891" v="2097" actId="962"/>
          <ac:spMkLst>
            <pc:docMk/>
            <pc:sldMk cId="3049681141" sldId="379"/>
            <ac:spMk id="371" creationId="{0BEDAE34-59D0-413D-97E4-57F3C8F1208F}"/>
          </ac:spMkLst>
        </pc:spChg>
        <pc:spChg chg="add mod">
          <ac:chgData name="Jorge CASTRO MEJIA" userId="b042455986ff948d" providerId="LiveId" clId="{C74EE7FE-811F-451E-9BC1-00B48A92B765}" dt="2022-03-06T17:46:06.891" v="2097" actId="962"/>
          <ac:spMkLst>
            <pc:docMk/>
            <pc:sldMk cId="3049681141" sldId="379"/>
            <ac:spMk id="372" creationId="{9C5AB1B7-644B-4D1D-8E56-1DBAEBF8CEA3}"/>
          </ac:spMkLst>
        </pc:spChg>
        <pc:spChg chg="add mod">
          <ac:chgData name="Jorge CASTRO MEJIA" userId="b042455986ff948d" providerId="LiveId" clId="{C74EE7FE-811F-451E-9BC1-00B48A92B765}" dt="2022-03-06T17:46:06.891" v="2097" actId="962"/>
          <ac:spMkLst>
            <pc:docMk/>
            <pc:sldMk cId="3049681141" sldId="379"/>
            <ac:spMk id="373" creationId="{B877958F-F0B8-47ED-B550-0844AE5CD74F}"/>
          </ac:spMkLst>
        </pc:spChg>
        <pc:spChg chg="add mod">
          <ac:chgData name="Jorge CASTRO MEJIA" userId="b042455986ff948d" providerId="LiveId" clId="{C74EE7FE-811F-451E-9BC1-00B48A92B765}" dt="2022-03-06T17:46:06.891" v="2097" actId="962"/>
          <ac:spMkLst>
            <pc:docMk/>
            <pc:sldMk cId="3049681141" sldId="379"/>
            <ac:spMk id="374" creationId="{7899D729-9123-4D91-BE8B-25FD0A05D2A8}"/>
          </ac:spMkLst>
        </pc:spChg>
        <pc:spChg chg="add mod">
          <ac:chgData name="Jorge CASTRO MEJIA" userId="b042455986ff948d" providerId="LiveId" clId="{C74EE7FE-811F-451E-9BC1-00B48A92B765}" dt="2022-03-06T17:46:06.891" v="2097" actId="962"/>
          <ac:spMkLst>
            <pc:docMk/>
            <pc:sldMk cId="3049681141" sldId="379"/>
            <ac:spMk id="375" creationId="{0F330497-E37E-4C18-A747-2AF5489BFE46}"/>
          </ac:spMkLst>
        </pc:spChg>
        <pc:spChg chg="add mod">
          <ac:chgData name="Jorge CASTRO MEJIA" userId="b042455986ff948d" providerId="LiveId" clId="{C74EE7FE-811F-451E-9BC1-00B48A92B765}" dt="2022-03-06T17:46:06.891" v="2097" actId="962"/>
          <ac:spMkLst>
            <pc:docMk/>
            <pc:sldMk cId="3049681141" sldId="379"/>
            <ac:spMk id="376" creationId="{E5ACCF05-1F11-4E03-B199-CE7A1AB9509E}"/>
          </ac:spMkLst>
        </pc:spChg>
        <pc:spChg chg="add mod">
          <ac:chgData name="Jorge CASTRO MEJIA" userId="b042455986ff948d" providerId="LiveId" clId="{C74EE7FE-811F-451E-9BC1-00B48A92B765}" dt="2022-03-06T17:46:06.891" v="2097" actId="962"/>
          <ac:spMkLst>
            <pc:docMk/>
            <pc:sldMk cId="3049681141" sldId="379"/>
            <ac:spMk id="377" creationId="{B6B94CDA-11B9-4B63-99E8-33611A057A22}"/>
          </ac:spMkLst>
        </pc:spChg>
        <pc:spChg chg="add mod">
          <ac:chgData name="Jorge CASTRO MEJIA" userId="b042455986ff948d" providerId="LiveId" clId="{C74EE7FE-811F-451E-9BC1-00B48A92B765}" dt="2022-03-06T17:44:40.823" v="2081" actId="1076"/>
          <ac:spMkLst>
            <pc:docMk/>
            <pc:sldMk cId="3049681141" sldId="379"/>
            <ac:spMk id="378" creationId="{F4A386F2-EE61-468F-B8FF-EF012FCA0EFC}"/>
          </ac:spMkLst>
        </pc:spChg>
        <pc:spChg chg="add del mod">
          <ac:chgData name="Jorge CASTRO MEJIA" userId="b042455986ff948d" providerId="LiveId" clId="{C74EE7FE-811F-451E-9BC1-00B48A92B765}" dt="2022-03-06T19:10:21.459" v="2568" actId="478"/>
          <ac:spMkLst>
            <pc:docMk/>
            <pc:sldMk cId="3049681141" sldId="379"/>
            <ac:spMk id="379" creationId="{30552F23-37EB-4B38-9C42-2D68AC8F4321}"/>
          </ac:spMkLst>
        </pc:spChg>
        <pc:grpChg chg="add del mod">
          <ac:chgData name="Jorge CASTRO MEJIA" userId="b042455986ff948d" providerId="LiveId" clId="{C74EE7FE-811F-451E-9BC1-00B48A92B765}" dt="2022-03-06T09:13:49.237" v="514" actId="165"/>
          <ac:grpSpMkLst>
            <pc:docMk/>
            <pc:sldMk cId="3049681141" sldId="379"/>
            <ac:grpSpMk id="27" creationId="{B738EC64-C5BE-4904-8DBC-695CCC601227}"/>
          </ac:grpSpMkLst>
        </pc:grpChg>
        <pc:grpChg chg="add del mod">
          <ac:chgData name="Jorge CASTRO MEJIA" userId="b042455986ff948d" providerId="LiveId" clId="{C74EE7FE-811F-451E-9BC1-00B48A92B765}" dt="2022-03-06T09:44:03.399" v="689" actId="478"/>
          <ac:grpSpMkLst>
            <pc:docMk/>
            <pc:sldMk cId="3049681141" sldId="379"/>
            <ac:grpSpMk id="34" creationId="{26028673-4774-4839-8836-88DCB3F43386}"/>
          </ac:grpSpMkLst>
        </pc:grpChg>
        <pc:grpChg chg="add del mod">
          <ac:chgData name="Jorge CASTRO MEJIA" userId="b042455986ff948d" providerId="LiveId" clId="{C74EE7FE-811F-451E-9BC1-00B48A92B765}" dt="2022-03-06T11:30:19.650" v="936" actId="164"/>
          <ac:grpSpMkLst>
            <pc:docMk/>
            <pc:sldMk cId="3049681141" sldId="379"/>
            <ac:grpSpMk id="40" creationId="{B15D23DE-2EF9-4C32-B6FA-502653F5A40E}"/>
          </ac:grpSpMkLst>
        </pc:grpChg>
        <pc:grpChg chg="add mod">
          <ac:chgData name="Jorge CASTRO MEJIA" userId="b042455986ff948d" providerId="LiveId" clId="{C74EE7FE-811F-451E-9BC1-00B48A92B765}" dt="2022-03-06T15:32:07.145" v="1892" actId="962"/>
          <ac:grpSpMkLst>
            <pc:docMk/>
            <pc:sldMk cId="3049681141" sldId="379"/>
            <ac:grpSpMk id="41" creationId="{1854A949-5811-4473-9C53-B7A35FB3A667}"/>
          </ac:grpSpMkLst>
        </pc:grpChg>
        <pc:grpChg chg="mod">
          <ac:chgData name="Jorge CASTRO MEJIA" userId="b042455986ff948d" providerId="LiveId" clId="{C74EE7FE-811F-451E-9BC1-00B48A92B765}" dt="2022-03-06T14:51:37.381" v="1752" actId="962"/>
          <ac:grpSpMkLst>
            <pc:docMk/>
            <pc:sldMk cId="3049681141" sldId="379"/>
            <ac:grpSpMk id="119" creationId="{5CD01AB4-01A1-459D-9505-A676128E422B}"/>
          </ac:grpSpMkLst>
        </pc:grpChg>
        <pc:grpChg chg="del">
          <ac:chgData name="Jorge CASTRO MEJIA" userId="b042455986ff948d" providerId="LiveId" clId="{C74EE7FE-811F-451E-9BC1-00B48A92B765}" dt="2022-03-06T11:49:44.689" v="1055" actId="165"/>
          <ac:grpSpMkLst>
            <pc:docMk/>
            <pc:sldMk cId="3049681141" sldId="379"/>
            <ac:grpSpMk id="122" creationId="{89B75FD2-D75E-4916-A31D-1B12765F2444}"/>
          </ac:grpSpMkLst>
        </pc:grpChg>
        <pc:picChg chg="mod">
          <ac:chgData name="Jorge CASTRO MEJIA" userId="b042455986ff948d" providerId="LiveId" clId="{C74EE7FE-811F-451E-9BC1-00B48A92B765}" dt="2022-03-06T11:41:51.839" v="1026" actId="1076"/>
          <ac:picMkLst>
            <pc:docMk/>
            <pc:sldMk cId="3049681141" sldId="379"/>
            <ac:picMk id="95" creationId="{DD6AC2A4-367A-478D-87C0-A8766649BB6F}"/>
          </ac:picMkLst>
        </pc:picChg>
        <pc:picChg chg="mod modVis">
          <ac:chgData name="Jorge CASTRO MEJIA" userId="b042455986ff948d" providerId="LiveId" clId="{C74EE7FE-811F-451E-9BC1-00B48A92B765}" dt="2022-03-06T13:05:22.311" v="1325" actId="14429"/>
          <ac:picMkLst>
            <pc:docMk/>
            <pc:sldMk cId="3049681141" sldId="379"/>
            <ac:picMk id="117" creationId="{6E4D31ED-C495-4882-9E2B-282804256A71}"/>
          </ac:picMkLst>
        </pc:picChg>
        <pc:picChg chg="mod">
          <ac:chgData name="Jorge CASTRO MEJIA" userId="b042455986ff948d" providerId="LiveId" clId="{C74EE7FE-811F-451E-9BC1-00B48A92B765}" dt="2022-03-06T14:51:59.403" v="1753" actId="962"/>
          <ac:picMkLst>
            <pc:docMk/>
            <pc:sldMk cId="3049681141" sldId="379"/>
            <ac:picMk id="125" creationId="{6872DBE6-69C6-44A6-9C44-652FB588B212}"/>
          </ac:picMkLst>
        </pc:picChg>
        <pc:picChg chg="mod modVis">
          <ac:chgData name="Jorge CASTRO MEJIA" userId="b042455986ff948d" providerId="LiveId" clId="{C74EE7FE-811F-451E-9BC1-00B48A92B765}" dt="2022-03-06T13:05:20.467" v="1323" actId="14429"/>
          <ac:picMkLst>
            <pc:docMk/>
            <pc:sldMk cId="3049681141" sldId="379"/>
            <ac:picMk id="2050" creationId="{AA2CD1E0-C76E-4167-8AFA-79FCD72BE488}"/>
          </ac:picMkLst>
        </pc:picChg>
        <pc:picChg chg="mod">
          <ac:chgData name="Jorge CASTRO MEJIA" userId="b042455986ff948d" providerId="LiveId" clId="{C74EE7FE-811F-451E-9BC1-00B48A92B765}" dt="2022-03-06T12:49:55.586" v="1277" actId="1076"/>
          <ac:picMkLst>
            <pc:docMk/>
            <pc:sldMk cId="3049681141" sldId="379"/>
            <ac:picMk id="2054" creationId="{AB4B753A-508D-43FE-8FF0-70C50E97A570}"/>
          </ac:picMkLst>
        </pc:picChg>
        <pc:cxnChg chg="add mod topLvl">
          <ac:chgData name="Jorge CASTRO MEJIA" userId="b042455986ff948d" providerId="LiveId" clId="{C74EE7FE-811F-451E-9BC1-00B48A92B765}" dt="2022-03-06T09:41:12.578" v="677" actId="692"/>
          <ac:cxnSpMkLst>
            <pc:docMk/>
            <pc:sldMk cId="3049681141" sldId="379"/>
            <ac:cxnSpMk id="15" creationId="{1ABF2245-F982-49EB-A0B4-A3C48FAE1F78}"/>
          </ac:cxnSpMkLst>
        </pc:cxnChg>
        <pc:cxnChg chg="add del mod topLvl">
          <ac:chgData name="Jorge CASTRO MEJIA" userId="b042455986ff948d" providerId="LiveId" clId="{C74EE7FE-811F-451E-9BC1-00B48A92B765}" dt="2022-03-06T09:44:01.398" v="688" actId="478"/>
          <ac:cxnSpMkLst>
            <pc:docMk/>
            <pc:sldMk cId="3049681141" sldId="379"/>
            <ac:cxnSpMk id="145" creationId="{6C64F163-B82A-4937-9EFF-E84D4505D9D4}"/>
          </ac:cxnSpMkLst>
        </pc:cxnChg>
      </pc:sldChg>
    </pc:docChg>
  </pc:docChgLst>
  <pc:docChgLst>
    <pc:chgData name="Jorge CASTRO MEJIA" userId="b042455986ff948d" providerId="LiveId" clId="{DCBF758A-C1B1-4EA4-BBF1-E21823747E75}"/>
    <pc:docChg chg="undo redo custSel addSld delSld modSld sldOrd">
      <pc:chgData name="Jorge CASTRO MEJIA" userId="b042455986ff948d" providerId="LiveId" clId="{DCBF758A-C1B1-4EA4-BBF1-E21823747E75}" dt="2022-03-07T08:07:28.161" v="5459"/>
      <pc:docMkLst>
        <pc:docMk/>
      </pc:docMkLst>
      <pc:sldChg chg="addSp delSp modSp mod delAnim modAnim">
        <pc:chgData name="Jorge CASTRO MEJIA" userId="b042455986ff948d" providerId="LiveId" clId="{DCBF758A-C1B1-4EA4-BBF1-E21823747E75}" dt="2022-03-05T18:52:04.890" v="3251"/>
        <pc:sldMkLst>
          <pc:docMk/>
          <pc:sldMk cId="3609019817" sldId="258"/>
        </pc:sldMkLst>
        <pc:spChg chg="mod">
          <ac:chgData name="Jorge CASTRO MEJIA" userId="b042455986ff948d" providerId="LiveId" clId="{DCBF758A-C1B1-4EA4-BBF1-E21823747E75}" dt="2022-03-05T08:17:42.483" v="3113" actId="20577"/>
          <ac:spMkLst>
            <pc:docMk/>
            <pc:sldMk cId="3609019817" sldId="258"/>
            <ac:spMk id="2" creationId="{00000000-0000-0000-0000-000000000000}"/>
          </ac:spMkLst>
        </pc:spChg>
        <pc:spChg chg="del mod topLvl">
          <ac:chgData name="Jorge CASTRO MEJIA" userId="b042455986ff948d" providerId="LiveId" clId="{DCBF758A-C1B1-4EA4-BBF1-E21823747E75}" dt="2022-02-25T01:25:11.301" v="55" actId="478"/>
          <ac:spMkLst>
            <pc:docMk/>
            <pc:sldMk cId="3609019817" sldId="258"/>
            <ac:spMk id="8" creationId="{317E5BBE-DFC9-4331-A4FC-1F81E0D7F85C}"/>
          </ac:spMkLst>
        </pc:spChg>
        <pc:spChg chg="mod">
          <ac:chgData name="Jorge CASTRO MEJIA" userId="b042455986ff948d" providerId="LiveId" clId="{DCBF758A-C1B1-4EA4-BBF1-E21823747E75}" dt="2022-02-25T01:25:14.711" v="56" actId="1076"/>
          <ac:spMkLst>
            <pc:docMk/>
            <pc:sldMk cId="3609019817" sldId="258"/>
            <ac:spMk id="10" creationId="{4FA2CBBC-FA8A-4983-9CF5-A5DA906DF044}"/>
          </ac:spMkLst>
        </pc:spChg>
        <pc:spChg chg="mod">
          <ac:chgData name="Jorge CASTRO MEJIA" userId="b042455986ff948d" providerId="LiveId" clId="{DCBF758A-C1B1-4EA4-BBF1-E21823747E75}" dt="2022-02-25T01:25:14.711" v="56" actId="1076"/>
          <ac:spMkLst>
            <pc:docMk/>
            <pc:sldMk cId="3609019817" sldId="258"/>
            <ac:spMk id="11" creationId="{93716F48-48A0-4618-B813-7AD1CEB3155C}"/>
          </ac:spMkLst>
        </pc:spChg>
        <pc:spChg chg="mod">
          <ac:chgData name="Jorge CASTRO MEJIA" userId="b042455986ff948d" providerId="LiveId" clId="{DCBF758A-C1B1-4EA4-BBF1-E21823747E75}" dt="2022-02-25T01:25:14.711" v="56" actId="1076"/>
          <ac:spMkLst>
            <pc:docMk/>
            <pc:sldMk cId="3609019817" sldId="258"/>
            <ac:spMk id="12" creationId="{ADD3CD0D-5E66-4460-9D3A-B81C9290B887}"/>
          </ac:spMkLst>
        </pc:spChg>
        <pc:spChg chg="mod">
          <ac:chgData name="Jorge CASTRO MEJIA" userId="b042455986ff948d" providerId="LiveId" clId="{DCBF758A-C1B1-4EA4-BBF1-E21823747E75}" dt="2022-02-25T01:25:14.711" v="56" actId="1076"/>
          <ac:spMkLst>
            <pc:docMk/>
            <pc:sldMk cId="3609019817" sldId="258"/>
            <ac:spMk id="13" creationId="{4483E746-13D3-4946-A9FF-A4844201E210}"/>
          </ac:spMkLst>
        </pc:spChg>
        <pc:spChg chg="mod">
          <ac:chgData name="Jorge CASTRO MEJIA" userId="b042455986ff948d" providerId="LiveId" clId="{DCBF758A-C1B1-4EA4-BBF1-E21823747E75}" dt="2022-02-25T01:25:14.711" v="56" actId="1076"/>
          <ac:spMkLst>
            <pc:docMk/>
            <pc:sldMk cId="3609019817" sldId="258"/>
            <ac:spMk id="14" creationId="{71E9169C-4945-4E53-8389-6E0EF4464395}"/>
          </ac:spMkLst>
        </pc:spChg>
        <pc:spChg chg="mod">
          <ac:chgData name="Jorge CASTRO MEJIA" userId="b042455986ff948d" providerId="LiveId" clId="{DCBF758A-C1B1-4EA4-BBF1-E21823747E75}" dt="2022-02-25T01:25:14.711" v="56" actId="1076"/>
          <ac:spMkLst>
            <pc:docMk/>
            <pc:sldMk cId="3609019817" sldId="258"/>
            <ac:spMk id="15" creationId="{EF8CD737-BA3E-4EE8-9B48-8A2A51C79C29}"/>
          </ac:spMkLst>
        </pc:spChg>
        <pc:spChg chg="mod">
          <ac:chgData name="Jorge CASTRO MEJIA" userId="b042455986ff948d" providerId="LiveId" clId="{DCBF758A-C1B1-4EA4-BBF1-E21823747E75}" dt="2022-02-25T01:25:14.711" v="56" actId="1076"/>
          <ac:spMkLst>
            <pc:docMk/>
            <pc:sldMk cId="3609019817" sldId="258"/>
            <ac:spMk id="16" creationId="{2468AFD8-1CBF-48FE-A693-C2C8E3B52710}"/>
          </ac:spMkLst>
        </pc:spChg>
        <pc:spChg chg="mod">
          <ac:chgData name="Jorge CASTRO MEJIA" userId="b042455986ff948d" providerId="LiveId" clId="{DCBF758A-C1B1-4EA4-BBF1-E21823747E75}" dt="2022-02-25T01:25:14.711" v="56" actId="1076"/>
          <ac:spMkLst>
            <pc:docMk/>
            <pc:sldMk cId="3609019817" sldId="258"/>
            <ac:spMk id="17" creationId="{CC9496E9-601E-4B0E-AF66-9A2DBD71C24A}"/>
          </ac:spMkLst>
        </pc:spChg>
        <pc:spChg chg="mod">
          <ac:chgData name="Jorge CASTRO MEJIA" userId="b042455986ff948d" providerId="LiveId" clId="{DCBF758A-C1B1-4EA4-BBF1-E21823747E75}" dt="2022-02-25T01:25:14.711" v="56" actId="1076"/>
          <ac:spMkLst>
            <pc:docMk/>
            <pc:sldMk cId="3609019817" sldId="258"/>
            <ac:spMk id="18" creationId="{8FAF2A57-9AD8-42D7-A8A3-21099901F4D3}"/>
          </ac:spMkLst>
        </pc:spChg>
        <pc:spChg chg="mod">
          <ac:chgData name="Jorge CASTRO MEJIA" userId="b042455986ff948d" providerId="LiveId" clId="{DCBF758A-C1B1-4EA4-BBF1-E21823747E75}" dt="2022-02-25T01:25:14.711" v="56" actId="1076"/>
          <ac:spMkLst>
            <pc:docMk/>
            <pc:sldMk cId="3609019817" sldId="258"/>
            <ac:spMk id="19" creationId="{33A4D087-AED2-4F0B-91A4-C08F2AF7DDEE}"/>
          </ac:spMkLst>
        </pc:spChg>
        <pc:spChg chg="mod">
          <ac:chgData name="Jorge CASTRO MEJIA" userId="b042455986ff948d" providerId="LiveId" clId="{DCBF758A-C1B1-4EA4-BBF1-E21823747E75}" dt="2022-02-25T01:25:14.711" v="56" actId="1076"/>
          <ac:spMkLst>
            <pc:docMk/>
            <pc:sldMk cId="3609019817" sldId="258"/>
            <ac:spMk id="20" creationId="{2483292C-F78D-4267-8203-59F38F3D7419}"/>
          </ac:spMkLst>
        </pc:spChg>
        <pc:spChg chg="mod">
          <ac:chgData name="Jorge CASTRO MEJIA" userId="b042455986ff948d" providerId="LiveId" clId="{DCBF758A-C1B1-4EA4-BBF1-E21823747E75}" dt="2022-02-25T01:25:14.711" v="56" actId="1076"/>
          <ac:spMkLst>
            <pc:docMk/>
            <pc:sldMk cId="3609019817" sldId="258"/>
            <ac:spMk id="21" creationId="{A426AAD9-E509-420D-AA44-3F4261B1EBDF}"/>
          </ac:spMkLst>
        </pc:spChg>
        <pc:spChg chg="mod">
          <ac:chgData name="Jorge CASTRO MEJIA" userId="b042455986ff948d" providerId="LiveId" clId="{DCBF758A-C1B1-4EA4-BBF1-E21823747E75}" dt="2022-02-25T01:25:14.711" v="56" actId="1076"/>
          <ac:spMkLst>
            <pc:docMk/>
            <pc:sldMk cId="3609019817" sldId="258"/>
            <ac:spMk id="22" creationId="{D1E47D96-C9CC-4C84-AF79-3209F3FC25C8}"/>
          </ac:spMkLst>
        </pc:spChg>
        <pc:spChg chg="mod">
          <ac:chgData name="Jorge CASTRO MEJIA" userId="b042455986ff948d" providerId="LiveId" clId="{DCBF758A-C1B1-4EA4-BBF1-E21823747E75}" dt="2022-02-25T01:25:14.711" v="56" actId="1076"/>
          <ac:spMkLst>
            <pc:docMk/>
            <pc:sldMk cId="3609019817" sldId="258"/>
            <ac:spMk id="23" creationId="{99B97363-4156-4D86-826C-49067B663224}"/>
          </ac:spMkLst>
        </pc:spChg>
        <pc:spChg chg="mod">
          <ac:chgData name="Jorge CASTRO MEJIA" userId="b042455986ff948d" providerId="LiveId" clId="{DCBF758A-C1B1-4EA4-BBF1-E21823747E75}" dt="2022-02-25T01:25:14.711" v="56" actId="1076"/>
          <ac:spMkLst>
            <pc:docMk/>
            <pc:sldMk cId="3609019817" sldId="258"/>
            <ac:spMk id="24" creationId="{224A71B9-BAFF-4561-9859-ECC7268FADF0}"/>
          </ac:spMkLst>
        </pc:spChg>
        <pc:spChg chg="mod">
          <ac:chgData name="Jorge CASTRO MEJIA" userId="b042455986ff948d" providerId="LiveId" clId="{DCBF758A-C1B1-4EA4-BBF1-E21823747E75}" dt="2022-02-25T01:25:14.711" v="56" actId="1076"/>
          <ac:spMkLst>
            <pc:docMk/>
            <pc:sldMk cId="3609019817" sldId="258"/>
            <ac:spMk id="25" creationId="{51746448-23D4-491F-AF5E-E5180ABE0E36}"/>
          </ac:spMkLst>
        </pc:spChg>
        <pc:spChg chg="mod">
          <ac:chgData name="Jorge CASTRO MEJIA" userId="b042455986ff948d" providerId="LiveId" clId="{DCBF758A-C1B1-4EA4-BBF1-E21823747E75}" dt="2022-02-25T01:25:14.711" v="56" actId="1076"/>
          <ac:spMkLst>
            <pc:docMk/>
            <pc:sldMk cId="3609019817" sldId="258"/>
            <ac:spMk id="26" creationId="{9167F3B3-3621-4949-8320-F42AF53FD128}"/>
          </ac:spMkLst>
        </pc:spChg>
        <pc:spChg chg="mod">
          <ac:chgData name="Jorge CASTRO MEJIA" userId="b042455986ff948d" providerId="LiveId" clId="{DCBF758A-C1B1-4EA4-BBF1-E21823747E75}" dt="2022-02-25T01:25:14.711" v="56" actId="1076"/>
          <ac:spMkLst>
            <pc:docMk/>
            <pc:sldMk cId="3609019817" sldId="258"/>
            <ac:spMk id="27" creationId="{A8C47D71-A30C-4261-9455-3134866734BE}"/>
          </ac:spMkLst>
        </pc:spChg>
        <pc:spChg chg="mod">
          <ac:chgData name="Jorge CASTRO MEJIA" userId="b042455986ff948d" providerId="LiveId" clId="{DCBF758A-C1B1-4EA4-BBF1-E21823747E75}" dt="2022-02-25T01:25:14.711" v="56" actId="1076"/>
          <ac:spMkLst>
            <pc:docMk/>
            <pc:sldMk cId="3609019817" sldId="258"/>
            <ac:spMk id="28" creationId="{DFC60288-8BFF-4D5E-B99F-9EA317E65785}"/>
          </ac:spMkLst>
        </pc:spChg>
        <pc:spChg chg="mod">
          <ac:chgData name="Jorge CASTRO MEJIA" userId="b042455986ff948d" providerId="LiveId" clId="{DCBF758A-C1B1-4EA4-BBF1-E21823747E75}" dt="2022-02-25T01:25:14.711" v="56" actId="1076"/>
          <ac:spMkLst>
            <pc:docMk/>
            <pc:sldMk cId="3609019817" sldId="258"/>
            <ac:spMk id="29" creationId="{B870510B-12B7-40CA-960D-D2FDEE66AE89}"/>
          </ac:spMkLst>
        </pc:spChg>
        <pc:spChg chg="mod">
          <ac:chgData name="Jorge CASTRO MEJIA" userId="b042455986ff948d" providerId="LiveId" clId="{DCBF758A-C1B1-4EA4-BBF1-E21823747E75}" dt="2022-02-25T01:25:14.711" v="56" actId="1076"/>
          <ac:spMkLst>
            <pc:docMk/>
            <pc:sldMk cId="3609019817" sldId="258"/>
            <ac:spMk id="30" creationId="{E723A561-1535-4CB3-9B77-1AE1C2723ED9}"/>
          </ac:spMkLst>
        </pc:spChg>
        <pc:spChg chg="mod">
          <ac:chgData name="Jorge CASTRO MEJIA" userId="b042455986ff948d" providerId="LiveId" clId="{DCBF758A-C1B1-4EA4-BBF1-E21823747E75}" dt="2022-02-25T01:25:14.711" v="56" actId="1076"/>
          <ac:spMkLst>
            <pc:docMk/>
            <pc:sldMk cId="3609019817" sldId="258"/>
            <ac:spMk id="31" creationId="{2BCF90AE-BF7F-4FAC-A360-FA32DE54182F}"/>
          </ac:spMkLst>
        </pc:spChg>
        <pc:spChg chg="mod">
          <ac:chgData name="Jorge CASTRO MEJIA" userId="b042455986ff948d" providerId="LiveId" clId="{DCBF758A-C1B1-4EA4-BBF1-E21823747E75}" dt="2022-02-25T01:25:14.711" v="56" actId="1076"/>
          <ac:spMkLst>
            <pc:docMk/>
            <pc:sldMk cId="3609019817" sldId="258"/>
            <ac:spMk id="32" creationId="{B8666D72-5796-4F86-B4BD-82A836BC1C64}"/>
          </ac:spMkLst>
        </pc:spChg>
        <pc:spChg chg="mod">
          <ac:chgData name="Jorge CASTRO MEJIA" userId="b042455986ff948d" providerId="LiveId" clId="{DCBF758A-C1B1-4EA4-BBF1-E21823747E75}" dt="2022-02-25T01:25:14.711" v="56" actId="1076"/>
          <ac:spMkLst>
            <pc:docMk/>
            <pc:sldMk cId="3609019817" sldId="258"/>
            <ac:spMk id="33" creationId="{12B51BC9-9EBF-46A8-8576-0CDA0A728A5E}"/>
          </ac:spMkLst>
        </pc:spChg>
        <pc:spChg chg="mod">
          <ac:chgData name="Jorge CASTRO MEJIA" userId="b042455986ff948d" providerId="LiveId" clId="{DCBF758A-C1B1-4EA4-BBF1-E21823747E75}" dt="2022-02-25T01:25:14.711" v="56" actId="1076"/>
          <ac:spMkLst>
            <pc:docMk/>
            <pc:sldMk cId="3609019817" sldId="258"/>
            <ac:spMk id="34" creationId="{AD98B8A4-24AB-4FBA-A17B-0B51E8F2A73E}"/>
          </ac:spMkLst>
        </pc:spChg>
        <pc:spChg chg="mod">
          <ac:chgData name="Jorge CASTRO MEJIA" userId="b042455986ff948d" providerId="LiveId" clId="{DCBF758A-C1B1-4EA4-BBF1-E21823747E75}" dt="2022-02-25T01:25:14.711" v="56" actId="1076"/>
          <ac:spMkLst>
            <pc:docMk/>
            <pc:sldMk cId="3609019817" sldId="258"/>
            <ac:spMk id="35" creationId="{E8FA4CD1-9830-44D8-85DA-D366F1BCC990}"/>
          </ac:spMkLst>
        </pc:spChg>
        <pc:spChg chg="mod">
          <ac:chgData name="Jorge CASTRO MEJIA" userId="b042455986ff948d" providerId="LiveId" clId="{DCBF758A-C1B1-4EA4-BBF1-E21823747E75}" dt="2022-02-25T01:25:14.711" v="56" actId="1076"/>
          <ac:spMkLst>
            <pc:docMk/>
            <pc:sldMk cId="3609019817" sldId="258"/>
            <ac:spMk id="36" creationId="{DBD97D01-FB91-4023-AD47-3F1015F1411A}"/>
          </ac:spMkLst>
        </pc:spChg>
        <pc:spChg chg="mod">
          <ac:chgData name="Jorge CASTRO MEJIA" userId="b042455986ff948d" providerId="LiveId" clId="{DCBF758A-C1B1-4EA4-BBF1-E21823747E75}" dt="2022-02-25T01:25:14.711" v="56" actId="1076"/>
          <ac:spMkLst>
            <pc:docMk/>
            <pc:sldMk cId="3609019817" sldId="258"/>
            <ac:spMk id="37" creationId="{E08D1D26-E25D-4307-B226-AC514B9557F8}"/>
          </ac:spMkLst>
        </pc:spChg>
        <pc:spChg chg="mod">
          <ac:chgData name="Jorge CASTRO MEJIA" userId="b042455986ff948d" providerId="LiveId" clId="{DCBF758A-C1B1-4EA4-BBF1-E21823747E75}" dt="2022-02-25T01:25:14.711" v="56" actId="1076"/>
          <ac:spMkLst>
            <pc:docMk/>
            <pc:sldMk cId="3609019817" sldId="258"/>
            <ac:spMk id="38" creationId="{55504065-08F6-44F1-BE3A-E2527436BBCA}"/>
          </ac:spMkLst>
        </pc:spChg>
        <pc:spChg chg="mod">
          <ac:chgData name="Jorge CASTRO MEJIA" userId="b042455986ff948d" providerId="LiveId" clId="{DCBF758A-C1B1-4EA4-BBF1-E21823747E75}" dt="2022-02-25T01:25:14.711" v="56" actId="1076"/>
          <ac:spMkLst>
            <pc:docMk/>
            <pc:sldMk cId="3609019817" sldId="258"/>
            <ac:spMk id="39" creationId="{39B92AD3-1E42-4142-BBF6-0EDA13DA9DEA}"/>
          </ac:spMkLst>
        </pc:spChg>
        <pc:spChg chg="mod">
          <ac:chgData name="Jorge CASTRO MEJIA" userId="b042455986ff948d" providerId="LiveId" clId="{DCBF758A-C1B1-4EA4-BBF1-E21823747E75}" dt="2022-02-25T01:25:14.711" v="56" actId="1076"/>
          <ac:spMkLst>
            <pc:docMk/>
            <pc:sldMk cId="3609019817" sldId="258"/>
            <ac:spMk id="40" creationId="{EE2D063A-1ABF-4163-966C-29E899C79EE0}"/>
          </ac:spMkLst>
        </pc:spChg>
        <pc:spChg chg="mod">
          <ac:chgData name="Jorge CASTRO MEJIA" userId="b042455986ff948d" providerId="LiveId" clId="{DCBF758A-C1B1-4EA4-BBF1-E21823747E75}" dt="2022-02-25T01:25:14.711" v="56" actId="1076"/>
          <ac:spMkLst>
            <pc:docMk/>
            <pc:sldMk cId="3609019817" sldId="258"/>
            <ac:spMk id="41" creationId="{C9B3FC92-AE5A-4EF9-9305-505C5C79743B}"/>
          </ac:spMkLst>
        </pc:spChg>
        <pc:spChg chg="mod">
          <ac:chgData name="Jorge CASTRO MEJIA" userId="b042455986ff948d" providerId="LiveId" clId="{DCBF758A-C1B1-4EA4-BBF1-E21823747E75}" dt="2022-02-25T01:25:14.711" v="56" actId="1076"/>
          <ac:spMkLst>
            <pc:docMk/>
            <pc:sldMk cId="3609019817" sldId="258"/>
            <ac:spMk id="42" creationId="{ECA201D3-5F73-4A4E-94B9-39A047A5257F}"/>
          </ac:spMkLst>
        </pc:spChg>
        <pc:spChg chg="mod">
          <ac:chgData name="Jorge CASTRO MEJIA" userId="b042455986ff948d" providerId="LiveId" clId="{DCBF758A-C1B1-4EA4-BBF1-E21823747E75}" dt="2022-02-25T01:25:14.711" v="56" actId="1076"/>
          <ac:spMkLst>
            <pc:docMk/>
            <pc:sldMk cId="3609019817" sldId="258"/>
            <ac:spMk id="43" creationId="{39378855-4822-4523-844F-63DF87A76013}"/>
          </ac:spMkLst>
        </pc:spChg>
        <pc:spChg chg="mod">
          <ac:chgData name="Jorge CASTRO MEJIA" userId="b042455986ff948d" providerId="LiveId" clId="{DCBF758A-C1B1-4EA4-BBF1-E21823747E75}" dt="2022-02-25T01:25:14.711" v="56" actId="1076"/>
          <ac:spMkLst>
            <pc:docMk/>
            <pc:sldMk cId="3609019817" sldId="258"/>
            <ac:spMk id="44" creationId="{F3625BA3-6F2E-416E-B43C-E372AD6D80B8}"/>
          </ac:spMkLst>
        </pc:spChg>
        <pc:spChg chg="mod">
          <ac:chgData name="Jorge CASTRO MEJIA" userId="b042455986ff948d" providerId="LiveId" clId="{DCBF758A-C1B1-4EA4-BBF1-E21823747E75}" dt="2022-02-25T01:25:14.711" v="56" actId="1076"/>
          <ac:spMkLst>
            <pc:docMk/>
            <pc:sldMk cId="3609019817" sldId="258"/>
            <ac:spMk id="45" creationId="{83F3399B-3032-48CA-9C16-404F0B6C9E60}"/>
          </ac:spMkLst>
        </pc:spChg>
        <pc:spChg chg="mod">
          <ac:chgData name="Jorge CASTRO MEJIA" userId="b042455986ff948d" providerId="LiveId" clId="{DCBF758A-C1B1-4EA4-BBF1-E21823747E75}" dt="2022-02-25T01:25:14.711" v="56" actId="1076"/>
          <ac:spMkLst>
            <pc:docMk/>
            <pc:sldMk cId="3609019817" sldId="258"/>
            <ac:spMk id="46" creationId="{5A5DFD6B-7D5E-47BD-9C6F-E26E3A2708D4}"/>
          </ac:spMkLst>
        </pc:spChg>
        <pc:spChg chg="mod">
          <ac:chgData name="Jorge CASTRO MEJIA" userId="b042455986ff948d" providerId="LiveId" clId="{DCBF758A-C1B1-4EA4-BBF1-E21823747E75}" dt="2022-02-25T01:25:14.711" v="56" actId="1076"/>
          <ac:spMkLst>
            <pc:docMk/>
            <pc:sldMk cId="3609019817" sldId="258"/>
            <ac:spMk id="47" creationId="{72CB1308-2150-4935-820C-F7CF7E46C000}"/>
          </ac:spMkLst>
        </pc:spChg>
        <pc:spChg chg="mod">
          <ac:chgData name="Jorge CASTRO MEJIA" userId="b042455986ff948d" providerId="LiveId" clId="{DCBF758A-C1B1-4EA4-BBF1-E21823747E75}" dt="2022-02-25T01:25:14.711" v="56" actId="1076"/>
          <ac:spMkLst>
            <pc:docMk/>
            <pc:sldMk cId="3609019817" sldId="258"/>
            <ac:spMk id="48" creationId="{F01DDF16-4EC3-437F-BF05-1E408F6C0A14}"/>
          </ac:spMkLst>
        </pc:spChg>
        <pc:spChg chg="mod">
          <ac:chgData name="Jorge CASTRO MEJIA" userId="b042455986ff948d" providerId="LiveId" clId="{DCBF758A-C1B1-4EA4-BBF1-E21823747E75}" dt="2022-02-25T01:25:14.711" v="56" actId="1076"/>
          <ac:spMkLst>
            <pc:docMk/>
            <pc:sldMk cId="3609019817" sldId="258"/>
            <ac:spMk id="49" creationId="{26BEFBDF-2340-421B-9DC5-B779F92D906F}"/>
          </ac:spMkLst>
        </pc:spChg>
        <pc:spChg chg="mod">
          <ac:chgData name="Jorge CASTRO MEJIA" userId="b042455986ff948d" providerId="LiveId" clId="{DCBF758A-C1B1-4EA4-BBF1-E21823747E75}" dt="2022-02-25T01:25:14.711" v="56" actId="1076"/>
          <ac:spMkLst>
            <pc:docMk/>
            <pc:sldMk cId="3609019817" sldId="258"/>
            <ac:spMk id="50" creationId="{E392E223-AC70-4FEC-A91D-757F06F9168F}"/>
          </ac:spMkLst>
        </pc:spChg>
        <pc:spChg chg="mod">
          <ac:chgData name="Jorge CASTRO MEJIA" userId="b042455986ff948d" providerId="LiveId" clId="{DCBF758A-C1B1-4EA4-BBF1-E21823747E75}" dt="2022-02-25T01:25:14.711" v="56" actId="1076"/>
          <ac:spMkLst>
            <pc:docMk/>
            <pc:sldMk cId="3609019817" sldId="258"/>
            <ac:spMk id="51" creationId="{E7F1DD4B-722C-4CE2-A07E-2381233DF5BA}"/>
          </ac:spMkLst>
        </pc:spChg>
        <pc:spChg chg="mod">
          <ac:chgData name="Jorge CASTRO MEJIA" userId="b042455986ff948d" providerId="LiveId" clId="{DCBF758A-C1B1-4EA4-BBF1-E21823747E75}" dt="2022-02-25T01:25:14.711" v="56" actId="1076"/>
          <ac:spMkLst>
            <pc:docMk/>
            <pc:sldMk cId="3609019817" sldId="258"/>
            <ac:spMk id="52" creationId="{06F762DF-1868-4001-A602-7146FD768340}"/>
          </ac:spMkLst>
        </pc:spChg>
        <pc:spChg chg="mod">
          <ac:chgData name="Jorge CASTRO MEJIA" userId="b042455986ff948d" providerId="LiveId" clId="{DCBF758A-C1B1-4EA4-BBF1-E21823747E75}" dt="2022-02-25T01:25:14.711" v="56" actId="1076"/>
          <ac:spMkLst>
            <pc:docMk/>
            <pc:sldMk cId="3609019817" sldId="258"/>
            <ac:spMk id="53" creationId="{18A6B43B-C2B4-4C03-9860-A70FD50C70DF}"/>
          </ac:spMkLst>
        </pc:spChg>
        <pc:spChg chg="mod">
          <ac:chgData name="Jorge CASTRO MEJIA" userId="b042455986ff948d" providerId="LiveId" clId="{DCBF758A-C1B1-4EA4-BBF1-E21823747E75}" dt="2022-02-25T01:25:14.711" v="56" actId="1076"/>
          <ac:spMkLst>
            <pc:docMk/>
            <pc:sldMk cId="3609019817" sldId="258"/>
            <ac:spMk id="54" creationId="{5F06E5BC-CD32-4B5F-AC02-633DAD613F68}"/>
          </ac:spMkLst>
        </pc:spChg>
        <pc:spChg chg="mod">
          <ac:chgData name="Jorge CASTRO MEJIA" userId="b042455986ff948d" providerId="LiveId" clId="{DCBF758A-C1B1-4EA4-BBF1-E21823747E75}" dt="2022-02-25T01:25:14.711" v="56" actId="1076"/>
          <ac:spMkLst>
            <pc:docMk/>
            <pc:sldMk cId="3609019817" sldId="258"/>
            <ac:spMk id="55" creationId="{73B1CACE-11BD-4E03-B96C-83A2A3F65A33}"/>
          </ac:spMkLst>
        </pc:spChg>
        <pc:spChg chg="mod">
          <ac:chgData name="Jorge CASTRO MEJIA" userId="b042455986ff948d" providerId="LiveId" clId="{DCBF758A-C1B1-4EA4-BBF1-E21823747E75}" dt="2022-02-25T01:25:14.711" v="56" actId="1076"/>
          <ac:spMkLst>
            <pc:docMk/>
            <pc:sldMk cId="3609019817" sldId="258"/>
            <ac:spMk id="56" creationId="{E00E8FE0-B5A1-4311-AF3E-1257A4A00D27}"/>
          </ac:spMkLst>
        </pc:spChg>
        <pc:spChg chg="mod">
          <ac:chgData name="Jorge CASTRO MEJIA" userId="b042455986ff948d" providerId="LiveId" clId="{DCBF758A-C1B1-4EA4-BBF1-E21823747E75}" dt="2022-02-25T01:25:14.711" v="56" actId="1076"/>
          <ac:spMkLst>
            <pc:docMk/>
            <pc:sldMk cId="3609019817" sldId="258"/>
            <ac:spMk id="57" creationId="{9D47420E-D44B-4800-9F58-03B16E15058C}"/>
          </ac:spMkLst>
        </pc:spChg>
        <pc:spChg chg="mod">
          <ac:chgData name="Jorge CASTRO MEJIA" userId="b042455986ff948d" providerId="LiveId" clId="{DCBF758A-C1B1-4EA4-BBF1-E21823747E75}" dt="2022-02-25T01:25:14.711" v="56" actId="1076"/>
          <ac:spMkLst>
            <pc:docMk/>
            <pc:sldMk cId="3609019817" sldId="258"/>
            <ac:spMk id="58" creationId="{B0271295-5D9B-4F1A-9EE7-1E4200A8C7E0}"/>
          </ac:spMkLst>
        </pc:spChg>
        <pc:spChg chg="mod">
          <ac:chgData name="Jorge CASTRO MEJIA" userId="b042455986ff948d" providerId="LiveId" clId="{DCBF758A-C1B1-4EA4-BBF1-E21823747E75}" dt="2022-02-25T01:25:14.711" v="56" actId="1076"/>
          <ac:spMkLst>
            <pc:docMk/>
            <pc:sldMk cId="3609019817" sldId="258"/>
            <ac:spMk id="59" creationId="{3BF96EA4-C2DD-4AC9-84C7-CA2A881E9E0A}"/>
          </ac:spMkLst>
        </pc:spChg>
        <pc:spChg chg="mod">
          <ac:chgData name="Jorge CASTRO MEJIA" userId="b042455986ff948d" providerId="LiveId" clId="{DCBF758A-C1B1-4EA4-BBF1-E21823747E75}" dt="2022-02-25T01:25:14.711" v="56" actId="1076"/>
          <ac:spMkLst>
            <pc:docMk/>
            <pc:sldMk cId="3609019817" sldId="258"/>
            <ac:spMk id="60" creationId="{E9DC70C4-EEFF-4A59-A1D5-F5F466CB5D2E}"/>
          </ac:spMkLst>
        </pc:spChg>
        <pc:spChg chg="mod">
          <ac:chgData name="Jorge CASTRO MEJIA" userId="b042455986ff948d" providerId="LiveId" clId="{DCBF758A-C1B1-4EA4-BBF1-E21823747E75}" dt="2022-02-25T01:25:14.711" v="56" actId="1076"/>
          <ac:spMkLst>
            <pc:docMk/>
            <pc:sldMk cId="3609019817" sldId="258"/>
            <ac:spMk id="61" creationId="{EF80AB51-657D-4FF2-9BED-B02988A3049D}"/>
          </ac:spMkLst>
        </pc:spChg>
        <pc:spChg chg="mod">
          <ac:chgData name="Jorge CASTRO MEJIA" userId="b042455986ff948d" providerId="LiveId" clId="{DCBF758A-C1B1-4EA4-BBF1-E21823747E75}" dt="2022-02-25T01:25:14.711" v="56" actId="1076"/>
          <ac:spMkLst>
            <pc:docMk/>
            <pc:sldMk cId="3609019817" sldId="258"/>
            <ac:spMk id="62" creationId="{9F660AAE-03A6-4B3E-A3D5-2D854548B715}"/>
          </ac:spMkLst>
        </pc:spChg>
        <pc:spChg chg="mod">
          <ac:chgData name="Jorge CASTRO MEJIA" userId="b042455986ff948d" providerId="LiveId" clId="{DCBF758A-C1B1-4EA4-BBF1-E21823747E75}" dt="2022-02-25T01:25:14.711" v="56" actId="1076"/>
          <ac:spMkLst>
            <pc:docMk/>
            <pc:sldMk cId="3609019817" sldId="258"/>
            <ac:spMk id="63" creationId="{22086846-4825-44B1-B6A6-7907609A44E1}"/>
          </ac:spMkLst>
        </pc:spChg>
        <pc:spChg chg="mod">
          <ac:chgData name="Jorge CASTRO MEJIA" userId="b042455986ff948d" providerId="LiveId" clId="{DCBF758A-C1B1-4EA4-BBF1-E21823747E75}" dt="2022-02-25T01:25:14.711" v="56" actId="1076"/>
          <ac:spMkLst>
            <pc:docMk/>
            <pc:sldMk cId="3609019817" sldId="258"/>
            <ac:spMk id="64" creationId="{C1E84113-351B-437D-BBDD-E9B5D68DBA2B}"/>
          </ac:spMkLst>
        </pc:spChg>
        <pc:spChg chg="mod">
          <ac:chgData name="Jorge CASTRO MEJIA" userId="b042455986ff948d" providerId="LiveId" clId="{DCBF758A-C1B1-4EA4-BBF1-E21823747E75}" dt="2022-02-25T01:25:14.711" v="56" actId="1076"/>
          <ac:spMkLst>
            <pc:docMk/>
            <pc:sldMk cId="3609019817" sldId="258"/>
            <ac:spMk id="65" creationId="{9CCAB1D2-A636-40F6-B66B-23DE19541C2A}"/>
          </ac:spMkLst>
        </pc:spChg>
        <pc:spChg chg="mod">
          <ac:chgData name="Jorge CASTRO MEJIA" userId="b042455986ff948d" providerId="LiveId" clId="{DCBF758A-C1B1-4EA4-BBF1-E21823747E75}" dt="2022-02-25T01:25:14.711" v="56" actId="1076"/>
          <ac:spMkLst>
            <pc:docMk/>
            <pc:sldMk cId="3609019817" sldId="258"/>
            <ac:spMk id="66" creationId="{74E6708A-8D94-438E-A1F0-2324B50263E3}"/>
          </ac:spMkLst>
        </pc:spChg>
        <pc:spChg chg="mod">
          <ac:chgData name="Jorge CASTRO MEJIA" userId="b042455986ff948d" providerId="LiveId" clId="{DCBF758A-C1B1-4EA4-BBF1-E21823747E75}" dt="2022-02-25T01:25:14.711" v="56" actId="1076"/>
          <ac:spMkLst>
            <pc:docMk/>
            <pc:sldMk cId="3609019817" sldId="258"/>
            <ac:spMk id="67" creationId="{AFB9212C-DE12-4481-92AB-9CDEE87E7929}"/>
          </ac:spMkLst>
        </pc:spChg>
        <pc:spChg chg="mod">
          <ac:chgData name="Jorge CASTRO MEJIA" userId="b042455986ff948d" providerId="LiveId" clId="{DCBF758A-C1B1-4EA4-BBF1-E21823747E75}" dt="2022-02-25T01:25:14.711" v="56" actId="1076"/>
          <ac:spMkLst>
            <pc:docMk/>
            <pc:sldMk cId="3609019817" sldId="258"/>
            <ac:spMk id="68" creationId="{7A3892A2-6D15-4884-B90D-E1AB3D1D98D3}"/>
          </ac:spMkLst>
        </pc:spChg>
        <pc:spChg chg="mod">
          <ac:chgData name="Jorge CASTRO MEJIA" userId="b042455986ff948d" providerId="LiveId" clId="{DCBF758A-C1B1-4EA4-BBF1-E21823747E75}" dt="2022-02-25T01:25:14.711" v="56" actId="1076"/>
          <ac:spMkLst>
            <pc:docMk/>
            <pc:sldMk cId="3609019817" sldId="258"/>
            <ac:spMk id="69" creationId="{96D14C2F-5182-4FED-920F-039980799EF3}"/>
          </ac:spMkLst>
        </pc:spChg>
        <pc:spChg chg="mod">
          <ac:chgData name="Jorge CASTRO MEJIA" userId="b042455986ff948d" providerId="LiveId" clId="{DCBF758A-C1B1-4EA4-BBF1-E21823747E75}" dt="2022-02-25T01:25:14.711" v="56" actId="1076"/>
          <ac:spMkLst>
            <pc:docMk/>
            <pc:sldMk cId="3609019817" sldId="258"/>
            <ac:spMk id="70" creationId="{B4690C22-1E19-4B83-A795-89BAD22FDB42}"/>
          </ac:spMkLst>
        </pc:spChg>
        <pc:spChg chg="mod">
          <ac:chgData name="Jorge CASTRO MEJIA" userId="b042455986ff948d" providerId="LiveId" clId="{DCBF758A-C1B1-4EA4-BBF1-E21823747E75}" dt="2022-02-25T01:25:14.711" v="56" actId="1076"/>
          <ac:spMkLst>
            <pc:docMk/>
            <pc:sldMk cId="3609019817" sldId="258"/>
            <ac:spMk id="71" creationId="{89F9EE60-B9F2-4DDE-B1A8-77ED4F5B6B1B}"/>
          </ac:spMkLst>
        </pc:spChg>
        <pc:spChg chg="mod">
          <ac:chgData name="Jorge CASTRO MEJIA" userId="b042455986ff948d" providerId="LiveId" clId="{DCBF758A-C1B1-4EA4-BBF1-E21823747E75}" dt="2022-02-25T01:25:14.711" v="56" actId="1076"/>
          <ac:spMkLst>
            <pc:docMk/>
            <pc:sldMk cId="3609019817" sldId="258"/>
            <ac:spMk id="72" creationId="{E59ABB3F-D608-4E3A-9F7E-708FF0A1418A}"/>
          </ac:spMkLst>
        </pc:spChg>
        <pc:spChg chg="mod">
          <ac:chgData name="Jorge CASTRO MEJIA" userId="b042455986ff948d" providerId="LiveId" clId="{DCBF758A-C1B1-4EA4-BBF1-E21823747E75}" dt="2022-02-25T01:25:14.711" v="56" actId="1076"/>
          <ac:spMkLst>
            <pc:docMk/>
            <pc:sldMk cId="3609019817" sldId="258"/>
            <ac:spMk id="73" creationId="{1EBA0B32-D08B-49FD-B76E-560DA4C0CF5A}"/>
          </ac:spMkLst>
        </pc:spChg>
        <pc:spChg chg="mod">
          <ac:chgData name="Jorge CASTRO MEJIA" userId="b042455986ff948d" providerId="LiveId" clId="{DCBF758A-C1B1-4EA4-BBF1-E21823747E75}" dt="2022-02-25T01:25:14.711" v="56" actId="1076"/>
          <ac:spMkLst>
            <pc:docMk/>
            <pc:sldMk cId="3609019817" sldId="258"/>
            <ac:spMk id="74" creationId="{76834418-CFA8-42FE-94BC-92CBA80B27A1}"/>
          </ac:spMkLst>
        </pc:spChg>
        <pc:spChg chg="mod">
          <ac:chgData name="Jorge CASTRO MEJIA" userId="b042455986ff948d" providerId="LiveId" clId="{DCBF758A-C1B1-4EA4-BBF1-E21823747E75}" dt="2022-02-25T01:25:14.711" v="56" actId="1076"/>
          <ac:spMkLst>
            <pc:docMk/>
            <pc:sldMk cId="3609019817" sldId="258"/>
            <ac:spMk id="75" creationId="{7AD2B8E4-CD75-4898-8448-F5D133B941E4}"/>
          </ac:spMkLst>
        </pc:spChg>
        <pc:spChg chg="mod">
          <ac:chgData name="Jorge CASTRO MEJIA" userId="b042455986ff948d" providerId="LiveId" clId="{DCBF758A-C1B1-4EA4-BBF1-E21823747E75}" dt="2022-02-25T01:25:14.711" v="56" actId="1076"/>
          <ac:spMkLst>
            <pc:docMk/>
            <pc:sldMk cId="3609019817" sldId="258"/>
            <ac:spMk id="76" creationId="{4D89B443-298C-4751-9E4F-C6F2C0543776}"/>
          </ac:spMkLst>
        </pc:spChg>
        <pc:spChg chg="mod">
          <ac:chgData name="Jorge CASTRO MEJIA" userId="b042455986ff948d" providerId="LiveId" clId="{DCBF758A-C1B1-4EA4-BBF1-E21823747E75}" dt="2022-02-25T01:25:14.711" v="56" actId="1076"/>
          <ac:spMkLst>
            <pc:docMk/>
            <pc:sldMk cId="3609019817" sldId="258"/>
            <ac:spMk id="77" creationId="{7A597A3B-7900-4AD5-A1D8-F8407C9ABEA8}"/>
          </ac:spMkLst>
        </pc:spChg>
        <pc:spChg chg="mod">
          <ac:chgData name="Jorge CASTRO MEJIA" userId="b042455986ff948d" providerId="LiveId" clId="{DCBF758A-C1B1-4EA4-BBF1-E21823747E75}" dt="2022-02-25T01:25:14.711" v="56" actId="1076"/>
          <ac:spMkLst>
            <pc:docMk/>
            <pc:sldMk cId="3609019817" sldId="258"/>
            <ac:spMk id="78" creationId="{2D04CBA1-77A3-431D-8519-E091141371D7}"/>
          </ac:spMkLst>
        </pc:spChg>
        <pc:spChg chg="mod">
          <ac:chgData name="Jorge CASTRO MEJIA" userId="b042455986ff948d" providerId="LiveId" clId="{DCBF758A-C1B1-4EA4-BBF1-E21823747E75}" dt="2022-02-25T01:25:14.711" v="56" actId="1076"/>
          <ac:spMkLst>
            <pc:docMk/>
            <pc:sldMk cId="3609019817" sldId="258"/>
            <ac:spMk id="79" creationId="{8A3289F0-416E-4F5C-84A1-CF2DCE29C742}"/>
          </ac:spMkLst>
        </pc:spChg>
        <pc:spChg chg="mod">
          <ac:chgData name="Jorge CASTRO MEJIA" userId="b042455986ff948d" providerId="LiveId" clId="{DCBF758A-C1B1-4EA4-BBF1-E21823747E75}" dt="2022-02-25T01:25:14.711" v="56" actId="1076"/>
          <ac:spMkLst>
            <pc:docMk/>
            <pc:sldMk cId="3609019817" sldId="258"/>
            <ac:spMk id="80" creationId="{DF84277D-A3DF-4BB7-B3B7-65B218800D3D}"/>
          </ac:spMkLst>
        </pc:spChg>
        <pc:spChg chg="mod">
          <ac:chgData name="Jorge CASTRO MEJIA" userId="b042455986ff948d" providerId="LiveId" clId="{DCBF758A-C1B1-4EA4-BBF1-E21823747E75}" dt="2022-02-25T01:25:14.711" v="56" actId="1076"/>
          <ac:spMkLst>
            <pc:docMk/>
            <pc:sldMk cId="3609019817" sldId="258"/>
            <ac:spMk id="81" creationId="{57F07D3A-2379-48D9-88D8-75A2DCB4E938}"/>
          </ac:spMkLst>
        </pc:spChg>
        <pc:spChg chg="mod">
          <ac:chgData name="Jorge CASTRO MEJIA" userId="b042455986ff948d" providerId="LiveId" clId="{DCBF758A-C1B1-4EA4-BBF1-E21823747E75}" dt="2022-02-25T01:25:14.711" v="56" actId="1076"/>
          <ac:spMkLst>
            <pc:docMk/>
            <pc:sldMk cId="3609019817" sldId="258"/>
            <ac:spMk id="82" creationId="{AD0E7DF9-E1C6-4F75-B428-AC1C71F2A7D8}"/>
          </ac:spMkLst>
        </pc:spChg>
        <pc:spChg chg="mod">
          <ac:chgData name="Jorge CASTRO MEJIA" userId="b042455986ff948d" providerId="LiveId" clId="{DCBF758A-C1B1-4EA4-BBF1-E21823747E75}" dt="2022-02-25T01:25:14.711" v="56" actId="1076"/>
          <ac:spMkLst>
            <pc:docMk/>
            <pc:sldMk cId="3609019817" sldId="258"/>
            <ac:spMk id="83" creationId="{2C9AE7B4-5E3E-4691-8326-C52F25AFAA07}"/>
          </ac:spMkLst>
        </pc:spChg>
        <pc:spChg chg="mod">
          <ac:chgData name="Jorge CASTRO MEJIA" userId="b042455986ff948d" providerId="LiveId" clId="{DCBF758A-C1B1-4EA4-BBF1-E21823747E75}" dt="2022-02-25T01:25:14.711" v="56" actId="1076"/>
          <ac:spMkLst>
            <pc:docMk/>
            <pc:sldMk cId="3609019817" sldId="258"/>
            <ac:spMk id="84" creationId="{0E4A9A17-9291-4DC1-9A40-6D50FD9BF470}"/>
          </ac:spMkLst>
        </pc:spChg>
        <pc:spChg chg="mod">
          <ac:chgData name="Jorge CASTRO MEJIA" userId="b042455986ff948d" providerId="LiveId" clId="{DCBF758A-C1B1-4EA4-BBF1-E21823747E75}" dt="2022-02-25T01:25:14.711" v="56" actId="1076"/>
          <ac:spMkLst>
            <pc:docMk/>
            <pc:sldMk cId="3609019817" sldId="258"/>
            <ac:spMk id="85" creationId="{F9A3EF75-08B7-4978-9B0F-3630EC7043F7}"/>
          </ac:spMkLst>
        </pc:spChg>
        <pc:spChg chg="mod">
          <ac:chgData name="Jorge CASTRO MEJIA" userId="b042455986ff948d" providerId="LiveId" clId="{DCBF758A-C1B1-4EA4-BBF1-E21823747E75}" dt="2022-02-25T01:25:14.711" v="56" actId="1076"/>
          <ac:spMkLst>
            <pc:docMk/>
            <pc:sldMk cId="3609019817" sldId="258"/>
            <ac:spMk id="86" creationId="{274C8DC9-37D9-49AC-BB2B-407E8F1AB3A2}"/>
          </ac:spMkLst>
        </pc:spChg>
        <pc:spChg chg="mod">
          <ac:chgData name="Jorge CASTRO MEJIA" userId="b042455986ff948d" providerId="LiveId" clId="{DCBF758A-C1B1-4EA4-BBF1-E21823747E75}" dt="2022-02-25T01:25:14.711" v="56" actId="1076"/>
          <ac:spMkLst>
            <pc:docMk/>
            <pc:sldMk cId="3609019817" sldId="258"/>
            <ac:spMk id="87" creationId="{3E474D50-EADA-478D-BB74-8A6BB7BF68A1}"/>
          </ac:spMkLst>
        </pc:spChg>
        <pc:spChg chg="mod">
          <ac:chgData name="Jorge CASTRO MEJIA" userId="b042455986ff948d" providerId="LiveId" clId="{DCBF758A-C1B1-4EA4-BBF1-E21823747E75}" dt="2022-02-25T01:25:14.711" v="56" actId="1076"/>
          <ac:spMkLst>
            <pc:docMk/>
            <pc:sldMk cId="3609019817" sldId="258"/>
            <ac:spMk id="88" creationId="{73A246BD-2DE1-4687-9967-D85773EA8C22}"/>
          </ac:spMkLst>
        </pc:spChg>
        <pc:spChg chg="mod">
          <ac:chgData name="Jorge CASTRO MEJIA" userId="b042455986ff948d" providerId="LiveId" clId="{DCBF758A-C1B1-4EA4-BBF1-E21823747E75}" dt="2022-02-25T01:25:14.711" v="56" actId="1076"/>
          <ac:spMkLst>
            <pc:docMk/>
            <pc:sldMk cId="3609019817" sldId="258"/>
            <ac:spMk id="89" creationId="{F8B358C2-D4CF-475B-88FC-A1B14654A2A3}"/>
          </ac:spMkLst>
        </pc:spChg>
        <pc:spChg chg="mod">
          <ac:chgData name="Jorge CASTRO MEJIA" userId="b042455986ff948d" providerId="LiveId" clId="{DCBF758A-C1B1-4EA4-BBF1-E21823747E75}" dt="2022-02-25T01:25:14.711" v="56" actId="1076"/>
          <ac:spMkLst>
            <pc:docMk/>
            <pc:sldMk cId="3609019817" sldId="258"/>
            <ac:spMk id="90" creationId="{D4DD4077-76E1-4F56-B1C0-70F1354475A7}"/>
          </ac:spMkLst>
        </pc:spChg>
        <pc:spChg chg="mod">
          <ac:chgData name="Jorge CASTRO MEJIA" userId="b042455986ff948d" providerId="LiveId" clId="{DCBF758A-C1B1-4EA4-BBF1-E21823747E75}" dt="2022-02-25T01:25:14.711" v="56" actId="1076"/>
          <ac:spMkLst>
            <pc:docMk/>
            <pc:sldMk cId="3609019817" sldId="258"/>
            <ac:spMk id="91" creationId="{7D79420B-70A1-4CC8-849F-D4920C475446}"/>
          </ac:spMkLst>
        </pc:spChg>
        <pc:spChg chg="mod">
          <ac:chgData name="Jorge CASTRO MEJIA" userId="b042455986ff948d" providerId="LiveId" clId="{DCBF758A-C1B1-4EA4-BBF1-E21823747E75}" dt="2022-02-25T01:25:14.711" v="56" actId="1076"/>
          <ac:spMkLst>
            <pc:docMk/>
            <pc:sldMk cId="3609019817" sldId="258"/>
            <ac:spMk id="92" creationId="{E5DC5D67-FE1C-4E2C-9611-7D9EF5FC749B}"/>
          </ac:spMkLst>
        </pc:spChg>
        <pc:spChg chg="mod">
          <ac:chgData name="Jorge CASTRO MEJIA" userId="b042455986ff948d" providerId="LiveId" clId="{DCBF758A-C1B1-4EA4-BBF1-E21823747E75}" dt="2022-02-25T01:25:14.711" v="56" actId="1076"/>
          <ac:spMkLst>
            <pc:docMk/>
            <pc:sldMk cId="3609019817" sldId="258"/>
            <ac:spMk id="93" creationId="{E3ACA3C8-9E03-4934-BD52-C88163F72220}"/>
          </ac:spMkLst>
        </pc:spChg>
        <pc:spChg chg="mod">
          <ac:chgData name="Jorge CASTRO MEJIA" userId="b042455986ff948d" providerId="LiveId" clId="{DCBF758A-C1B1-4EA4-BBF1-E21823747E75}" dt="2022-02-25T01:25:14.711" v="56" actId="1076"/>
          <ac:spMkLst>
            <pc:docMk/>
            <pc:sldMk cId="3609019817" sldId="258"/>
            <ac:spMk id="94" creationId="{D8E4B8AF-B6BE-4C6B-8057-AE641A1674FC}"/>
          </ac:spMkLst>
        </pc:spChg>
        <pc:spChg chg="mod">
          <ac:chgData name="Jorge CASTRO MEJIA" userId="b042455986ff948d" providerId="LiveId" clId="{DCBF758A-C1B1-4EA4-BBF1-E21823747E75}" dt="2022-02-25T01:25:14.711" v="56" actId="1076"/>
          <ac:spMkLst>
            <pc:docMk/>
            <pc:sldMk cId="3609019817" sldId="258"/>
            <ac:spMk id="95" creationId="{C248245B-2735-45DD-AF76-481BD99AA1CD}"/>
          </ac:spMkLst>
        </pc:spChg>
        <pc:spChg chg="mod">
          <ac:chgData name="Jorge CASTRO MEJIA" userId="b042455986ff948d" providerId="LiveId" clId="{DCBF758A-C1B1-4EA4-BBF1-E21823747E75}" dt="2022-02-25T01:25:14.711" v="56" actId="1076"/>
          <ac:spMkLst>
            <pc:docMk/>
            <pc:sldMk cId="3609019817" sldId="258"/>
            <ac:spMk id="96" creationId="{322B0B9E-68BF-4FC0-AECB-EA5937DC521D}"/>
          </ac:spMkLst>
        </pc:spChg>
        <pc:spChg chg="mod">
          <ac:chgData name="Jorge CASTRO MEJIA" userId="b042455986ff948d" providerId="LiveId" clId="{DCBF758A-C1B1-4EA4-BBF1-E21823747E75}" dt="2022-02-25T01:25:14.711" v="56" actId="1076"/>
          <ac:spMkLst>
            <pc:docMk/>
            <pc:sldMk cId="3609019817" sldId="258"/>
            <ac:spMk id="97" creationId="{B8FEFEE6-EAB8-4BA6-B577-6C2B61C6A80B}"/>
          </ac:spMkLst>
        </pc:spChg>
        <pc:spChg chg="mod">
          <ac:chgData name="Jorge CASTRO MEJIA" userId="b042455986ff948d" providerId="LiveId" clId="{DCBF758A-C1B1-4EA4-BBF1-E21823747E75}" dt="2022-02-25T01:25:14.711" v="56" actId="1076"/>
          <ac:spMkLst>
            <pc:docMk/>
            <pc:sldMk cId="3609019817" sldId="258"/>
            <ac:spMk id="98" creationId="{17614644-7D9B-40C1-AD55-D2A9EE87D7E4}"/>
          </ac:spMkLst>
        </pc:spChg>
        <pc:spChg chg="mod">
          <ac:chgData name="Jorge CASTRO MEJIA" userId="b042455986ff948d" providerId="LiveId" clId="{DCBF758A-C1B1-4EA4-BBF1-E21823747E75}" dt="2022-02-25T01:25:14.711" v="56" actId="1076"/>
          <ac:spMkLst>
            <pc:docMk/>
            <pc:sldMk cId="3609019817" sldId="258"/>
            <ac:spMk id="99" creationId="{3BCA24A5-9428-4BB3-B135-63B781288DEF}"/>
          </ac:spMkLst>
        </pc:spChg>
        <pc:spChg chg="mod">
          <ac:chgData name="Jorge CASTRO MEJIA" userId="b042455986ff948d" providerId="LiveId" clId="{DCBF758A-C1B1-4EA4-BBF1-E21823747E75}" dt="2022-02-25T01:25:14.711" v="56" actId="1076"/>
          <ac:spMkLst>
            <pc:docMk/>
            <pc:sldMk cId="3609019817" sldId="258"/>
            <ac:spMk id="100" creationId="{FC3DF1FC-DB66-446C-806B-83880B04477A}"/>
          </ac:spMkLst>
        </pc:spChg>
        <pc:spChg chg="mod">
          <ac:chgData name="Jorge CASTRO MEJIA" userId="b042455986ff948d" providerId="LiveId" clId="{DCBF758A-C1B1-4EA4-BBF1-E21823747E75}" dt="2022-02-25T01:25:14.711" v="56" actId="1076"/>
          <ac:spMkLst>
            <pc:docMk/>
            <pc:sldMk cId="3609019817" sldId="258"/>
            <ac:spMk id="101" creationId="{7C2B3E8E-6733-4A6C-BE40-3B3255D1553C}"/>
          </ac:spMkLst>
        </pc:spChg>
        <pc:spChg chg="mod">
          <ac:chgData name="Jorge CASTRO MEJIA" userId="b042455986ff948d" providerId="LiveId" clId="{DCBF758A-C1B1-4EA4-BBF1-E21823747E75}" dt="2022-02-25T01:25:14.711" v="56" actId="1076"/>
          <ac:spMkLst>
            <pc:docMk/>
            <pc:sldMk cId="3609019817" sldId="258"/>
            <ac:spMk id="102" creationId="{42C3262A-0F6C-4D24-A7F4-A217E5B4E7EB}"/>
          </ac:spMkLst>
        </pc:spChg>
        <pc:spChg chg="mod">
          <ac:chgData name="Jorge CASTRO MEJIA" userId="b042455986ff948d" providerId="LiveId" clId="{DCBF758A-C1B1-4EA4-BBF1-E21823747E75}" dt="2022-02-25T01:25:14.711" v="56" actId="1076"/>
          <ac:spMkLst>
            <pc:docMk/>
            <pc:sldMk cId="3609019817" sldId="258"/>
            <ac:spMk id="103" creationId="{C1C965BA-285E-4084-83A9-9D874E4C7A0C}"/>
          </ac:spMkLst>
        </pc:spChg>
        <pc:spChg chg="mod">
          <ac:chgData name="Jorge CASTRO MEJIA" userId="b042455986ff948d" providerId="LiveId" clId="{DCBF758A-C1B1-4EA4-BBF1-E21823747E75}" dt="2022-02-25T01:25:14.711" v="56" actId="1076"/>
          <ac:spMkLst>
            <pc:docMk/>
            <pc:sldMk cId="3609019817" sldId="258"/>
            <ac:spMk id="104" creationId="{74C7A15A-0E46-48CB-8FCF-77095F5D6F80}"/>
          </ac:spMkLst>
        </pc:spChg>
        <pc:spChg chg="mod">
          <ac:chgData name="Jorge CASTRO MEJIA" userId="b042455986ff948d" providerId="LiveId" clId="{DCBF758A-C1B1-4EA4-BBF1-E21823747E75}" dt="2022-02-25T01:25:14.711" v="56" actId="1076"/>
          <ac:spMkLst>
            <pc:docMk/>
            <pc:sldMk cId="3609019817" sldId="258"/>
            <ac:spMk id="105" creationId="{95C3D8A9-8295-4F96-A994-26DD4C0A5852}"/>
          </ac:spMkLst>
        </pc:spChg>
        <pc:spChg chg="mod">
          <ac:chgData name="Jorge CASTRO MEJIA" userId="b042455986ff948d" providerId="LiveId" clId="{DCBF758A-C1B1-4EA4-BBF1-E21823747E75}" dt="2022-02-25T01:25:14.711" v="56" actId="1076"/>
          <ac:spMkLst>
            <pc:docMk/>
            <pc:sldMk cId="3609019817" sldId="258"/>
            <ac:spMk id="106" creationId="{064F8F00-5467-46D8-9B86-8E97B3348F57}"/>
          </ac:spMkLst>
        </pc:spChg>
        <pc:spChg chg="mod">
          <ac:chgData name="Jorge CASTRO MEJIA" userId="b042455986ff948d" providerId="LiveId" clId="{DCBF758A-C1B1-4EA4-BBF1-E21823747E75}" dt="2022-02-25T01:25:14.711" v="56" actId="1076"/>
          <ac:spMkLst>
            <pc:docMk/>
            <pc:sldMk cId="3609019817" sldId="258"/>
            <ac:spMk id="107" creationId="{48A5AF25-B585-4EDA-827F-EFF04FD55C8F}"/>
          </ac:spMkLst>
        </pc:spChg>
        <pc:spChg chg="mod">
          <ac:chgData name="Jorge CASTRO MEJIA" userId="b042455986ff948d" providerId="LiveId" clId="{DCBF758A-C1B1-4EA4-BBF1-E21823747E75}" dt="2022-02-25T01:25:14.711" v="56" actId="1076"/>
          <ac:spMkLst>
            <pc:docMk/>
            <pc:sldMk cId="3609019817" sldId="258"/>
            <ac:spMk id="108" creationId="{F4D381B5-E6A4-48C5-86A0-326A57647C81}"/>
          </ac:spMkLst>
        </pc:spChg>
        <pc:spChg chg="mod">
          <ac:chgData name="Jorge CASTRO MEJIA" userId="b042455986ff948d" providerId="LiveId" clId="{DCBF758A-C1B1-4EA4-BBF1-E21823747E75}" dt="2022-02-25T01:25:14.711" v="56" actId="1076"/>
          <ac:spMkLst>
            <pc:docMk/>
            <pc:sldMk cId="3609019817" sldId="258"/>
            <ac:spMk id="109" creationId="{007EC348-5477-43F1-BA56-E7B7B81E5F6F}"/>
          </ac:spMkLst>
        </pc:spChg>
        <pc:grpChg chg="add del mod">
          <ac:chgData name="Jorge CASTRO MEJIA" userId="b042455986ff948d" providerId="LiveId" clId="{DCBF758A-C1B1-4EA4-BBF1-E21823747E75}" dt="2022-02-25T01:25:11.301" v="55" actId="478"/>
          <ac:grpSpMkLst>
            <pc:docMk/>
            <pc:sldMk cId="3609019817" sldId="258"/>
            <ac:grpSpMk id="7" creationId="{4E649D00-54F2-4EA8-9414-AA481B12F2C9}"/>
          </ac:grpSpMkLst>
        </pc:grpChg>
        <pc:grpChg chg="del mod topLvl">
          <ac:chgData name="Jorge CASTRO MEJIA" userId="b042455986ff948d" providerId="LiveId" clId="{DCBF758A-C1B1-4EA4-BBF1-E21823747E75}" dt="2022-03-04T13:17:41.423" v="67" actId="478"/>
          <ac:grpSpMkLst>
            <pc:docMk/>
            <pc:sldMk cId="3609019817" sldId="258"/>
            <ac:grpSpMk id="9" creationId="{55BF3549-F472-403F-9A73-65AD0C5DCF2D}"/>
          </ac:grpSpMkLst>
        </pc:grpChg>
        <pc:picChg chg="del mod">
          <ac:chgData name="Jorge CASTRO MEJIA" userId="b042455986ff948d" providerId="LiveId" clId="{DCBF758A-C1B1-4EA4-BBF1-E21823747E75}" dt="2022-03-04T13:19:18.129" v="87" actId="478"/>
          <ac:picMkLst>
            <pc:docMk/>
            <pc:sldMk cId="3609019817" sldId="258"/>
            <ac:picMk id="3" creationId="{00000000-0000-0000-0000-000000000000}"/>
          </ac:picMkLst>
        </pc:picChg>
        <pc:picChg chg="add del mod">
          <ac:chgData name="Jorge CASTRO MEJIA" userId="b042455986ff948d" providerId="LiveId" clId="{DCBF758A-C1B1-4EA4-BBF1-E21823747E75}" dt="2022-03-04T14:32:33.030" v="410" actId="21"/>
          <ac:picMkLst>
            <pc:docMk/>
            <pc:sldMk cId="3609019817" sldId="258"/>
            <ac:picMk id="4" creationId="{BE38A17E-10FB-4E5A-A04F-858A88728C6F}"/>
          </ac:picMkLst>
        </pc:picChg>
        <pc:picChg chg="add del mod">
          <ac:chgData name="Jorge CASTRO MEJIA" userId="b042455986ff948d" providerId="LiveId" clId="{DCBF758A-C1B1-4EA4-BBF1-E21823747E75}" dt="2022-03-04T13:17:48.112" v="68" actId="478"/>
          <ac:picMkLst>
            <pc:docMk/>
            <pc:sldMk cId="3609019817" sldId="258"/>
            <ac:picMk id="5" creationId="{7304B9A3-C0F7-4FD3-9830-81B37ED3B27C}"/>
          </ac:picMkLst>
        </pc:picChg>
        <pc:picChg chg="add del mod">
          <ac:chgData name="Jorge CASTRO MEJIA" userId="b042455986ff948d" providerId="LiveId" clId="{DCBF758A-C1B1-4EA4-BBF1-E21823747E75}" dt="2022-03-04T13:17:52.213" v="69" actId="478"/>
          <ac:picMkLst>
            <pc:docMk/>
            <pc:sldMk cId="3609019817" sldId="258"/>
            <ac:picMk id="6" creationId="{9331C736-D488-4F9F-A0F7-0F399951513A}"/>
          </ac:picMkLst>
        </pc:picChg>
        <pc:picChg chg="add mod">
          <ac:chgData name="Jorge CASTRO MEJIA" userId="b042455986ff948d" providerId="LiveId" clId="{DCBF758A-C1B1-4EA4-BBF1-E21823747E75}" dt="2022-03-04T14:32:58.459" v="411"/>
          <ac:picMkLst>
            <pc:docMk/>
            <pc:sldMk cId="3609019817" sldId="258"/>
            <ac:picMk id="110" creationId="{D8C3C827-64E5-4255-B03F-CE24AA416F64}"/>
          </ac:picMkLst>
        </pc:picChg>
      </pc:sldChg>
      <pc:sldChg chg="del">
        <pc:chgData name="Jorge CASTRO MEJIA" userId="b042455986ff948d" providerId="LiveId" clId="{DCBF758A-C1B1-4EA4-BBF1-E21823747E75}" dt="2022-02-25T01:08:08.807" v="0" actId="47"/>
        <pc:sldMkLst>
          <pc:docMk/>
          <pc:sldMk cId="2139406264" sldId="259"/>
        </pc:sldMkLst>
      </pc:sldChg>
      <pc:sldChg chg="del">
        <pc:chgData name="Jorge CASTRO MEJIA" userId="b042455986ff948d" providerId="LiveId" clId="{DCBF758A-C1B1-4EA4-BBF1-E21823747E75}" dt="2022-02-25T01:08:18.090" v="3" actId="47"/>
        <pc:sldMkLst>
          <pc:docMk/>
          <pc:sldMk cId="26317215" sldId="261"/>
        </pc:sldMkLst>
      </pc:sldChg>
      <pc:sldChg chg="del">
        <pc:chgData name="Jorge CASTRO MEJIA" userId="b042455986ff948d" providerId="LiveId" clId="{DCBF758A-C1B1-4EA4-BBF1-E21823747E75}" dt="2022-02-25T01:08:32.849" v="9" actId="47"/>
        <pc:sldMkLst>
          <pc:docMk/>
          <pc:sldMk cId="3358054335" sldId="262"/>
        </pc:sldMkLst>
      </pc:sldChg>
      <pc:sldChg chg="del">
        <pc:chgData name="Jorge CASTRO MEJIA" userId="b042455986ff948d" providerId="LiveId" clId="{DCBF758A-C1B1-4EA4-BBF1-E21823747E75}" dt="2022-02-25T01:08:50.907" v="14" actId="47"/>
        <pc:sldMkLst>
          <pc:docMk/>
          <pc:sldMk cId="2600371594" sldId="264"/>
        </pc:sldMkLst>
      </pc:sldChg>
      <pc:sldChg chg="del">
        <pc:chgData name="Jorge CASTRO MEJIA" userId="b042455986ff948d" providerId="LiveId" clId="{DCBF758A-C1B1-4EA4-BBF1-E21823747E75}" dt="2022-02-25T01:08:52.659" v="15" actId="47"/>
        <pc:sldMkLst>
          <pc:docMk/>
          <pc:sldMk cId="2612529927" sldId="265"/>
        </pc:sldMkLst>
      </pc:sldChg>
      <pc:sldChg chg="addSp delSp modSp mod">
        <pc:chgData name="Jorge CASTRO MEJIA" userId="b042455986ff948d" providerId="LiveId" clId="{DCBF758A-C1B1-4EA4-BBF1-E21823747E75}" dt="2022-03-05T08:13:18.723" v="3070" actId="1076"/>
        <pc:sldMkLst>
          <pc:docMk/>
          <pc:sldMk cId="1178608765" sldId="266"/>
        </pc:sldMkLst>
        <pc:spChg chg="mod">
          <ac:chgData name="Jorge CASTRO MEJIA" userId="b042455986ff948d" providerId="LiveId" clId="{DCBF758A-C1B1-4EA4-BBF1-E21823747E75}" dt="2022-03-05T08:10:52.504" v="3059" actId="20577"/>
          <ac:spMkLst>
            <pc:docMk/>
            <pc:sldMk cId="1178608765" sldId="266"/>
            <ac:spMk id="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6" creationId="{069D3DDB-2305-47A1-9353-0EF30B9691BA}"/>
          </ac:spMkLst>
        </pc:spChg>
        <pc:spChg chg="mod">
          <ac:chgData name="Jorge CASTRO MEJIA" userId="b042455986ff948d" providerId="LiveId" clId="{DCBF758A-C1B1-4EA4-BBF1-E21823747E75}" dt="2022-03-05T08:13:18.723" v="3070" actId="1076"/>
          <ac:spMkLst>
            <pc:docMk/>
            <pc:sldMk cId="1178608765" sldId="266"/>
            <ac:spMk id="7" creationId="{8864DBA3-D7A7-4032-B446-8AC0B3756ED0}"/>
          </ac:spMkLst>
        </pc:spChg>
        <pc:spChg chg="mod">
          <ac:chgData name="Jorge CASTRO MEJIA" userId="b042455986ff948d" providerId="LiveId" clId="{DCBF758A-C1B1-4EA4-BBF1-E21823747E75}" dt="2022-03-05T08:13:18.723" v="3070" actId="1076"/>
          <ac:spMkLst>
            <pc:docMk/>
            <pc:sldMk cId="1178608765" sldId="266"/>
            <ac:spMk id="8" creationId="{A2B2DCD2-2B3C-456D-B609-F4DFE9F60964}"/>
          </ac:spMkLst>
        </pc:spChg>
        <pc:spChg chg="mod">
          <ac:chgData name="Jorge CASTRO MEJIA" userId="b042455986ff948d" providerId="LiveId" clId="{DCBF758A-C1B1-4EA4-BBF1-E21823747E75}" dt="2022-03-05T08:13:18.723" v="3070" actId="1076"/>
          <ac:spMkLst>
            <pc:docMk/>
            <pc:sldMk cId="1178608765" sldId="266"/>
            <ac:spMk id="9" creationId="{52655296-7C1B-4D8F-BED7-2BE2CA10066D}"/>
          </ac:spMkLst>
        </pc:spChg>
        <pc:spChg chg="mod">
          <ac:chgData name="Jorge CASTRO MEJIA" userId="b042455986ff948d" providerId="LiveId" clId="{DCBF758A-C1B1-4EA4-BBF1-E21823747E75}" dt="2022-03-05T08:13:18.723" v="3070" actId="1076"/>
          <ac:spMkLst>
            <pc:docMk/>
            <pc:sldMk cId="1178608765" sldId="266"/>
            <ac:spMk id="10" creationId="{C8391DB6-1D99-4672-93EF-80B9E99182C6}"/>
          </ac:spMkLst>
        </pc:spChg>
        <pc:spChg chg="mod">
          <ac:chgData name="Jorge CASTRO MEJIA" userId="b042455986ff948d" providerId="LiveId" clId="{DCBF758A-C1B1-4EA4-BBF1-E21823747E75}" dt="2022-03-05T08:13:18.723" v="3070" actId="1076"/>
          <ac:spMkLst>
            <pc:docMk/>
            <pc:sldMk cId="1178608765" sldId="266"/>
            <ac:spMk id="11" creationId="{5A81FCB4-1FD6-40E1-B4F3-8013FE64C070}"/>
          </ac:spMkLst>
        </pc:spChg>
        <pc:spChg chg="del">
          <ac:chgData name="Jorge CASTRO MEJIA" userId="b042455986ff948d" providerId="LiveId" clId="{DCBF758A-C1B1-4EA4-BBF1-E21823747E75}" dt="2022-03-05T08:08:57.141" v="3032" actId="478"/>
          <ac:spMkLst>
            <pc:docMk/>
            <pc:sldMk cId="1178608765" sldId="266"/>
            <ac:spMk id="1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13" creationId="{919D41BF-4953-449A-B494-6B41944713FE}"/>
          </ac:spMkLst>
        </pc:spChg>
        <pc:spChg chg="mod">
          <ac:chgData name="Jorge CASTRO MEJIA" userId="b042455986ff948d" providerId="LiveId" clId="{DCBF758A-C1B1-4EA4-BBF1-E21823747E75}" dt="2022-03-05T08:13:18.723" v="3070" actId="1076"/>
          <ac:spMkLst>
            <pc:docMk/>
            <pc:sldMk cId="1178608765" sldId="266"/>
            <ac:spMk id="14" creationId="{2696E812-B3BE-44D4-9A63-6EFEA7FAC942}"/>
          </ac:spMkLst>
        </pc:spChg>
        <pc:spChg chg="mod">
          <ac:chgData name="Jorge CASTRO MEJIA" userId="b042455986ff948d" providerId="LiveId" clId="{DCBF758A-C1B1-4EA4-BBF1-E21823747E75}" dt="2022-03-05T08:13:18.723" v="3070" actId="1076"/>
          <ac:spMkLst>
            <pc:docMk/>
            <pc:sldMk cId="1178608765" sldId="266"/>
            <ac:spMk id="15" creationId="{C5486D3A-0739-44F9-B82E-C94A4B83624F}"/>
          </ac:spMkLst>
        </pc:spChg>
        <pc:spChg chg="mod">
          <ac:chgData name="Jorge CASTRO MEJIA" userId="b042455986ff948d" providerId="LiveId" clId="{DCBF758A-C1B1-4EA4-BBF1-E21823747E75}" dt="2022-03-05T08:13:18.723" v="3070" actId="1076"/>
          <ac:spMkLst>
            <pc:docMk/>
            <pc:sldMk cId="1178608765" sldId="266"/>
            <ac:spMk id="16" creationId="{B7EE8AF7-6C5E-4AB2-937D-1ADDD300C66F}"/>
          </ac:spMkLst>
        </pc:spChg>
        <pc:spChg chg="mod">
          <ac:chgData name="Jorge CASTRO MEJIA" userId="b042455986ff948d" providerId="LiveId" clId="{DCBF758A-C1B1-4EA4-BBF1-E21823747E75}" dt="2022-03-05T08:13:18.723" v="3070" actId="1076"/>
          <ac:spMkLst>
            <pc:docMk/>
            <pc:sldMk cId="1178608765" sldId="266"/>
            <ac:spMk id="17" creationId="{90585F86-7EBE-494A-8294-0790E1252C1F}"/>
          </ac:spMkLst>
        </pc:spChg>
        <pc:spChg chg="mod">
          <ac:chgData name="Jorge CASTRO MEJIA" userId="b042455986ff948d" providerId="LiveId" clId="{DCBF758A-C1B1-4EA4-BBF1-E21823747E75}" dt="2022-03-05T08:13:18.723" v="3070" actId="1076"/>
          <ac:spMkLst>
            <pc:docMk/>
            <pc:sldMk cId="1178608765" sldId="266"/>
            <ac:spMk id="18" creationId="{E1A2F79D-CD8C-42C2-841B-EACAC0866B44}"/>
          </ac:spMkLst>
        </pc:spChg>
        <pc:spChg chg="mod">
          <ac:chgData name="Jorge CASTRO MEJIA" userId="b042455986ff948d" providerId="LiveId" clId="{DCBF758A-C1B1-4EA4-BBF1-E21823747E75}" dt="2022-03-05T08:13:18.723" v="3070" actId="1076"/>
          <ac:spMkLst>
            <pc:docMk/>
            <pc:sldMk cId="1178608765" sldId="266"/>
            <ac:spMk id="19" creationId="{E279A402-13BF-4D63-A7D0-69392586DE7A}"/>
          </ac:spMkLst>
        </pc:spChg>
        <pc:spChg chg="mod">
          <ac:chgData name="Jorge CASTRO MEJIA" userId="b042455986ff948d" providerId="LiveId" clId="{DCBF758A-C1B1-4EA4-BBF1-E21823747E75}" dt="2022-03-05T08:13:18.723" v="3070" actId="1076"/>
          <ac:spMkLst>
            <pc:docMk/>
            <pc:sldMk cId="1178608765" sldId="266"/>
            <ac:spMk id="20" creationId="{222B0657-0B64-46D3-B9B9-B88E1ACC5DC0}"/>
          </ac:spMkLst>
        </pc:spChg>
        <pc:spChg chg="mod">
          <ac:chgData name="Jorge CASTRO MEJIA" userId="b042455986ff948d" providerId="LiveId" clId="{DCBF758A-C1B1-4EA4-BBF1-E21823747E75}" dt="2022-03-05T08:13:18.723" v="3070" actId="1076"/>
          <ac:spMkLst>
            <pc:docMk/>
            <pc:sldMk cId="1178608765" sldId="266"/>
            <ac:spMk id="21" creationId="{4CF120CF-118A-4D91-9720-A8AFB172E545}"/>
          </ac:spMkLst>
        </pc:spChg>
        <pc:spChg chg="mod">
          <ac:chgData name="Jorge CASTRO MEJIA" userId="b042455986ff948d" providerId="LiveId" clId="{DCBF758A-C1B1-4EA4-BBF1-E21823747E75}" dt="2022-03-05T08:13:18.723" v="3070" actId="1076"/>
          <ac:spMkLst>
            <pc:docMk/>
            <pc:sldMk cId="1178608765" sldId="266"/>
            <ac:spMk id="22" creationId="{3BFD3A7D-7AD8-48A0-90F0-8BEEA2EDB642}"/>
          </ac:spMkLst>
        </pc:spChg>
        <pc:spChg chg="mod">
          <ac:chgData name="Jorge CASTRO MEJIA" userId="b042455986ff948d" providerId="LiveId" clId="{DCBF758A-C1B1-4EA4-BBF1-E21823747E75}" dt="2022-03-05T08:13:18.723" v="3070" actId="1076"/>
          <ac:spMkLst>
            <pc:docMk/>
            <pc:sldMk cId="1178608765" sldId="266"/>
            <ac:spMk id="23" creationId="{AA030B64-A125-4280-A543-DBFF80AFB697}"/>
          </ac:spMkLst>
        </pc:spChg>
        <pc:spChg chg="mod">
          <ac:chgData name="Jorge CASTRO MEJIA" userId="b042455986ff948d" providerId="LiveId" clId="{DCBF758A-C1B1-4EA4-BBF1-E21823747E75}" dt="2022-03-05T08:13:18.723" v="3070" actId="1076"/>
          <ac:spMkLst>
            <pc:docMk/>
            <pc:sldMk cId="1178608765" sldId="266"/>
            <ac:spMk id="24" creationId="{6ACBD59F-67B9-46D8-ABA9-FDA391B90D7A}"/>
          </ac:spMkLst>
        </pc:spChg>
        <pc:spChg chg="mod">
          <ac:chgData name="Jorge CASTRO MEJIA" userId="b042455986ff948d" providerId="LiveId" clId="{DCBF758A-C1B1-4EA4-BBF1-E21823747E75}" dt="2022-03-05T08:13:18.723" v="3070" actId="1076"/>
          <ac:spMkLst>
            <pc:docMk/>
            <pc:sldMk cId="1178608765" sldId="266"/>
            <ac:spMk id="25" creationId="{63E3259C-D1D2-40AC-BEC9-BC4B27D906EC}"/>
          </ac:spMkLst>
        </pc:spChg>
        <pc:spChg chg="mod">
          <ac:chgData name="Jorge CASTRO MEJIA" userId="b042455986ff948d" providerId="LiveId" clId="{DCBF758A-C1B1-4EA4-BBF1-E21823747E75}" dt="2022-03-05T08:13:18.723" v="3070" actId="1076"/>
          <ac:spMkLst>
            <pc:docMk/>
            <pc:sldMk cId="1178608765" sldId="266"/>
            <ac:spMk id="26" creationId="{544ECDC7-BE34-458F-B8E7-74BE8ABAC015}"/>
          </ac:spMkLst>
        </pc:spChg>
        <pc:spChg chg="mod">
          <ac:chgData name="Jorge CASTRO MEJIA" userId="b042455986ff948d" providerId="LiveId" clId="{DCBF758A-C1B1-4EA4-BBF1-E21823747E75}" dt="2022-03-05T08:13:18.723" v="3070" actId="1076"/>
          <ac:spMkLst>
            <pc:docMk/>
            <pc:sldMk cId="1178608765" sldId="266"/>
            <ac:spMk id="27" creationId="{FD95C4A2-A01D-4D87-93A4-05BE66655C0C}"/>
          </ac:spMkLst>
        </pc:spChg>
        <pc:spChg chg="mod">
          <ac:chgData name="Jorge CASTRO MEJIA" userId="b042455986ff948d" providerId="LiveId" clId="{DCBF758A-C1B1-4EA4-BBF1-E21823747E75}" dt="2022-03-05T08:13:18.723" v="3070" actId="1076"/>
          <ac:spMkLst>
            <pc:docMk/>
            <pc:sldMk cId="1178608765" sldId="266"/>
            <ac:spMk id="28" creationId="{7A0C8E80-7BB6-4127-B27A-3D4D6A8149EA}"/>
          </ac:spMkLst>
        </pc:spChg>
        <pc:spChg chg="mod">
          <ac:chgData name="Jorge CASTRO MEJIA" userId="b042455986ff948d" providerId="LiveId" clId="{DCBF758A-C1B1-4EA4-BBF1-E21823747E75}" dt="2022-03-05T08:13:18.723" v="3070" actId="1076"/>
          <ac:spMkLst>
            <pc:docMk/>
            <pc:sldMk cId="1178608765" sldId="266"/>
            <ac:spMk id="29" creationId="{0ADC002E-71AB-422F-B9B3-D4F078A0E64C}"/>
          </ac:spMkLst>
        </pc:spChg>
        <pc:spChg chg="mod">
          <ac:chgData name="Jorge CASTRO MEJIA" userId="b042455986ff948d" providerId="LiveId" clId="{DCBF758A-C1B1-4EA4-BBF1-E21823747E75}" dt="2022-03-05T08:13:18.723" v="3070" actId="1076"/>
          <ac:spMkLst>
            <pc:docMk/>
            <pc:sldMk cId="1178608765" sldId="266"/>
            <ac:spMk id="30" creationId="{C23FCFAC-9B49-482D-BAF9-ACF189BEA6B9}"/>
          </ac:spMkLst>
        </pc:spChg>
        <pc:spChg chg="mod">
          <ac:chgData name="Jorge CASTRO MEJIA" userId="b042455986ff948d" providerId="LiveId" clId="{DCBF758A-C1B1-4EA4-BBF1-E21823747E75}" dt="2022-03-05T08:13:18.723" v="3070" actId="1076"/>
          <ac:spMkLst>
            <pc:docMk/>
            <pc:sldMk cId="1178608765" sldId="266"/>
            <ac:spMk id="31" creationId="{072EC3CD-46E4-4613-B0BA-6F079451222D}"/>
          </ac:spMkLst>
        </pc:spChg>
        <pc:spChg chg="mod">
          <ac:chgData name="Jorge CASTRO MEJIA" userId="b042455986ff948d" providerId="LiveId" clId="{DCBF758A-C1B1-4EA4-BBF1-E21823747E75}" dt="2022-03-05T08:13:18.723" v="3070" actId="1076"/>
          <ac:spMkLst>
            <pc:docMk/>
            <pc:sldMk cId="1178608765" sldId="266"/>
            <ac:spMk id="32" creationId="{9A0D3E0F-CB97-445E-97C1-A38FDF3CDBB4}"/>
          </ac:spMkLst>
        </pc:spChg>
        <pc:spChg chg="mod">
          <ac:chgData name="Jorge CASTRO MEJIA" userId="b042455986ff948d" providerId="LiveId" clId="{DCBF758A-C1B1-4EA4-BBF1-E21823747E75}" dt="2022-03-05T08:13:18.723" v="3070" actId="1076"/>
          <ac:spMkLst>
            <pc:docMk/>
            <pc:sldMk cId="1178608765" sldId="266"/>
            <ac:spMk id="33" creationId="{9C482966-0A7F-423A-9791-FC033F64AECD}"/>
          </ac:spMkLst>
        </pc:spChg>
        <pc:spChg chg="mod">
          <ac:chgData name="Jorge CASTRO MEJIA" userId="b042455986ff948d" providerId="LiveId" clId="{DCBF758A-C1B1-4EA4-BBF1-E21823747E75}" dt="2022-03-05T08:13:18.723" v="3070" actId="1076"/>
          <ac:spMkLst>
            <pc:docMk/>
            <pc:sldMk cId="1178608765" sldId="266"/>
            <ac:spMk id="34" creationId="{BDCC9773-1CB4-4DE8-87F5-0D92C5AB2621}"/>
          </ac:spMkLst>
        </pc:spChg>
        <pc:spChg chg="mod">
          <ac:chgData name="Jorge CASTRO MEJIA" userId="b042455986ff948d" providerId="LiveId" clId="{DCBF758A-C1B1-4EA4-BBF1-E21823747E75}" dt="2022-03-05T08:13:18.723" v="3070" actId="1076"/>
          <ac:spMkLst>
            <pc:docMk/>
            <pc:sldMk cId="1178608765" sldId="266"/>
            <ac:spMk id="35" creationId="{059396EC-5E1C-4875-AE9E-D6561F2D8C69}"/>
          </ac:spMkLst>
        </pc:spChg>
        <pc:spChg chg="mod">
          <ac:chgData name="Jorge CASTRO MEJIA" userId="b042455986ff948d" providerId="LiveId" clId="{DCBF758A-C1B1-4EA4-BBF1-E21823747E75}" dt="2022-03-05T08:13:18.723" v="3070" actId="1076"/>
          <ac:spMkLst>
            <pc:docMk/>
            <pc:sldMk cId="1178608765" sldId="266"/>
            <ac:spMk id="36" creationId="{F298BBAE-4A64-4990-8FA8-F72FEF7D42BD}"/>
          </ac:spMkLst>
        </pc:spChg>
        <pc:spChg chg="mod">
          <ac:chgData name="Jorge CASTRO MEJIA" userId="b042455986ff948d" providerId="LiveId" clId="{DCBF758A-C1B1-4EA4-BBF1-E21823747E75}" dt="2022-03-05T08:13:18.723" v="3070" actId="1076"/>
          <ac:spMkLst>
            <pc:docMk/>
            <pc:sldMk cId="1178608765" sldId="266"/>
            <ac:spMk id="37" creationId="{B6F56531-6AD7-438F-BAAD-E4917538AF4F}"/>
          </ac:spMkLst>
        </pc:spChg>
        <pc:spChg chg="mod">
          <ac:chgData name="Jorge CASTRO MEJIA" userId="b042455986ff948d" providerId="LiveId" clId="{DCBF758A-C1B1-4EA4-BBF1-E21823747E75}" dt="2022-03-05T08:13:18.723" v="3070" actId="1076"/>
          <ac:spMkLst>
            <pc:docMk/>
            <pc:sldMk cId="1178608765" sldId="266"/>
            <ac:spMk id="38" creationId="{D7DA58C6-908A-4875-B55E-01C0D380355C}"/>
          </ac:spMkLst>
        </pc:spChg>
        <pc:spChg chg="mod">
          <ac:chgData name="Jorge CASTRO MEJIA" userId="b042455986ff948d" providerId="LiveId" clId="{DCBF758A-C1B1-4EA4-BBF1-E21823747E75}" dt="2022-03-05T08:13:18.723" v="3070" actId="1076"/>
          <ac:spMkLst>
            <pc:docMk/>
            <pc:sldMk cId="1178608765" sldId="266"/>
            <ac:spMk id="39" creationId="{E02A8D56-721C-4527-95B4-8B1CFABBDE27}"/>
          </ac:spMkLst>
        </pc:spChg>
        <pc:spChg chg="mod">
          <ac:chgData name="Jorge CASTRO MEJIA" userId="b042455986ff948d" providerId="LiveId" clId="{DCBF758A-C1B1-4EA4-BBF1-E21823747E75}" dt="2022-03-05T08:13:18.723" v="3070" actId="1076"/>
          <ac:spMkLst>
            <pc:docMk/>
            <pc:sldMk cId="1178608765" sldId="266"/>
            <ac:spMk id="40" creationId="{7CC4A390-9C7A-4BB3-988C-70986AC5C7F0}"/>
          </ac:spMkLst>
        </pc:spChg>
        <pc:spChg chg="mod">
          <ac:chgData name="Jorge CASTRO MEJIA" userId="b042455986ff948d" providerId="LiveId" clId="{DCBF758A-C1B1-4EA4-BBF1-E21823747E75}" dt="2022-03-05T08:13:18.723" v="3070" actId="1076"/>
          <ac:spMkLst>
            <pc:docMk/>
            <pc:sldMk cId="1178608765" sldId="266"/>
            <ac:spMk id="41" creationId="{C5A4BFAC-21EC-4C74-9B0E-C262ED0B4956}"/>
          </ac:spMkLst>
        </pc:spChg>
        <pc:spChg chg="mod">
          <ac:chgData name="Jorge CASTRO MEJIA" userId="b042455986ff948d" providerId="LiveId" clId="{DCBF758A-C1B1-4EA4-BBF1-E21823747E75}" dt="2022-03-05T08:13:18.723" v="3070" actId="1076"/>
          <ac:spMkLst>
            <pc:docMk/>
            <pc:sldMk cId="1178608765" sldId="266"/>
            <ac:spMk id="42" creationId="{6BEE7C1D-5AC2-45BA-9AB6-3470D78B87CF}"/>
          </ac:spMkLst>
        </pc:spChg>
        <pc:spChg chg="mod">
          <ac:chgData name="Jorge CASTRO MEJIA" userId="b042455986ff948d" providerId="LiveId" clId="{DCBF758A-C1B1-4EA4-BBF1-E21823747E75}" dt="2022-03-05T08:13:18.723" v="3070" actId="1076"/>
          <ac:spMkLst>
            <pc:docMk/>
            <pc:sldMk cId="1178608765" sldId="266"/>
            <ac:spMk id="43" creationId="{1FF6896A-CB1F-4AD5-99C7-C25C932D4559}"/>
          </ac:spMkLst>
        </pc:spChg>
        <pc:spChg chg="mod">
          <ac:chgData name="Jorge CASTRO MEJIA" userId="b042455986ff948d" providerId="LiveId" clId="{DCBF758A-C1B1-4EA4-BBF1-E21823747E75}" dt="2022-03-05T08:13:18.723" v="3070" actId="1076"/>
          <ac:spMkLst>
            <pc:docMk/>
            <pc:sldMk cId="1178608765" sldId="266"/>
            <ac:spMk id="44" creationId="{8BBFFB61-C614-4EDF-BADA-25CEFCEB0BF7}"/>
          </ac:spMkLst>
        </pc:spChg>
        <pc:spChg chg="mod">
          <ac:chgData name="Jorge CASTRO MEJIA" userId="b042455986ff948d" providerId="LiveId" clId="{DCBF758A-C1B1-4EA4-BBF1-E21823747E75}" dt="2022-03-05T08:13:18.723" v="3070" actId="1076"/>
          <ac:spMkLst>
            <pc:docMk/>
            <pc:sldMk cId="1178608765" sldId="266"/>
            <ac:spMk id="45" creationId="{1CDE5011-B9A7-4678-9F00-685F37456318}"/>
          </ac:spMkLst>
        </pc:spChg>
        <pc:spChg chg="mod">
          <ac:chgData name="Jorge CASTRO MEJIA" userId="b042455986ff948d" providerId="LiveId" clId="{DCBF758A-C1B1-4EA4-BBF1-E21823747E75}" dt="2022-03-05T08:13:18.723" v="3070" actId="1076"/>
          <ac:spMkLst>
            <pc:docMk/>
            <pc:sldMk cId="1178608765" sldId="266"/>
            <ac:spMk id="46" creationId="{4A058316-A0BB-4366-A21C-077E27C5FF39}"/>
          </ac:spMkLst>
        </pc:spChg>
        <pc:spChg chg="mod">
          <ac:chgData name="Jorge CASTRO MEJIA" userId="b042455986ff948d" providerId="LiveId" clId="{DCBF758A-C1B1-4EA4-BBF1-E21823747E75}" dt="2022-03-05T08:13:18.723" v="3070" actId="1076"/>
          <ac:spMkLst>
            <pc:docMk/>
            <pc:sldMk cId="1178608765" sldId="266"/>
            <ac:spMk id="47" creationId="{0A8DC503-D42A-4F89-A8DC-9E4DB29382F0}"/>
          </ac:spMkLst>
        </pc:spChg>
        <pc:spChg chg="mod">
          <ac:chgData name="Jorge CASTRO MEJIA" userId="b042455986ff948d" providerId="LiveId" clId="{DCBF758A-C1B1-4EA4-BBF1-E21823747E75}" dt="2022-03-05T08:13:18.723" v="3070" actId="1076"/>
          <ac:spMkLst>
            <pc:docMk/>
            <pc:sldMk cId="1178608765" sldId="266"/>
            <ac:spMk id="48" creationId="{E57CFAA0-76A4-4F53-AE63-83C5E3B064E7}"/>
          </ac:spMkLst>
        </pc:spChg>
        <pc:spChg chg="mod">
          <ac:chgData name="Jorge CASTRO MEJIA" userId="b042455986ff948d" providerId="LiveId" clId="{DCBF758A-C1B1-4EA4-BBF1-E21823747E75}" dt="2022-03-05T08:13:18.723" v="3070" actId="1076"/>
          <ac:spMkLst>
            <pc:docMk/>
            <pc:sldMk cId="1178608765" sldId="266"/>
            <ac:spMk id="49" creationId="{741C3085-028C-4094-BEA5-52E9FF11AC04}"/>
          </ac:spMkLst>
        </pc:spChg>
        <pc:spChg chg="mod">
          <ac:chgData name="Jorge CASTRO MEJIA" userId="b042455986ff948d" providerId="LiveId" clId="{DCBF758A-C1B1-4EA4-BBF1-E21823747E75}" dt="2022-03-05T08:13:18.723" v="3070" actId="1076"/>
          <ac:spMkLst>
            <pc:docMk/>
            <pc:sldMk cId="1178608765" sldId="266"/>
            <ac:spMk id="50" creationId="{303A0ED2-1E26-402A-916C-5D2CC3A5424F}"/>
          </ac:spMkLst>
        </pc:spChg>
        <pc:spChg chg="mod">
          <ac:chgData name="Jorge CASTRO MEJIA" userId="b042455986ff948d" providerId="LiveId" clId="{DCBF758A-C1B1-4EA4-BBF1-E21823747E75}" dt="2022-03-05T08:13:18.723" v="3070" actId="1076"/>
          <ac:spMkLst>
            <pc:docMk/>
            <pc:sldMk cId="1178608765" sldId="266"/>
            <ac:spMk id="51" creationId="{F1F8744E-FF8A-43F2-98C7-CEDD995ADFA8}"/>
          </ac:spMkLst>
        </pc:spChg>
        <pc:spChg chg="mod">
          <ac:chgData name="Jorge CASTRO MEJIA" userId="b042455986ff948d" providerId="LiveId" clId="{DCBF758A-C1B1-4EA4-BBF1-E21823747E75}" dt="2022-03-05T08:13:18.723" v="3070" actId="1076"/>
          <ac:spMkLst>
            <pc:docMk/>
            <pc:sldMk cId="1178608765" sldId="266"/>
            <ac:spMk id="52" creationId="{8AFF1BB3-EDF5-4854-BE14-9A1503C0F54B}"/>
          </ac:spMkLst>
        </pc:spChg>
        <pc:spChg chg="mod">
          <ac:chgData name="Jorge CASTRO MEJIA" userId="b042455986ff948d" providerId="LiveId" clId="{DCBF758A-C1B1-4EA4-BBF1-E21823747E75}" dt="2022-03-05T08:13:18.723" v="3070" actId="1076"/>
          <ac:spMkLst>
            <pc:docMk/>
            <pc:sldMk cId="1178608765" sldId="266"/>
            <ac:spMk id="53" creationId="{15F07ACC-92BE-42F2-BC07-B209925B30F4}"/>
          </ac:spMkLst>
        </pc:spChg>
        <pc:spChg chg="mod">
          <ac:chgData name="Jorge CASTRO MEJIA" userId="b042455986ff948d" providerId="LiveId" clId="{DCBF758A-C1B1-4EA4-BBF1-E21823747E75}" dt="2022-03-05T08:13:18.723" v="3070" actId="1076"/>
          <ac:spMkLst>
            <pc:docMk/>
            <pc:sldMk cId="1178608765" sldId="266"/>
            <ac:spMk id="54" creationId="{F4F726C4-DDF2-436F-AE60-B63956A613D0}"/>
          </ac:spMkLst>
        </pc:spChg>
        <pc:spChg chg="mod">
          <ac:chgData name="Jorge CASTRO MEJIA" userId="b042455986ff948d" providerId="LiveId" clId="{DCBF758A-C1B1-4EA4-BBF1-E21823747E75}" dt="2022-03-05T08:13:18.723" v="3070" actId="1076"/>
          <ac:spMkLst>
            <pc:docMk/>
            <pc:sldMk cId="1178608765" sldId="266"/>
            <ac:spMk id="55" creationId="{3D6C0134-3D92-4466-8E1E-492DCA3CA7F4}"/>
          </ac:spMkLst>
        </pc:spChg>
        <pc:spChg chg="mod">
          <ac:chgData name="Jorge CASTRO MEJIA" userId="b042455986ff948d" providerId="LiveId" clId="{DCBF758A-C1B1-4EA4-BBF1-E21823747E75}" dt="2022-03-05T08:13:18.723" v="3070" actId="1076"/>
          <ac:spMkLst>
            <pc:docMk/>
            <pc:sldMk cId="1178608765" sldId="266"/>
            <ac:spMk id="56" creationId="{9BB2BC1E-B969-47E6-B28A-843F17CE7CCB}"/>
          </ac:spMkLst>
        </pc:spChg>
        <pc:spChg chg="mod">
          <ac:chgData name="Jorge CASTRO MEJIA" userId="b042455986ff948d" providerId="LiveId" clId="{DCBF758A-C1B1-4EA4-BBF1-E21823747E75}" dt="2022-03-05T08:13:18.723" v="3070" actId="1076"/>
          <ac:spMkLst>
            <pc:docMk/>
            <pc:sldMk cId="1178608765" sldId="266"/>
            <ac:spMk id="57" creationId="{35283C0B-8337-4EB6-BA85-6D2553D5DE61}"/>
          </ac:spMkLst>
        </pc:spChg>
        <pc:spChg chg="mod">
          <ac:chgData name="Jorge CASTRO MEJIA" userId="b042455986ff948d" providerId="LiveId" clId="{DCBF758A-C1B1-4EA4-BBF1-E21823747E75}" dt="2022-03-05T08:13:18.723" v="3070" actId="1076"/>
          <ac:spMkLst>
            <pc:docMk/>
            <pc:sldMk cId="1178608765" sldId="266"/>
            <ac:spMk id="58" creationId="{AF74EFF1-AFA1-434F-9F66-3BA1B69C59C4}"/>
          </ac:spMkLst>
        </pc:spChg>
        <pc:spChg chg="mod">
          <ac:chgData name="Jorge CASTRO MEJIA" userId="b042455986ff948d" providerId="LiveId" clId="{DCBF758A-C1B1-4EA4-BBF1-E21823747E75}" dt="2022-03-05T08:13:18.723" v="3070" actId="1076"/>
          <ac:spMkLst>
            <pc:docMk/>
            <pc:sldMk cId="1178608765" sldId="266"/>
            <ac:spMk id="59" creationId="{082BF44C-D490-442D-B8FB-EFAA42211E75}"/>
          </ac:spMkLst>
        </pc:spChg>
        <pc:spChg chg="mod">
          <ac:chgData name="Jorge CASTRO MEJIA" userId="b042455986ff948d" providerId="LiveId" clId="{DCBF758A-C1B1-4EA4-BBF1-E21823747E75}" dt="2022-03-05T08:13:18.723" v="3070" actId="1076"/>
          <ac:spMkLst>
            <pc:docMk/>
            <pc:sldMk cId="1178608765" sldId="266"/>
            <ac:spMk id="60" creationId="{6E243665-930B-4A39-AA7F-93CE39FD1DBD}"/>
          </ac:spMkLst>
        </pc:spChg>
        <pc:spChg chg="mod">
          <ac:chgData name="Jorge CASTRO MEJIA" userId="b042455986ff948d" providerId="LiveId" clId="{DCBF758A-C1B1-4EA4-BBF1-E21823747E75}" dt="2022-03-05T08:13:18.723" v="3070" actId="1076"/>
          <ac:spMkLst>
            <pc:docMk/>
            <pc:sldMk cId="1178608765" sldId="266"/>
            <ac:spMk id="61" creationId="{C03802D4-A105-4617-A836-1EA971988016}"/>
          </ac:spMkLst>
        </pc:spChg>
        <pc:spChg chg="mod">
          <ac:chgData name="Jorge CASTRO MEJIA" userId="b042455986ff948d" providerId="LiveId" clId="{DCBF758A-C1B1-4EA4-BBF1-E21823747E75}" dt="2022-03-05T08:13:18.723" v="3070" actId="1076"/>
          <ac:spMkLst>
            <pc:docMk/>
            <pc:sldMk cId="1178608765" sldId="266"/>
            <ac:spMk id="62" creationId="{698440E0-AC14-41D9-82F6-31D6D29AD69B}"/>
          </ac:spMkLst>
        </pc:spChg>
        <pc:spChg chg="mod">
          <ac:chgData name="Jorge CASTRO MEJIA" userId="b042455986ff948d" providerId="LiveId" clId="{DCBF758A-C1B1-4EA4-BBF1-E21823747E75}" dt="2022-03-05T08:13:18.723" v="3070" actId="1076"/>
          <ac:spMkLst>
            <pc:docMk/>
            <pc:sldMk cId="1178608765" sldId="266"/>
            <ac:spMk id="63" creationId="{598827C5-C6A1-418B-99E1-6C0C76FBC26E}"/>
          </ac:spMkLst>
        </pc:spChg>
        <pc:spChg chg="mod">
          <ac:chgData name="Jorge CASTRO MEJIA" userId="b042455986ff948d" providerId="LiveId" clId="{DCBF758A-C1B1-4EA4-BBF1-E21823747E75}" dt="2022-03-05T08:13:18.723" v="3070" actId="1076"/>
          <ac:spMkLst>
            <pc:docMk/>
            <pc:sldMk cId="1178608765" sldId="266"/>
            <ac:spMk id="64" creationId="{E1EBE344-04C3-42B3-A213-180DD7072372}"/>
          </ac:spMkLst>
        </pc:spChg>
        <pc:spChg chg="mod">
          <ac:chgData name="Jorge CASTRO MEJIA" userId="b042455986ff948d" providerId="LiveId" clId="{DCBF758A-C1B1-4EA4-BBF1-E21823747E75}" dt="2022-03-05T08:13:18.723" v="3070" actId="1076"/>
          <ac:spMkLst>
            <pc:docMk/>
            <pc:sldMk cId="1178608765" sldId="266"/>
            <ac:spMk id="65" creationId="{4132B878-DC13-4EAF-8019-AEBAC7853492}"/>
          </ac:spMkLst>
        </pc:spChg>
        <pc:spChg chg="mod">
          <ac:chgData name="Jorge CASTRO MEJIA" userId="b042455986ff948d" providerId="LiveId" clId="{DCBF758A-C1B1-4EA4-BBF1-E21823747E75}" dt="2022-03-05T08:13:18.723" v="3070" actId="1076"/>
          <ac:spMkLst>
            <pc:docMk/>
            <pc:sldMk cId="1178608765" sldId="266"/>
            <ac:spMk id="66" creationId="{6F8510BB-AC00-4099-894C-8211C57C1C5B}"/>
          </ac:spMkLst>
        </pc:spChg>
        <pc:spChg chg="mod">
          <ac:chgData name="Jorge CASTRO MEJIA" userId="b042455986ff948d" providerId="LiveId" clId="{DCBF758A-C1B1-4EA4-BBF1-E21823747E75}" dt="2022-03-05T08:13:18.723" v="3070" actId="1076"/>
          <ac:spMkLst>
            <pc:docMk/>
            <pc:sldMk cId="1178608765" sldId="266"/>
            <ac:spMk id="67" creationId="{2717EB37-F0D1-41FC-8D17-77B25D5A4D81}"/>
          </ac:spMkLst>
        </pc:spChg>
        <pc:spChg chg="mod">
          <ac:chgData name="Jorge CASTRO MEJIA" userId="b042455986ff948d" providerId="LiveId" clId="{DCBF758A-C1B1-4EA4-BBF1-E21823747E75}" dt="2022-03-05T08:13:18.723" v="3070" actId="1076"/>
          <ac:spMkLst>
            <pc:docMk/>
            <pc:sldMk cId="1178608765" sldId="266"/>
            <ac:spMk id="68" creationId="{B3A7F0B9-CA26-4685-99B0-A5B2ED83F42D}"/>
          </ac:spMkLst>
        </pc:spChg>
        <pc:spChg chg="mod">
          <ac:chgData name="Jorge CASTRO MEJIA" userId="b042455986ff948d" providerId="LiveId" clId="{DCBF758A-C1B1-4EA4-BBF1-E21823747E75}" dt="2022-03-05T08:13:18.723" v="3070" actId="1076"/>
          <ac:spMkLst>
            <pc:docMk/>
            <pc:sldMk cId="1178608765" sldId="266"/>
            <ac:spMk id="69" creationId="{D5A27CED-14FE-4CDE-A25F-C1F071756D2C}"/>
          </ac:spMkLst>
        </pc:spChg>
        <pc:spChg chg="mod">
          <ac:chgData name="Jorge CASTRO MEJIA" userId="b042455986ff948d" providerId="LiveId" clId="{DCBF758A-C1B1-4EA4-BBF1-E21823747E75}" dt="2022-03-05T08:13:18.723" v="3070" actId="1076"/>
          <ac:spMkLst>
            <pc:docMk/>
            <pc:sldMk cId="1178608765" sldId="266"/>
            <ac:spMk id="70" creationId="{8D958885-45A4-40EC-8A3D-19E2A6369EC6}"/>
          </ac:spMkLst>
        </pc:spChg>
        <pc:spChg chg="mod">
          <ac:chgData name="Jorge CASTRO MEJIA" userId="b042455986ff948d" providerId="LiveId" clId="{DCBF758A-C1B1-4EA4-BBF1-E21823747E75}" dt="2022-03-05T08:13:18.723" v="3070" actId="1076"/>
          <ac:spMkLst>
            <pc:docMk/>
            <pc:sldMk cId="1178608765" sldId="266"/>
            <ac:spMk id="71" creationId="{4E777E56-7E38-4F22-BB5C-357AAD17D3C6}"/>
          </ac:spMkLst>
        </pc:spChg>
        <pc:spChg chg="mod">
          <ac:chgData name="Jorge CASTRO MEJIA" userId="b042455986ff948d" providerId="LiveId" clId="{DCBF758A-C1B1-4EA4-BBF1-E21823747E75}" dt="2022-03-05T08:13:18.723" v="3070" actId="1076"/>
          <ac:spMkLst>
            <pc:docMk/>
            <pc:sldMk cId="1178608765" sldId="266"/>
            <ac:spMk id="72" creationId="{C7DE893F-56CA-430A-BCA6-851EC1A6F44E}"/>
          </ac:spMkLst>
        </pc:spChg>
        <pc:spChg chg="mod">
          <ac:chgData name="Jorge CASTRO MEJIA" userId="b042455986ff948d" providerId="LiveId" clId="{DCBF758A-C1B1-4EA4-BBF1-E21823747E75}" dt="2022-03-05T08:13:18.723" v="3070" actId="1076"/>
          <ac:spMkLst>
            <pc:docMk/>
            <pc:sldMk cId="1178608765" sldId="266"/>
            <ac:spMk id="73" creationId="{28B1D2F8-17C1-44CC-BC3A-01225584E707}"/>
          </ac:spMkLst>
        </pc:spChg>
        <pc:spChg chg="mod">
          <ac:chgData name="Jorge CASTRO MEJIA" userId="b042455986ff948d" providerId="LiveId" clId="{DCBF758A-C1B1-4EA4-BBF1-E21823747E75}" dt="2022-03-05T08:13:18.723" v="3070" actId="1076"/>
          <ac:spMkLst>
            <pc:docMk/>
            <pc:sldMk cId="1178608765" sldId="266"/>
            <ac:spMk id="74" creationId="{9C7F50CE-671A-4794-A504-2DF656414E5B}"/>
          </ac:spMkLst>
        </pc:spChg>
        <pc:spChg chg="mod">
          <ac:chgData name="Jorge CASTRO MEJIA" userId="b042455986ff948d" providerId="LiveId" clId="{DCBF758A-C1B1-4EA4-BBF1-E21823747E75}" dt="2022-03-05T08:13:18.723" v="3070" actId="1076"/>
          <ac:spMkLst>
            <pc:docMk/>
            <pc:sldMk cId="1178608765" sldId="266"/>
            <ac:spMk id="75" creationId="{0C3E7861-7971-4FF1-85E7-B2CD3F74BE28}"/>
          </ac:spMkLst>
        </pc:spChg>
        <pc:spChg chg="mod">
          <ac:chgData name="Jorge CASTRO MEJIA" userId="b042455986ff948d" providerId="LiveId" clId="{DCBF758A-C1B1-4EA4-BBF1-E21823747E75}" dt="2022-03-05T08:13:18.723" v="3070" actId="1076"/>
          <ac:spMkLst>
            <pc:docMk/>
            <pc:sldMk cId="1178608765" sldId="266"/>
            <ac:spMk id="76" creationId="{658768A4-E46F-4392-BA09-28B3C82DEC4D}"/>
          </ac:spMkLst>
        </pc:spChg>
        <pc:spChg chg="mod">
          <ac:chgData name="Jorge CASTRO MEJIA" userId="b042455986ff948d" providerId="LiveId" clId="{DCBF758A-C1B1-4EA4-BBF1-E21823747E75}" dt="2022-03-05T08:13:18.723" v="3070" actId="1076"/>
          <ac:spMkLst>
            <pc:docMk/>
            <pc:sldMk cId="1178608765" sldId="266"/>
            <ac:spMk id="77" creationId="{4BE53F2D-87F9-4ADB-BCDB-B904A3F302E0}"/>
          </ac:spMkLst>
        </pc:spChg>
        <pc:spChg chg="mod">
          <ac:chgData name="Jorge CASTRO MEJIA" userId="b042455986ff948d" providerId="LiveId" clId="{DCBF758A-C1B1-4EA4-BBF1-E21823747E75}" dt="2022-03-05T08:13:18.723" v="3070" actId="1076"/>
          <ac:spMkLst>
            <pc:docMk/>
            <pc:sldMk cId="1178608765" sldId="266"/>
            <ac:spMk id="78" creationId="{9538B84F-3839-420B-98E2-6984C67FFAE1}"/>
          </ac:spMkLst>
        </pc:spChg>
        <pc:spChg chg="mod">
          <ac:chgData name="Jorge CASTRO MEJIA" userId="b042455986ff948d" providerId="LiveId" clId="{DCBF758A-C1B1-4EA4-BBF1-E21823747E75}" dt="2022-03-05T08:13:18.723" v="3070" actId="1076"/>
          <ac:spMkLst>
            <pc:docMk/>
            <pc:sldMk cId="1178608765" sldId="266"/>
            <ac:spMk id="79" creationId="{D4651A48-68A6-4C80-9030-A938267B8F0B}"/>
          </ac:spMkLst>
        </pc:spChg>
        <pc:spChg chg="mod">
          <ac:chgData name="Jorge CASTRO MEJIA" userId="b042455986ff948d" providerId="LiveId" clId="{DCBF758A-C1B1-4EA4-BBF1-E21823747E75}" dt="2022-03-05T08:13:18.723" v="3070" actId="1076"/>
          <ac:spMkLst>
            <pc:docMk/>
            <pc:sldMk cId="1178608765" sldId="266"/>
            <ac:spMk id="80" creationId="{76E1B1E1-68FC-451F-A4D3-250C65DA8ACE}"/>
          </ac:spMkLst>
        </pc:spChg>
        <pc:spChg chg="mod">
          <ac:chgData name="Jorge CASTRO MEJIA" userId="b042455986ff948d" providerId="LiveId" clId="{DCBF758A-C1B1-4EA4-BBF1-E21823747E75}" dt="2022-03-05T08:13:18.723" v="3070" actId="1076"/>
          <ac:spMkLst>
            <pc:docMk/>
            <pc:sldMk cId="1178608765" sldId="266"/>
            <ac:spMk id="81" creationId="{169137C2-7C62-4802-8E51-A88D96F1B668}"/>
          </ac:spMkLst>
        </pc:spChg>
        <pc:spChg chg="mod">
          <ac:chgData name="Jorge CASTRO MEJIA" userId="b042455986ff948d" providerId="LiveId" clId="{DCBF758A-C1B1-4EA4-BBF1-E21823747E75}" dt="2022-03-05T08:13:18.723" v="3070" actId="1076"/>
          <ac:spMkLst>
            <pc:docMk/>
            <pc:sldMk cId="1178608765" sldId="266"/>
            <ac:spMk id="82" creationId="{97994880-7D9A-430C-9FF0-ECFD03EA201B}"/>
          </ac:spMkLst>
        </pc:spChg>
        <pc:spChg chg="mod">
          <ac:chgData name="Jorge CASTRO MEJIA" userId="b042455986ff948d" providerId="LiveId" clId="{DCBF758A-C1B1-4EA4-BBF1-E21823747E75}" dt="2022-03-05T08:13:18.723" v="3070" actId="1076"/>
          <ac:spMkLst>
            <pc:docMk/>
            <pc:sldMk cId="1178608765" sldId="266"/>
            <ac:spMk id="83" creationId="{CF4ABE28-8F46-44D9-9A75-677FEFCF0F4F}"/>
          </ac:spMkLst>
        </pc:spChg>
        <pc:spChg chg="mod">
          <ac:chgData name="Jorge CASTRO MEJIA" userId="b042455986ff948d" providerId="LiveId" clId="{DCBF758A-C1B1-4EA4-BBF1-E21823747E75}" dt="2022-03-05T08:13:18.723" v="3070" actId="1076"/>
          <ac:spMkLst>
            <pc:docMk/>
            <pc:sldMk cId="1178608765" sldId="266"/>
            <ac:spMk id="84" creationId="{3052AA03-7BFA-4BC8-B5A3-244EE3E8C7C1}"/>
          </ac:spMkLst>
        </pc:spChg>
        <pc:spChg chg="mod">
          <ac:chgData name="Jorge CASTRO MEJIA" userId="b042455986ff948d" providerId="LiveId" clId="{DCBF758A-C1B1-4EA4-BBF1-E21823747E75}" dt="2022-03-05T08:13:18.723" v="3070" actId="1076"/>
          <ac:spMkLst>
            <pc:docMk/>
            <pc:sldMk cId="1178608765" sldId="266"/>
            <ac:spMk id="85" creationId="{C381D542-AA2E-43EB-938B-D2D5A1ECE13C}"/>
          </ac:spMkLst>
        </pc:spChg>
        <pc:spChg chg="mod">
          <ac:chgData name="Jorge CASTRO MEJIA" userId="b042455986ff948d" providerId="LiveId" clId="{DCBF758A-C1B1-4EA4-BBF1-E21823747E75}" dt="2022-03-05T08:13:18.723" v="3070" actId="1076"/>
          <ac:spMkLst>
            <pc:docMk/>
            <pc:sldMk cId="1178608765" sldId="266"/>
            <ac:spMk id="86" creationId="{B1C02AFB-65EF-4580-8CDA-33739E0CD286}"/>
          </ac:spMkLst>
        </pc:spChg>
        <pc:spChg chg="mod">
          <ac:chgData name="Jorge CASTRO MEJIA" userId="b042455986ff948d" providerId="LiveId" clId="{DCBF758A-C1B1-4EA4-BBF1-E21823747E75}" dt="2022-03-05T08:13:18.723" v="3070" actId="1076"/>
          <ac:spMkLst>
            <pc:docMk/>
            <pc:sldMk cId="1178608765" sldId="266"/>
            <ac:spMk id="87" creationId="{78552D9E-C95B-4DDA-918E-7247DF3D7614}"/>
          </ac:spMkLst>
        </pc:spChg>
        <pc:spChg chg="mod">
          <ac:chgData name="Jorge CASTRO MEJIA" userId="b042455986ff948d" providerId="LiveId" clId="{DCBF758A-C1B1-4EA4-BBF1-E21823747E75}" dt="2022-03-05T08:13:18.723" v="3070" actId="1076"/>
          <ac:spMkLst>
            <pc:docMk/>
            <pc:sldMk cId="1178608765" sldId="266"/>
            <ac:spMk id="88" creationId="{8D770C2E-A98A-4D93-8082-B6F85C32B728}"/>
          </ac:spMkLst>
        </pc:spChg>
        <pc:spChg chg="mod">
          <ac:chgData name="Jorge CASTRO MEJIA" userId="b042455986ff948d" providerId="LiveId" clId="{DCBF758A-C1B1-4EA4-BBF1-E21823747E75}" dt="2022-03-05T08:13:18.723" v="3070" actId="1076"/>
          <ac:spMkLst>
            <pc:docMk/>
            <pc:sldMk cId="1178608765" sldId="266"/>
            <ac:spMk id="89" creationId="{31FB830F-B66E-431E-87CA-8041CAC2B246}"/>
          </ac:spMkLst>
        </pc:spChg>
        <pc:spChg chg="mod">
          <ac:chgData name="Jorge CASTRO MEJIA" userId="b042455986ff948d" providerId="LiveId" clId="{DCBF758A-C1B1-4EA4-BBF1-E21823747E75}" dt="2022-03-05T08:13:18.723" v="3070" actId="1076"/>
          <ac:spMkLst>
            <pc:docMk/>
            <pc:sldMk cId="1178608765" sldId="266"/>
            <ac:spMk id="90" creationId="{B1EE7740-1344-4DEF-9DA3-80FDD4DF3B12}"/>
          </ac:spMkLst>
        </pc:spChg>
        <pc:spChg chg="mod">
          <ac:chgData name="Jorge CASTRO MEJIA" userId="b042455986ff948d" providerId="LiveId" clId="{DCBF758A-C1B1-4EA4-BBF1-E21823747E75}" dt="2022-03-05T08:13:18.723" v="3070" actId="1076"/>
          <ac:spMkLst>
            <pc:docMk/>
            <pc:sldMk cId="1178608765" sldId="266"/>
            <ac:spMk id="91" creationId="{31AC82FA-EEE8-4015-AE86-66EEAA8FE8E7}"/>
          </ac:spMkLst>
        </pc:spChg>
        <pc:spChg chg="mod">
          <ac:chgData name="Jorge CASTRO MEJIA" userId="b042455986ff948d" providerId="LiveId" clId="{DCBF758A-C1B1-4EA4-BBF1-E21823747E75}" dt="2022-03-05T08:13:18.723" v="3070" actId="1076"/>
          <ac:spMkLst>
            <pc:docMk/>
            <pc:sldMk cId="1178608765" sldId="266"/>
            <ac:spMk id="92" creationId="{1267686C-2075-4571-B27F-C509B41F63AB}"/>
          </ac:spMkLst>
        </pc:spChg>
        <pc:spChg chg="mod">
          <ac:chgData name="Jorge CASTRO MEJIA" userId="b042455986ff948d" providerId="LiveId" clId="{DCBF758A-C1B1-4EA4-BBF1-E21823747E75}" dt="2022-03-05T08:13:18.723" v="3070" actId="1076"/>
          <ac:spMkLst>
            <pc:docMk/>
            <pc:sldMk cId="1178608765" sldId="266"/>
            <ac:spMk id="93" creationId="{82C07CF1-8453-4999-99AA-ADE1DC4D26FE}"/>
          </ac:spMkLst>
        </pc:spChg>
        <pc:spChg chg="mod">
          <ac:chgData name="Jorge CASTRO MEJIA" userId="b042455986ff948d" providerId="LiveId" clId="{DCBF758A-C1B1-4EA4-BBF1-E21823747E75}" dt="2022-03-05T08:13:18.723" v="3070" actId="1076"/>
          <ac:spMkLst>
            <pc:docMk/>
            <pc:sldMk cId="1178608765" sldId="266"/>
            <ac:spMk id="94" creationId="{2605D956-B850-435A-8384-11DE400E7391}"/>
          </ac:spMkLst>
        </pc:spChg>
        <pc:spChg chg="mod">
          <ac:chgData name="Jorge CASTRO MEJIA" userId="b042455986ff948d" providerId="LiveId" clId="{DCBF758A-C1B1-4EA4-BBF1-E21823747E75}" dt="2022-03-05T08:13:18.723" v="3070" actId="1076"/>
          <ac:spMkLst>
            <pc:docMk/>
            <pc:sldMk cId="1178608765" sldId="266"/>
            <ac:spMk id="95" creationId="{367D037B-CE33-4BF4-81BC-94D4F179E151}"/>
          </ac:spMkLst>
        </pc:spChg>
        <pc:spChg chg="mod">
          <ac:chgData name="Jorge CASTRO MEJIA" userId="b042455986ff948d" providerId="LiveId" clId="{DCBF758A-C1B1-4EA4-BBF1-E21823747E75}" dt="2022-03-05T08:13:18.723" v="3070" actId="1076"/>
          <ac:spMkLst>
            <pc:docMk/>
            <pc:sldMk cId="1178608765" sldId="266"/>
            <ac:spMk id="96" creationId="{D739D8F5-2562-4416-906C-3923F337216C}"/>
          </ac:spMkLst>
        </pc:spChg>
        <pc:spChg chg="mod">
          <ac:chgData name="Jorge CASTRO MEJIA" userId="b042455986ff948d" providerId="LiveId" clId="{DCBF758A-C1B1-4EA4-BBF1-E21823747E75}" dt="2022-03-05T08:13:18.723" v="3070" actId="1076"/>
          <ac:spMkLst>
            <pc:docMk/>
            <pc:sldMk cId="1178608765" sldId="266"/>
            <ac:spMk id="97" creationId="{7373CE98-57FC-44DE-86BC-8EC635627794}"/>
          </ac:spMkLst>
        </pc:spChg>
        <pc:spChg chg="mod">
          <ac:chgData name="Jorge CASTRO MEJIA" userId="b042455986ff948d" providerId="LiveId" clId="{DCBF758A-C1B1-4EA4-BBF1-E21823747E75}" dt="2022-03-05T08:13:18.723" v="3070" actId="1076"/>
          <ac:spMkLst>
            <pc:docMk/>
            <pc:sldMk cId="1178608765" sldId="266"/>
            <ac:spMk id="98" creationId="{8295B0A1-6DC5-43CD-ABD2-698335BDE449}"/>
          </ac:spMkLst>
        </pc:spChg>
        <pc:spChg chg="mod">
          <ac:chgData name="Jorge CASTRO MEJIA" userId="b042455986ff948d" providerId="LiveId" clId="{DCBF758A-C1B1-4EA4-BBF1-E21823747E75}" dt="2022-03-05T08:13:18.723" v="3070" actId="1076"/>
          <ac:spMkLst>
            <pc:docMk/>
            <pc:sldMk cId="1178608765" sldId="266"/>
            <ac:spMk id="99" creationId="{90F179E0-09A4-4142-A808-94EE605DDE17}"/>
          </ac:spMkLst>
        </pc:spChg>
        <pc:spChg chg="mod">
          <ac:chgData name="Jorge CASTRO MEJIA" userId="b042455986ff948d" providerId="LiveId" clId="{DCBF758A-C1B1-4EA4-BBF1-E21823747E75}" dt="2022-03-05T08:13:18.723" v="3070" actId="1076"/>
          <ac:spMkLst>
            <pc:docMk/>
            <pc:sldMk cId="1178608765" sldId="266"/>
            <ac:spMk id="100" creationId="{0675F050-A8DC-4561-B664-18FCA4887BFF}"/>
          </ac:spMkLst>
        </pc:spChg>
        <pc:spChg chg="mod">
          <ac:chgData name="Jorge CASTRO MEJIA" userId="b042455986ff948d" providerId="LiveId" clId="{DCBF758A-C1B1-4EA4-BBF1-E21823747E75}" dt="2022-03-05T08:13:18.723" v="3070" actId="1076"/>
          <ac:spMkLst>
            <pc:docMk/>
            <pc:sldMk cId="1178608765" sldId="266"/>
            <ac:spMk id="101" creationId="{D1EC255F-9343-4EC9-B90A-6E67535EB957}"/>
          </ac:spMkLst>
        </pc:spChg>
        <pc:spChg chg="mod">
          <ac:chgData name="Jorge CASTRO MEJIA" userId="b042455986ff948d" providerId="LiveId" clId="{DCBF758A-C1B1-4EA4-BBF1-E21823747E75}" dt="2022-03-05T08:13:18.723" v="3070" actId="1076"/>
          <ac:spMkLst>
            <pc:docMk/>
            <pc:sldMk cId="1178608765" sldId="266"/>
            <ac:spMk id="102" creationId="{FA807463-A588-49C6-A020-E93CD8C6C4BF}"/>
          </ac:spMkLst>
        </pc:spChg>
        <pc:spChg chg="mod">
          <ac:chgData name="Jorge CASTRO MEJIA" userId="b042455986ff948d" providerId="LiveId" clId="{DCBF758A-C1B1-4EA4-BBF1-E21823747E75}" dt="2022-03-05T08:13:18.723" v="3070" actId="1076"/>
          <ac:spMkLst>
            <pc:docMk/>
            <pc:sldMk cId="1178608765" sldId="266"/>
            <ac:spMk id="103" creationId="{6BD84BEB-5646-4210-B1F3-03594EEB1F58}"/>
          </ac:spMkLst>
        </pc:spChg>
        <pc:spChg chg="mod">
          <ac:chgData name="Jorge CASTRO MEJIA" userId="b042455986ff948d" providerId="LiveId" clId="{DCBF758A-C1B1-4EA4-BBF1-E21823747E75}" dt="2022-03-05T08:13:18.723" v="3070" actId="1076"/>
          <ac:spMkLst>
            <pc:docMk/>
            <pc:sldMk cId="1178608765" sldId="266"/>
            <ac:spMk id="104" creationId="{F84DE401-36A1-4D6E-BBCE-65C867193200}"/>
          </ac:spMkLst>
        </pc:spChg>
        <pc:spChg chg="mod">
          <ac:chgData name="Jorge CASTRO MEJIA" userId="b042455986ff948d" providerId="LiveId" clId="{DCBF758A-C1B1-4EA4-BBF1-E21823747E75}" dt="2022-03-05T08:13:18.723" v="3070" actId="1076"/>
          <ac:spMkLst>
            <pc:docMk/>
            <pc:sldMk cId="1178608765" sldId="266"/>
            <ac:spMk id="105" creationId="{8AC6A9EC-1372-4883-A011-415217145EB0}"/>
          </ac:spMkLst>
        </pc:spChg>
        <pc:spChg chg="mod">
          <ac:chgData name="Jorge CASTRO MEJIA" userId="b042455986ff948d" providerId="LiveId" clId="{DCBF758A-C1B1-4EA4-BBF1-E21823747E75}" dt="2022-03-05T08:13:18.723" v="3070" actId="1076"/>
          <ac:spMkLst>
            <pc:docMk/>
            <pc:sldMk cId="1178608765" sldId="266"/>
            <ac:spMk id="106" creationId="{BBC66F89-9011-4813-9B05-E32E7DA96A9B}"/>
          </ac:spMkLst>
        </pc:spChg>
        <pc:grpChg chg="add mod">
          <ac:chgData name="Jorge CASTRO MEJIA" userId="b042455986ff948d" providerId="LiveId" clId="{DCBF758A-C1B1-4EA4-BBF1-E21823747E75}" dt="2022-03-05T08:13:18.723" v="3070" actId="1076"/>
          <ac:grpSpMkLst>
            <pc:docMk/>
            <pc:sldMk cId="1178608765" sldId="266"/>
            <ac:grpSpMk id="5" creationId="{DD154CBF-8310-4612-8AFD-15D8092F05C3}"/>
          </ac:grpSpMkLst>
        </pc:grpChg>
        <pc:picChg chg="add del mod">
          <ac:chgData name="Jorge CASTRO MEJIA" userId="b042455986ff948d" providerId="LiveId" clId="{DCBF758A-C1B1-4EA4-BBF1-E21823747E75}" dt="2022-03-05T08:13:06.067" v="3066" actId="478"/>
          <ac:picMkLst>
            <pc:docMk/>
            <pc:sldMk cId="1178608765" sldId="266"/>
            <ac:picMk id="4" creationId="{32109269-CA06-4E8E-860B-8F5D6651B604}"/>
          </ac:picMkLst>
        </pc:picChg>
      </pc:sldChg>
      <pc:sldChg chg="del">
        <pc:chgData name="Jorge CASTRO MEJIA" userId="b042455986ff948d" providerId="LiveId" clId="{DCBF758A-C1B1-4EA4-BBF1-E21823747E75}" dt="2022-02-25T01:08:56.648" v="16" actId="47"/>
        <pc:sldMkLst>
          <pc:docMk/>
          <pc:sldMk cId="2539531743" sldId="267"/>
        </pc:sldMkLst>
      </pc:sldChg>
      <pc:sldChg chg="del">
        <pc:chgData name="Jorge CASTRO MEJIA" userId="b042455986ff948d" providerId="LiveId" clId="{DCBF758A-C1B1-4EA4-BBF1-E21823747E75}" dt="2022-02-25T01:09:29.350" v="34" actId="47"/>
        <pc:sldMkLst>
          <pc:docMk/>
          <pc:sldMk cId="3703436962" sldId="281"/>
        </pc:sldMkLst>
      </pc:sldChg>
      <pc:sldChg chg="del">
        <pc:chgData name="Jorge CASTRO MEJIA" userId="b042455986ff948d" providerId="LiveId" clId="{DCBF758A-C1B1-4EA4-BBF1-E21823747E75}" dt="2022-02-25T01:08:45.522" v="12" actId="47"/>
        <pc:sldMkLst>
          <pc:docMk/>
          <pc:sldMk cId="2614745471" sldId="326"/>
        </pc:sldMkLst>
      </pc:sldChg>
      <pc:sldChg chg="del">
        <pc:chgData name="Jorge CASTRO MEJIA" userId="b042455986ff948d" providerId="LiveId" clId="{DCBF758A-C1B1-4EA4-BBF1-E21823747E75}" dt="2022-02-25T01:08:44.201" v="11" actId="47"/>
        <pc:sldMkLst>
          <pc:docMk/>
          <pc:sldMk cId="1484679567" sldId="330"/>
        </pc:sldMkLst>
      </pc:sldChg>
      <pc:sldChg chg="del">
        <pc:chgData name="Jorge CASTRO MEJIA" userId="b042455986ff948d" providerId="LiveId" clId="{DCBF758A-C1B1-4EA4-BBF1-E21823747E75}" dt="2022-02-25T01:09:21.585" v="30" actId="47"/>
        <pc:sldMkLst>
          <pc:docMk/>
          <pc:sldMk cId="1700047184" sldId="331"/>
        </pc:sldMkLst>
      </pc:sldChg>
      <pc:sldChg chg="del">
        <pc:chgData name="Jorge CASTRO MEJIA" userId="b042455986ff948d" providerId="LiveId" clId="{DCBF758A-C1B1-4EA4-BBF1-E21823747E75}" dt="2022-02-25T01:08:57.947" v="17" actId="47"/>
        <pc:sldMkLst>
          <pc:docMk/>
          <pc:sldMk cId="1255810186" sldId="333"/>
        </pc:sldMkLst>
      </pc:sldChg>
      <pc:sldChg chg="del">
        <pc:chgData name="Jorge CASTRO MEJIA" userId="b042455986ff948d" providerId="LiveId" clId="{DCBF758A-C1B1-4EA4-BBF1-E21823747E75}" dt="2022-02-25T01:08:48.548" v="13" actId="47"/>
        <pc:sldMkLst>
          <pc:docMk/>
          <pc:sldMk cId="439545074" sldId="337"/>
        </pc:sldMkLst>
      </pc:sldChg>
      <pc:sldChg chg="del">
        <pc:chgData name="Jorge CASTRO MEJIA" userId="b042455986ff948d" providerId="LiveId" clId="{DCBF758A-C1B1-4EA4-BBF1-E21823747E75}" dt="2022-02-25T01:08:11.738" v="2" actId="47"/>
        <pc:sldMkLst>
          <pc:docMk/>
          <pc:sldMk cId="1233189863" sldId="339"/>
        </pc:sldMkLst>
      </pc:sldChg>
      <pc:sldChg chg="del">
        <pc:chgData name="Jorge CASTRO MEJIA" userId="b042455986ff948d" providerId="LiveId" clId="{DCBF758A-C1B1-4EA4-BBF1-E21823747E75}" dt="2022-02-25T01:08:20.244" v="4" actId="47"/>
        <pc:sldMkLst>
          <pc:docMk/>
          <pc:sldMk cId="1332286771" sldId="340"/>
        </pc:sldMkLst>
      </pc:sldChg>
      <pc:sldChg chg="del">
        <pc:chgData name="Jorge CASTRO MEJIA" userId="b042455986ff948d" providerId="LiveId" clId="{DCBF758A-C1B1-4EA4-BBF1-E21823747E75}" dt="2022-02-25T01:09:17.257" v="27" actId="47"/>
        <pc:sldMkLst>
          <pc:docMk/>
          <pc:sldMk cId="2306354881" sldId="342"/>
        </pc:sldMkLst>
      </pc:sldChg>
      <pc:sldChg chg="del">
        <pc:chgData name="Jorge CASTRO MEJIA" userId="b042455986ff948d" providerId="LiveId" clId="{DCBF758A-C1B1-4EA4-BBF1-E21823747E75}" dt="2022-02-25T01:09:20.328" v="29" actId="47"/>
        <pc:sldMkLst>
          <pc:docMk/>
          <pc:sldMk cId="1179472528" sldId="343"/>
        </pc:sldMkLst>
      </pc:sldChg>
      <pc:sldChg chg="del">
        <pc:chgData name="Jorge CASTRO MEJIA" userId="b042455986ff948d" providerId="LiveId" clId="{DCBF758A-C1B1-4EA4-BBF1-E21823747E75}" dt="2022-02-25T01:09:15.544" v="26" actId="47"/>
        <pc:sldMkLst>
          <pc:docMk/>
          <pc:sldMk cId="1221988282" sldId="344"/>
        </pc:sldMkLst>
      </pc:sldChg>
      <pc:sldChg chg="del">
        <pc:chgData name="Jorge CASTRO MEJIA" userId="b042455986ff948d" providerId="LiveId" clId="{DCBF758A-C1B1-4EA4-BBF1-E21823747E75}" dt="2022-02-25T01:09:07.059" v="20" actId="47"/>
        <pc:sldMkLst>
          <pc:docMk/>
          <pc:sldMk cId="905720553" sldId="345"/>
        </pc:sldMkLst>
      </pc:sldChg>
      <pc:sldChg chg="del">
        <pc:chgData name="Jorge CASTRO MEJIA" userId="b042455986ff948d" providerId="LiveId" clId="{DCBF758A-C1B1-4EA4-BBF1-E21823747E75}" dt="2022-02-25T01:09:10.744" v="21" actId="47"/>
        <pc:sldMkLst>
          <pc:docMk/>
          <pc:sldMk cId="3326336626" sldId="346"/>
        </pc:sldMkLst>
      </pc:sldChg>
      <pc:sldChg chg="del">
        <pc:chgData name="Jorge CASTRO MEJIA" userId="b042455986ff948d" providerId="LiveId" clId="{DCBF758A-C1B1-4EA4-BBF1-E21823747E75}" dt="2022-02-25T01:09:12.510" v="23" actId="47"/>
        <pc:sldMkLst>
          <pc:docMk/>
          <pc:sldMk cId="2741643989" sldId="347"/>
        </pc:sldMkLst>
      </pc:sldChg>
      <pc:sldChg chg="del">
        <pc:chgData name="Jorge CASTRO MEJIA" userId="b042455986ff948d" providerId="LiveId" clId="{DCBF758A-C1B1-4EA4-BBF1-E21823747E75}" dt="2022-02-25T01:09:11.555" v="22" actId="47"/>
        <pc:sldMkLst>
          <pc:docMk/>
          <pc:sldMk cId="2565447035" sldId="351"/>
        </pc:sldMkLst>
      </pc:sldChg>
      <pc:sldChg chg="del">
        <pc:chgData name="Jorge CASTRO MEJIA" userId="b042455986ff948d" providerId="LiveId" clId="{DCBF758A-C1B1-4EA4-BBF1-E21823747E75}" dt="2022-02-25T01:09:22.520" v="31" actId="47"/>
        <pc:sldMkLst>
          <pc:docMk/>
          <pc:sldMk cId="21198818" sldId="352"/>
        </pc:sldMkLst>
      </pc:sldChg>
      <pc:sldChg chg="del">
        <pc:chgData name="Jorge CASTRO MEJIA" userId="b042455986ff948d" providerId="LiveId" clId="{DCBF758A-C1B1-4EA4-BBF1-E21823747E75}" dt="2022-02-25T01:09:25.377" v="32" actId="47"/>
        <pc:sldMkLst>
          <pc:docMk/>
          <pc:sldMk cId="1238338452" sldId="353"/>
        </pc:sldMkLst>
      </pc:sldChg>
      <pc:sldChg chg="del">
        <pc:chgData name="Jorge CASTRO MEJIA" userId="b042455986ff948d" providerId="LiveId" clId="{DCBF758A-C1B1-4EA4-BBF1-E21823747E75}" dt="2022-02-25T01:08:10.236" v="1" actId="47"/>
        <pc:sldMkLst>
          <pc:docMk/>
          <pc:sldMk cId="1624151232" sldId="354"/>
        </pc:sldMkLst>
      </pc:sldChg>
      <pc:sldChg chg="del">
        <pc:chgData name="Jorge CASTRO MEJIA" userId="b042455986ff948d" providerId="LiveId" clId="{DCBF758A-C1B1-4EA4-BBF1-E21823747E75}" dt="2022-02-25T01:08:22.766" v="5" actId="47"/>
        <pc:sldMkLst>
          <pc:docMk/>
          <pc:sldMk cId="3013900212" sldId="355"/>
        </pc:sldMkLst>
      </pc:sldChg>
      <pc:sldChg chg="del">
        <pc:chgData name="Jorge CASTRO MEJIA" userId="b042455986ff948d" providerId="LiveId" clId="{DCBF758A-C1B1-4EA4-BBF1-E21823747E75}" dt="2022-02-25T01:09:19.045" v="28" actId="47"/>
        <pc:sldMkLst>
          <pc:docMk/>
          <pc:sldMk cId="2501012974" sldId="356"/>
        </pc:sldMkLst>
      </pc:sldChg>
      <pc:sldChg chg="del">
        <pc:chgData name="Jorge CASTRO MEJIA" userId="b042455986ff948d" providerId="LiveId" clId="{DCBF758A-C1B1-4EA4-BBF1-E21823747E75}" dt="2022-02-25T01:08:23.810" v="6" actId="47"/>
        <pc:sldMkLst>
          <pc:docMk/>
          <pc:sldMk cId="1578300757" sldId="357"/>
        </pc:sldMkLst>
      </pc:sldChg>
      <pc:sldChg chg="del">
        <pc:chgData name="Jorge CASTRO MEJIA" userId="b042455986ff948d" providerId="LiveId" clId="{DCBF758A-C1B1-4EA4-BBF1-E21823747E75}" dt="2022-02-25T01:08:27.841" v="8" actId="47"/>
        <pc:sldMkLst>
          <pc:docMk/>
          <pc:sldMk cId="2395664037" sldId="358"/>
        </pc:sldMkLst>
      </pc:sldChg>
      <pc:sldChg chg="del">
        <pc:chgData name="Jorge CASTRO MEJIA" userId="b042455986ff948d" providerId="LiveId" clId="{DCBF758A-C1B1-4EA4-BBF1-E21823747E75}" dt="2022-02-25T01:08:25.784" v="7" actId="47"/>
        <pc:sldMkLst>
          <pc:docMk/>
          <pc:sldMk cId="2646300477" sldId="359"/>
        </pc:sldMkLst>
      </pc:sldChg>
      <pc:sldChg chg="del">
        <pc:chgData name="Jorge CASTRO MEJIA" userId="b042455986ff948d" providerId="LiveId" clId="{DCBF758A-C1B1-4EA4-BBF1-E21823747E75}" dt="2022-02-25T01:08:42.075" v="10" actId="47"/>
        <pc:sldMkLst>
          <pc:docMk/>
          <pc:sldMk cId="429776009" sldId="360"/>
        </pc:sldMkLst>
      </pc:sldChg>
      <pc:sldChg chg="del">
        <pc:chgData name="Jorge CASTRO MEJIA" userId="b042455986ff948d" providerId="LiveId" clId="{DCBF758A-C1B1-4EA4-BBF1-E21823747E75}" dt="2022-02-25T01:09:13.604" v="24" actId="47"/>
        <pc:sldMkLst>
          <pc:docMk/>
          <pc:sldMk cId="745109674" sldId="362"/>
        </pc:sldMkLst>
      </pc:sldChg>
      <pc:sldChg chg="del">
        <pc:chgData name="Jorge CASTRO MEJIA" userId="b042455986ff948d" providerId="LiveId" clId="{DCBF758A-C1B1-4EA4-BBF1-E21823747E75}" dt="2022-02-25T01:09:26.546" v="33" actId="47"/>
        <pc:sldMkLst>
          <pc:docMk/>
          <pc:sldMk cId="157135525" sldId="363"/>
        </pc:sldMkLst>
      </pc:sldChg>
      <pc:sldChg chg="del">
        <pc:chgData name="Jorge CASTRO MEJIA" userId="b042455986ff948d" providerId="LiveId" clId="{DCBF758A-C1B1-4EA4-BBF1-E21823747E75}" dt="2022-02-25T01:09:00.999" v="18" actId="47"/>
        <pc:sldMkLst>
          <pc:docMk/>
          <pc:sldMk cId="973360095" sldId="364"/>
        </pc:sldMkLst>
      </pc:sldChg>
      <pc:sldChg chg="del">
        <pc:chgData name="Jorge CASTRO MEJIA" userId="b042455986ff948d" providerId="LiveId" clId="{DCBF758A-C1B1-4EA4-BBF1-E21823747E75}" dt="2022-02-25T01:09:14.500" v="25" actId="47"/>
        <pc:sldMkLst>
          <pc:docMk/>
          <pc:sldMk cId="288300176" sldId="365"/>
        </pc:sldMkLst>
      </pc:sldChg>
      <pc:sldChg chg="del">
        <pc:chgData name="Jorge CASTRO MEJIA" userId="b042455986ff948d" providerId="LiveId" clId="{DCBF758A-C1B1-4EA4-BBF1-E21823747E75}" dt="2022-02-25T01:09:03.510" v="19" actId="47"/>
        <pc:sldMkLst>
          <pc:docMk/>
          <pc:sldMk cId="3460372264" sldId="366"/>
        </pc:sldMkLst>
      </pc:sldChg>
      <pc:sldChg chg="addSp delSp modSp mod">
        <pc:chgData name="Jorge CASTRO MEJIA" userId="b042455986ff948d" providerId="LiveId" clId="{DCBF758A-C1B1-4EA4-BBF1-E21823747E75}" dt="2022-03-05T09:29:14.700" v="3203" actId="1076"/>
        <pc:sldMkLst>
          <pc:docMk/>
          <pc:sldMk cId="3148874066" sldId="367"/>
        </pc:sldMkLst>
        <pc:spChg chg="del">
          <ac:chgData name="Jorge CASTRO MEJIA" userId="b042455986ff948d" providerId="LiveId" clId="{DCBF758A-C1B1-4EA4-BBF1-E21823747E75}" dt="2022-03-03T17:40:40.117" v="59" actId="478"/>
          <ac:spMkLst>
            <pc:docMk/>
            <pc:sldMk cId="3148874066" sldId="367"/>
            <ac:spMk id="2" creationId="{00000000-0000-0000-0000-000000000000}"/>
          </ac:spMkLst>
        </pc:spChg>
        <pc:spChg chg="add mod">
          <ac:chgData name="Jorge CASTRO MEJIA" userId="b042455986ff948d" providerId="LiveId" clId="{DCBF758A-C1B1-4EA4-BBF1-E21823747E75}" dt="2022-03-05T09:29:14.700" v="3203" actId="1076"/>
          <ac:spMkLst>
            <pc:docMk/>
            <pc:sldMk cId="3148874066" sldId="367"/>
            <ac:spMk id="2" creationId="{451C9464-726C-4CFE-B869-A132FEA27559}"/>
          </ac:spMkLst>
        </pc:spChg>
        <pc:spChg chg="del">
          <ac:chgData name="Jorge CASTRO MEJIA" userId="b042455986ff948d" providerId="LiveId" clId="{DCBF758A-C1B1-4EA4-BBF1-E21823747E75}" dt="2022-03-03T17:40:51.914" v="63" actId="478"/>
          <ac:spMkLst>
            <pc:docMk/>
            <pc:sldMk cId="3148874066" sldId="367"/>
            <ac:spMk id="3" creationId="{00000000-0000-0000-0000-000000000000}"/>
          </ac:spMkLst>
        </pc:spChg>
        <pc:spChg chg="add del mod">
          <ac:chgData name="Jorge CASTRO MEJIA" userId="b042455986ff948d" providerId="LiveId" clId="{DCBF758A-C1B1-4EA4-BBF1-E21823747E75}" dt="2022-03-03T17:40:49.028" v="62" actId="478"/>
          <ac:spMkLst>
            <pc:docMk/>
            <pc:sldMk cId="3148874066" sldId="367"/>
            <ac:spMk id="5" creationId="{CA0BD023-D7F8-4435-8BD3-DE82CAFF4BD0}"/>
          </ac:spMkLst>
        </pc:spChg>
        <pc:spChg chg="add del mod">
          <ac:chgData name="Jorge CASTRO MEJIA" userId="b042455986ff948d" providerId="LiveId" clId="{DCBF758A-C1B1-4EA4-BBF1-E21823747E75}" dt="2022-03-03T17:40:55.883" v="64" actId="478"/>
          <ac:spMkLst>
            <pc:docMk/>
            <pc:sldMk cId="3148874066" sldId="367"/>
            <ac:spMk id="7" creationId="{FCCB748C-C7A3-43A9-AAFD-0681D3EC78F9}"/>
          </ac:spMkLst>
        </pc:spChg>
        <pc:spChg chg="add mod">
          <ac:chgData name="Jorge CASTRO MEJIA" userId="b042455986ff948d" providerId="LiveId" clId="{DCBF758A-C1B1-4EA4-BBF1-E21823747E75}" dt="2022-03-03T17:41:04.902" v="65" actId="1076"/>
          <ac:spMkLst>
            <pc:docMk/>
            <pc:sldMk cId="3148874066" sldId="367"/>
            <ac:spMk id="100" creationId="{FB2F911A-B277-4E08-A17E-0FB0622C6E53}"/>
          </ac:spMkLst>
        </pc:spChg>
        <pc:spChg chg="add mod">
          <ac:chgData name="Jorge CASTRO MEJIA" userId="b042455986ff948d" providerId="LiveId" clId="{DCBF758A-C1B1-4EA4-BBF1-E21823747E75}" dt="2022-03-03T17:41:04.902" v="65" actId="1076"/>
          <ac:spMkLst>
            <pc:docMk/>
            <pc:sldMk cId="3148874066" sldId="367"/>
            <ac:spMk id="101" creationId="{78C8060F-FF74-45BD-8CB2-AB23C445CC83}"/>
          </ac:spMkLst>
        </pc:spChg>
      </pc:sldChg>
      <pc:sldChg chg="addSp delSp modSp add mod delAnim modAnim">
        <pc:chgData name="Jorge CASTRO MEJIA" userId="b042455986ff948d" providerId="LiveId" clId="{DCBF758A-C1B1-4EA4-BBF1-E21823747E75}" dt="2022-03-05T08:11:42.726" v="3060" actId="1076"/>
        <pc:sldMkLst>
          <pc:docMk/>
          <pc:sldMk cId="2679340398" sldId="368"/>
        </pc:sldMkLst>
        <pc:spChg chg="del">
          <ac:chgData name="Jorge CASTRO MEJIA" userId="b042455986ff948d" providerId="LiveId" clId="{DCBF758A-C1B1-4EA4-BBF1-E21823747E75}" dt="2022-02-25T01:18:46.499" v="42" actId="478"/>
          <ac:spMkLst>
            <pc:docMk/>
            <pc:sldMk cId="2679340398" sldId="368"/>
            <ac:spMk id="2" creationId="{00000000-0000-0000-0000-000000000000}"/>
          </ac:spMkLst>
        </pc:spChg>
        <pc:spChg chg="add del mod">
          <ac:chgData name="Jorge CASTRO MEJIA" userId="b042455986ff948d" providerId="LiveId" clId="{DCBF758A-C1B1-4EA4-BBF1-E21823747E75}" dt="2022-02-25T01:19:39.104" v="44" actId="478"/>
          <ac:spMkLst>
            <pc:docMk/>
            <pc:sldMk cId="2679340398" sldId="368"/>
            <ac:spMk id="4" creationId="{E1A038E4-5A59-4A79-A8A9-C85FCEC9AACD}"/>
          </ac:spMkLst>
        </pc:spChg>
        <pc:spChg chg="add del mod">
          <ac:chgData name="Jorge CASTRO MEJIA" userId="b042455986ff948d" providerId="LiveId" clId="{DCBF758A-C1B1-4EA4-BBF1-E21823747E75}" dt="2022-02-25T01:19:49.792" v="46"/>
          <ac:spMkLst>
            <pc:docMk/>
            <pc:sldMk cId="2679340398" sldId="368"/>
            <ac:spMk id="6" creationId="{16FAAD14-14CE-4652-998C-7D69A085CCEB}"/>
          </ac:spMkLst>
        </pc:spChg>
        <pc:spChg chg="add del mod">
          <ac:chgData name="Jorge CASTRO MEJIA" userId="b042455986ff948d" providerId="LiveId" clId="{DCBF758A-C1B1-4EA4-BBF1-E21823747E75}" dt="2022-02-25T01:19:49.792" v="46"/>
          <ac:spMkLst>
            <pc:docMk/>
            <pc:sldMk cId="2679340398" sldId="368"/>
            <ac:spMk id="7" creationId="{C00E105F-C258-458F-981F-D33C9E431DDE}"/>
          </ac:spMkLst>
        </pc:spChg>
        <pc:spChg chg="add del mod">
          <ac:chgData name="Jorge CASTRO MEJIA" userId="b042455986ff948d" providerId="LiveId" clId="{DCBF758A-C1B1-4EA4-BBF1-E21823747E75}" dt="2022-02-25T01:19:49.792" v="46"/>
          <ac:spMkLst>
            <pc:docMk/>
            <pc:sldMk cId="2679340398" sldId="368"/>
            <ac:spMk id="8" creationId="{E7AC226E-3B05-4CB3-897E-E45F4E627516}"/>
          </ac:spMkLst>
        </pc:spChg>
        <pc:spChg chg="add mod">
          <ac:chgData name="Jorge CASTRO MEJIA" userId="b042455986ff948d" providerId="LiveId" clId="{DCBF758A-C1B1-4EA4-BBF1-E21823747E75}" dt="2022-03-05T08:11:42.726" v="3060" actId="1076"/>
          <ac:spMkLst>
            <pc:docMk/>
            <pc:sldMk cId="2679340398" sldId="368"/>
            <ac:spMk id="10" creationId="{4583C6C4-9775-46FF-8A8E-18862C31DAAD}"/>
          </ac:spMkLst>
        </pc:spChg>
        <pc:spChg chg="add del mod">
          <ac:chgData name="Jorge CASTRO MEJIA" userId="b042455986ff948d" providerId="LiveId" clId="{DCBF758A-C1B1-4EA4-BBF1-E21823747E75}" dt="2022-03-05T08:10:15.327" v="3038" actId="478"/>
          <ac:spMkLst>
            <pc:docMk/>
            <pc:sldMk cId="2679340398" sldId="368"/>
            <ac:spMk id="11" creationId="{6E569853-7D59-4C32-8E65-33AAF19120D7}"/>
          </ac:spMkLst>
        </pc:spChg>
        <pc:spChg chg="del">
          <ac:chgData name="Jorge CASTRO MEJIA" userId="b042455986ff948d" providerId="LiveId" clId="{DCBF758A-C1B1-4EA4-BBF1-E21823747E75}" dt="2022-02-25T01:18:50.543" v="43" actId="478"/>
          <ac:spMkLst>
            <pc:docMk/>
            <pc:sldMk cId="2679340398" sldId="368"/>
            <ac:spMk id="12" creationId="{00000000-0000-0000-0000-000000000000}"/>
          </ac:spMkLst>
        </pc:spChg>
        <pc:spChg chg="add del mod">
          <ac:chgData name="Jorge CASTRO MEJIA" userId="b042455986ff948d" providerId="LiveId" clId="{DCBF758A-C1B1-4EA4-BBF1-E21823747E75}" dt="2022-03-05T08:10:15.327" v="3038" actId="478"/>
          <ac:spMkLst>
            <pc:docMk/>
            <pc:sldMk cId="2679340398" sldId="368"/>
            <ac:spMk id="13" creationId="{7584C82F-F001-464B-A109-8DA91F871052}"/>
          </ac:spMkLst>
        </pc:spChg>
        <pc:spChg chg="add del mod">
          <ac:chgData name="Jorge CASTRO MEJIA" userId="b042455986ff948d" providerId="LiveId" clId="{DCBF758A-C1B1-4EA4-BBF1-E21823747E75}" dt="2022-03-05T08:10:15.327" v="3038" actId="478"/>
          <ac:spMkLst>
            <pc:docMk/>
            <pc:sldMk cId="2679340398" sldId="368"/>
            <ac:spMk id="14" creationId="{C26FFA4D-2D1A-48AF-A7A9-DA6B45690E9D}"/>
          </ac:spMkLst>
        </pc:spChg>
        <pc:picChg chg="add del mod">
          <ac:chgData name="Jorge CASTRO MEJIA" userId="b042455986ff948d" providerId="LiveId" clId="{DCBF758A-C1B1-4EA4-BBF1-E21823747E75}" dt="2022-02-25T01:19:49.792" v="46"/>
          <ac:picMkLst>
            <pc:docMk/>
            <pc:sldMk cId="2679340398" sldId="368"/>
            <ac:picMk id="9" creationId="{6EF75B26-4ED2-44B7-9D45-B2EE4100C221}"/>
          </ac:picMkLst>
        </pc:picChg>
        <pc:picChg chg="add mod">
          <ac:chgData name="Jorge CASTRO MEJIA" userId="b042455986ff948d" providerId="LiveId" clId="{DCBF758A-C1B1-4EA4-BBF1-E21823747E75}" dt="2022-02-25T01:20:28.126" v="51" actId="1076"/>
          <ac:picMkLst>
            <pc:docMk/>
            <pc:sldMk cId="2679340398" sldId="368"/>
            <ac:picMk id="15" creationId="{5249F062-4FD5-4256-814B-A1B496ABFBCD}"/>
          </ac:picMkLst>
        </pc:picChg>
      </pc:sldChg>
      <pc:sldChg chg="addSp delSp modSp add mod modAnim">
        <pc:chgData name="Jorge CASTRO MEJIA" userId="b042455986ff948d" providerId="LiveId" clId="{DCBF758A-C1B1-4EA4-BBF1-E21823747E75}" dt="2022-03-05T08:20:34.539" v="3160"/>
        <pc:sldMkLst>
          <pc:docMk/>
          <pc:sldMk cId="2530746749" sldId="369"/>
        </pc:sldMkLst>
        <pc:spChg chg="mod">
          <ac:chgData name="Jorge CASTRO MEJIA" userId="b042455986ff948d" providerId="LiveId" clId="{DCBF758A-C1B1-4EA4-BBF1-E21823747E75}" dt="2022-03-04T14:00:40.160" v="393" actId="1076"/>
          <ac:spMkLst>
            <pc:docMk/>
            <pc:sldMk cId="2530746749" sldId="369"/>
            <ac:spMk id="2" creationId="{00000000-0000-0000-0000-000000000000}"/>
          </ac:spMkLst>
        </pc:spChg>
        <pc:spChg chg="add mod">
          <ac:chgData name="Jorge CASTRO MEJIA" userId="b042455986ff948d" providerId="LiveId" clId="{DCBF758A-C1B1-4EA4-BBF1-E21823747E75}" dt="2022-03-05T08:20:09.646" v="3159" actId="20577"/>
          <ac:spMkLst>
            <pc:docMk/>
            <pc:sldMk cId="2530746749" sldId="369"/>
            <ac:spMk id="12" creationId="{61312EF5-EAFE-4256-B9F1-BEE44C6F1CD5}"/>
          </ac:spMkLst>
        </pc:spChg>
        <pc:spChg chg="add mod">
          <ac:chgData name="Jorge CASTRO MEJIA" userId="b042455986ff948d" providerId="LiveId" clId="{DCBF758A-C1B1-4EA4-BBF1-E21823747E75}" dt="2022-03-04T13:49:53.470" v="368" actId="1076"/>
          <ac:spMkLst>
            <pc:docMk/>
            <pc:sldMk cId="2530746749" sldId="369"/>
            <ac:spMk id="111" creationId="{D705C984-75FB-4966-BCBA-5356314A98EF}"/>
          </ac:spMkLst>
        </pc:spChg>
        <pc:spChg chg="add mod">
          <ac:chgData name="Jorge CASTRO MEJIA" userId="b042455986ff948d" providerId="LiveId" clId="{DCBF758A-C1B1-4EA4-BBF1-E21823747E75}" dt="2022-03-04T14:01:06.337" v="394" actId="1076"/>
          <ac:spMkLst>
            <pc:docMk/>
            <pc:sldMk cId="2530746749" sldId="369"/>
            <ac:spMk id="112" creationId="{6BE8C4C4-2E04-49FB-B5DF-B77F136932D9}"/>
          </ac:spMkLst>
        </pc:spChg>
        <pc:spChg chg="add mod">
          <ac:chgData name="Jorge CASTRO MEJIA" userId="b042455986ff948d" providerId="LiveId" clId="{DCBF758A-C1B1-4EA4-BBF1-E21823747E75}" dt="2022-03-04T14:01:14.622" v="395" actId="1076"/>
          <ac:spMkLst>
            <pc:docMk/>
            <pc:sldMk cId="2530746749" sldId="369"/>
            <ac:spMk id="117" creationId="{2D9046D4-AB4B-4709-818B-1A6F4036996E}"/>
          </ac:spMkLst>
        </pc:spChg>
        <pc:spChg chg="add mod">
          <ac:chgData name="Jorge CASTRO MEJIA" userId="b042455986ff948d" providerId="LiveId" clId="{DCBF758A-C1B1-4EA4-BBF1-E21823747E75}" dt="2022-03-04T16:32:03.914" v="452" actId="20577"/>
          <ac:spMkLst>
            <pc:docMk/>
            <pc:sldMk cId="2530746749" sldId="369"/>
            <ac:spMk id="122" creationId="{61DD553D-35F3-4D79-9FF7-85638039E047}"/>
          </ac:spMkLst>
        </pc:spChg>
        <pc:grpChg chg="del">
          <ac:chgData name="Jorge CASTRO MEJIA" userId="b042455986ff948d" providerId="LiveId" clId="{DCBF758A-C1B1-4EA4-BBF1-E21823747E75}" dt="2022-03-04T13:30:28.014" v="215" actId="478"/>
          <ac:grpSpMkLst>
            <pc:docMk/>
            <pc:sldMk cId="2530746749" sldId="369"/>
            <ac:grpSpMk id="9" creationId="{55BF3549-F472-403F-9A73-65AD0C5DCF2D}"/>
          </ac:grpSpMkLst>
        </pc:grpChg>
        <pc:picChg chg="del">
          <ac:chgData name="Jorge CASTRO MEJIA" userId="b042455986ff948d" providerId="LiveId" clId="{DCBF758A-C1B1-4EA4-BBF1-E21823747E75}" dt="2022-03-04T13:30:29.677" v="216" actId="478"/>
          <ac:picMkLst>
            <pc:docMk/>
            <pc:sldMk cId="2530746749" sldId="369"/>
            <ac:picMk id="3" creationId="{00000000-0000-0000-0000-000000000000}"/>
          </ac:picMkLst>
        </pc:picChg>
        <pc:picChg chg="del">
          <ac:chgData name="Jorge CASTRO MEJIA" userId="b042455986ff948d" providerId="LiveId" clId="{DCBF758A-C1B1-4EA4-BBF1-E21823747E75}" dt="2022-03-04T13:30:34.278" v="218" actId="478"/>
          <ac:picMkLst>
            <pc:docMk/>
            <pc:sldMk cId="2530746749" sldId="369"/>
            <ac:picMk id="4" creationId="{BE38A17E-10FB-4E5A-A04F-858A88728C6F}"/>
          </ac:picMkLst>
        </pc:picChg>
        <pc:picChg chg="del">
          <ac:chgData name="Jorge CASTRO MEJIA" userId="b042455986ff948d" providerId="LiveId" clId="{DCBF758A-C1B1-4EA4-BBF1-E21823747E75}" dt="2022-03-04T13:30:31.610" v="217" actId="478"/>
          <ac:picMkLst>
            <pc:docMk/>
            <pc:sldMk cId="2530746749" sldId="369"/>
            <ac:picMk id="5" creationId="{7304B9A3-C0F7-4FD3-9830-81B37ED3B27C}"/>
          </ac:picMkLst>
        </pc:picChg>
        <pc:picChg chg="del">
          <ac:chgData name="Jorge CASTRO MEJIA" userId="b042455986ff948d" providerId="LiveId" clId="{DCBF758A-C1B1-4EA4-BBF1-E21823747E75}" dt="2022-03-04T13:30:23.447" v="214" actId="478"/>
          <ac:picMkLst>
            <pc:docMk/>
            <pc:sldMk cId="2530746749" sldId="369"/>
            <ac:picMk id="6" creationId="{9331C736-D488-4F9F-A0F7-0F399951513A}"/>
          </ac:picMkLst>
        </pc:picChg>
        <pc:picChg chg="add mod">
          <ac:chgData name="Jorge CASTRO MEJIA" userId="b042455986ff948d" providerId="LiveId" clId="{DCBF758A-C1B1-4EA4-BBF1-E21823747E75}" dt="2022-03-04T13:48:15.184" v="357" actId="1076"/>
          <ac:picMkLst>
            <pc:docMk/>
            <pc:sldMk cId="2530746749" sldId="369"/>
            <ac:picMk id="8" creationId="{8DB73918-9D2D-402A-9808-FEDF0D36CC06}"/>
          </ac:picMkLst>
        </pc:picChg>
        <pc:picChg chg="add mod">
          <ac:chgData name="Jorge CASTRO MEJIA" userId="b042455986ff948d" providerId="LiveId" clId="{DCBF758A-C1B1-4EA4-BBF1-E21823747E75}" dt="2022-03-04T13:48:35.571" v="366" actId="1076"/>
          <ac:picMkLst>
            <pc:docMk/>
            <pc:sldMk cId="2530746749" sldId="369"/>
            <ac:picMk id="110" creationId="{53BA9B73-AA7E-49DA-A225-F8F168365221}"/>
          </ac:picMkLst>
        </pc:picChg>
        <pc:picChg chg="add del mod">
          <ac:chgData name="Jorge CASTRO MEJIA" userId="b042455986ff948d" providerId="LiveId" clId="{DCBF758A-C1B1-4EA4-BBF1-E21823747E75}" dt="2022-03-04T16:31:43.678" v="423"/>
          <ac:picMkLst>
            <pc:docMk/>
            <pc:sldMk cId="2530746749" sldId="369"/>
            <ac:picMk id="121" creationId="{F5270B54-C85D-452C-9D31-A143B148A32C}"/>
          </ac:picMkLst>
        </pc:picChg>
        <pc:picChg chg="add mod">
          <ac:chgData name="Jorge CASTRO MEJIA" userId="b042455986ff948d" providerId="LiveId" clId="{DCBF758A-C1B1-4EA4-BBF1-E21823747E75}" dt="2022-03-04T13:47:40.158" v="336" actId="1076"/>
          <ac:picMkLst>
            <pc:docMk/>
            <pc:sldMk cId="2530746749" sldId="369"/>
            <ac:picMk id="1026" creationId="{5EC67755-21A1-41DB-9F08-C34544691284}"/>
          </ac:picMkLst>
        </pc:picChg>
        <pc:picChg chg="add del">
          <ac:chgData name="Jorge CASTRO MEJIA" userId="b042455986ff948d" providerId="LiveId" clId="{DCBF758A-C1B1-4EA4-BBF1-E21823747E75}" dt="2022-03-04T13:44:35.555" v="317" actId="478"/>
          <ac:picMkLst>
            <pc:docMk/>
            <pc:sldMk cId="2530746749" sldId="369"/>
            <ac:picMk id="1028" creationId="{D89BBE62-EF27-4384-B702-5DF54BEF561A}"/>
          </ac:picMkLst>
        </pc:picChg>
        <pc:picChg chg="add del">
          <ac:chgData name="Jorge CASTRO MEJIA" userId="b042455986ff948d" providerId="LiveId" clId="{DCBF758A-C1B1-4EA4-BBF1-E21823747E75}" dt="2022-03-04T13:45:28.794" v="319" actId="478"/>
          <ac:picMkLst>
            <pc:docMk/>
            <pc:sldMk cId="2530746749" sldId="369"/>
            <ac:picMk id="1030" creationId="{EBE4A60B-312D-4E3B-BCF3-71E0ADA36C1B}"/>
          </ac:picMkLst>
        </pc:picChg>
        <pc:picChg chg="add del">
          <ac:chgData name="Jorge CASTRO MEJIA" userId="b042455986ff948d" providerId="LiveId" clId="{DCBF758A-C1B1-4EA4-BBF1-E21823747E75}" dt="2022-03-04T13:46:00.362" v="321" actId="478"/>
          <ac:picMkLst>
            <pc:docMk/>
            <pc:sldMk cId="2530746749" sldId="369"/>
            <ac:picMk id="1032" creationId="{F9B5BBE9-5E35-4542-91E5-114D549DFBCE}"/>
          </ac:picMkLst>
        </pc:picChg>
        <pc:picChg chg="add del mod">
          <ac:chgData name="Jorge CASTRO MEJIA" userId="b042455986ff948d" providerId="LiveId" clId="{DCBF758A-C1B1-4EA4-BBF1-E21823747E75}" dt="2022-03-04T13:52:32.799" v="373" actId="478"/>
          <ac:picMkLst>
            <pc:docMk/>
            <pc:sldMk cId="2530746749" sldId="369"/>
            <ac:picMk id="1034" creationId="{D20263BE-85C4-49AD-AA1E-962E0086836F}"/>
          </ac:picMkLst>
        </pc:picChg>
        <pc:picChg chg="add mod">
          <ac:chgData name="Jorge CASTRO MEJIA" userId="b042455986ff948d" providerId="LiveId" clId="{DCBF758A-C1B1-4EA4-BBF1-E21823747E75}" dt="2022-03-04T13:59:22.458" v="391" actId="1076"/>
          <ac:picMkLst>
            <pc:docMk/>
            <pc:sldMk cId="2530746749" sldId="369"/>
            <ac:picMk id="1036" creationId="{2766174E-FA6D-40EB-AC5C-66EC6E5684BD}"/>
          </ac:picMkLst>
        </pc:picChg>
        <pc:picChg chg="add mod">
          <ac:chgData name="Jorge CASTRO MEJIA" userId="b042455986ff948d" providerId="LiveId" clId="{DCBF758A-C1B1-4EA4-BBF1-E21823747E75}" dt="2022-03-04T13:59:13.650" v="390" actId="1076"/>
          <ac:picMkLst>
            <pc:docMk/>
            <pc:sldMk cId="2530746749" sldId="369"/>
            <ac:picMk id="1038" creationId="{BC62488A-F125-4DC5-A6B0-CD0B6ECD2693}"/>
          </ac:picMkLst>
        </pc:picChg>
      </pc:sldChg>
      <pc:sldChg chg="addSp delSp modSp add del mod addAnim delAnim modAnim">
        <pc:chgData name="Jorge CASTRO MEJIA" userId="b042455986ff948d" providerId="LiveId" clId="{DCBF758A-C1B1-4EA4-BBF1-E21823747E75}" dt="2022-03-07T08:07:10.805" v="5454" actId="47"/>
        <pc:sldMkLst>
          <pc:docMk/>
          <pc:sldMk cId="1384868252" sldId="370"/>
        </pc:sldMkLst>
        <pc:spChg chg="mod">
          <ac:chgData name="Jorge CASTRO MEJIA" userId="b042455986ff948d" providerId="LiveId" clId="{DCBF758A-C1B1-4EA4-BBF1-E21823747E75}" dt="2022-03-05T00:56:57.159" v="2057" actId="1035"/>
          <ac:spMkLst>
            <pc:docMk/>
            <pc:sldMk cId="1384868252" sldId="370"/>
            <ac:spMk id="2" creationId="{00000000-0000-0000-0000-000000000000}"/>
          </ac:spMkLst>
        </pc:spChg>
        <pc:spChg chg="add mod">
          <ac:chgData name="Jorge CASTRO MEJIA" userId="b042455986ff948d" providerId="LiveId" clId="{DCBF758A-C1B1-4EA4-BBF1-E21823747E75}" dt="2022-03-05T19:27:12.882" v="3335" actId="1076"/>
          <ac:spMkLst>
            <pc:docMk/>
            <pc:sldMk cId="1384868252" sldId="370"/>
            <ac:spMk id="4" creationId="{BB8038B7-877B-45AF-A48B-3B557230E9A7}"/>
          </ac:spMkLst>
        </pc:spChg>
        <pc:spChg chg="add mod">
          <ac:chgData name="Jorge CASTRO MEJIA" userId="b042455986ff948d" providerId="LiveId" clId="{DCBF758A-C1B1-4EA4-BBF1-E21823747E75}" dt="2022-03-05T19:31:31.472" v="3365" actId="1076"/>
          <ac:spMkLst>
            <pc:docMk/>
            <pc:sldMk cId="1384868252" sldId="370"/>
            <ac:spMk id="5" creationId="{7DE32B3D-37A0-4410-8E47-283A10DEA068}"/>
          </ac:spMkLst>
        </pc:spChg>
        <pc:spChg chg="add mod">
          <ac:chgData name="Jorge CASTRO MEJIA" userId="b042455986ff948d" providerId="LiveId" clId="{DCBF758A-C1B1-4EA4-BBF1-E21823747E75}" dt="2022-03-05T00:00:38.436" v="1767" actId="1037"/>
          <ac:spMkLst>
            <pc:docMk/>
            <pc:sldMk cId="1384868252" sldId="370"/>
            <ac:spMk id="7" creationId="{8080A03F-EED0-482A-9B06-2BC96B5A4D54}"/>
          </ac:spMkLst>
        </pc:spChg>
        <pc:spChg chg="add del">
          <ac:chgData name="Jorge CASTRO MEJIA" userId="b042455986ff948d" providerId="LiveId" clId="{DCBF758A-C1B1-4EA4-BBF1-E21823747E75}" dt="2022-03-04T18:15:50.822" v="571"/>
          <ac:spMkLst>
            <pc:docMk/>
            <pc:sldMk cId="1384868252" sldId="370"/>
            <ac:spMk id="8" creationId="{AA911C1F-2375-40BE-937C-A9102E28D63E}"/>
          </ac:spMkLst>
        </pc:spChg>
        <pc:spChg chg="add del mod">
          <ac:chgData name="Jorge CASTRO MEJIA" userId="b042455986ff948d" providerId="LiveId" clId="{DCBF758A-C1B1-4EA4-BBF1-E21823747E75}" dt="2022-03-04T18:35:47.097" v="678"/>
          <ac:spMkLst>
            <pc:docMk/>
            <pc:sldMk cId="1384868252" sldId="370"/>
            <ac:spMk id="119" creationId="{0AB912B8-0B69-42A5-8A6E-8A968F126FA6}"/>
          </ac:spMkLst>
        </pc:spChg>
        <pc:spChg chg="add del mod">
          <ac:chgData name="Jorge CASTRO MEJIA" userId="b042455986ff948d" providerId="LiveId" clId="{DCBF758A-C1B1-4EA4-BBF1-E21823747E75}" dt="2022-03-04T18:35:47.097" v="678"/>
          <ac:spMkLst>
            <pc:docMk/>
            <pc:sldMk cId="1384868252" sldId="370"/>
            <ac:spMk id="120" creationId="{6BA42DB3-6129-42A3-9F64-032E8C134FB7}"/>
          </ac:spMkLst>
        </pc:spChg>
        <pc:spChg chg="add del mod">
          <ac:chgData name="Jorge CASTRO MEJIA" userId="b042455986ff948d" providerId="LiveId" clId="{DCBF758A-C1B1-4EA4-BBF1-E21823747E75}" dt="2022-03-04T18:37:31.694" v="687"/>
          <ac:spMkLst>
            <pc:docMk/>
            <pc:sldMk cId="1384868252" sldId="370"/>
            <ac:spMk id="121" creationId="{31D5B26E-59A4-440F-9231-AAABB79D3C2D}"/>
          </ac:spMkLst>
        </pc:spChg>
        <pc:spChg chg="mod">
          <ac:chgData name="Jorge CASTRO MEJIA" userId="b042455986ff948d" providerId="LiveId" clId="{DCBF758A-C1B1-4EA4-BBF1-E21823747E75}" dt="2022-03-04T19:10:43.384" v="743" actId="27803"/>
          <ac:spMkLst>
            <pc:docMk/>
            <pc:sldMk cId="1384868252" sldId="370"/>
            <ac:spMk id="123" creationId="{5012B553-5397-4A01-92AD-78CF84E1D90F}"/>
          </ac:spMkLst>
        </pc:spChg>
        <pc:spChg chg="mod">
          <ac:chgData name="Jorge CASTRO MEJIA" userId="b042455986ff948d" providerId="LiveId" clId="{DCBF758A-C1B1-4EA4-BBF1-E21823747E75}" dt="2022-03-04T19:10:43.384" v="743" actId="27803"/>
          <ac:spMkLst>
            <pc:docMk/>
            <pc:sldMk cId="1384868252" sldId="370"/>
            <ac:spMk id="124" creationId="{F86EEE74-F5ED-420A-9AEE-B7A2DA38691E}"/>
          </ac:spMkLst>
        </pc:spChg>
        <pc:spChg chg="mod">
          <ac:chgData name="Jorge CASTRO MEJIA" userId="b042455986ff948d" providerId="LiveId" clId="{DCBF758A-C1B1-4EA4-BBF1-E21823747E75}" dt="2022-03-04T19:10:43.384" v="743" actId="27803"/>
          <ac:spMkLst>
            <pc:docMk/>
            <pc:sldMk cId="1384868252" sldId="370"/>
            <ac:spMk id="125" creationId="{20C7526F-04A9-43F4-85AB-DC66BE9913D3}"/>
          </ac:spMkLst>
        </pc:spChg>
        <pc:spChg chg="del mod">
          <ac:chgData name="Jorge CASTRO MEJIA" userId="b042455986ff948d" providerId="LiveId" clId="{DCBF758A-C1B1-4EA4-BBF1-E21823747E75}" dt="2022-03-04T18:37:31.694" v="687"/>
          <ac:spMkLst>
            <pc:docMk/>
            <pc:sldMk cId="1384868252" sldId="370"/>
            <ac:spMk id="126" creationId="{3C992C21-BB81-4117-AF47-063BD2E3D1F9}"/>
          </ac:spMkLst>
        </pc:spChg>
        <pc:spChg chg="mod">
          <ac:chgData name="Jorge CASTRO MEJIA" userId="b042455986ff948d" providerId="LiveId" clId="{DCBF758A-C1B1-4EA4-BBF1-E21823747E75}" dt="2022-03-04T19:10:43.384" v="743" actId="27803"/>
          <ac:spMkLst>
            <pc:docMk/>
            <pc:sldMk cId="1384868252" sldId="370"/>
            <ac:spMk id="127" creationId="{A1D50BBF-F3B4-4DB8-8AE9-4A5DE3A0DD75}"/>
          </ac:spMkLst>
        </pc:spChg>
        <pc:spChg chg="add del mod">
          <ac:chgData name="Jorge CASTRO MEJIA" userId="b042455986ff948d" providerId="LiveId" clId="{DCBF758A-C1B1-4EA4-BBF1-E21823747E75}" dt="2022-03-04T18:50:12.914" v="703" actId="478"/>
          <ac:spMkLst>
            <pc:docMk/>
            <pc:sldMk cId="1384868252" sldId="370"/>
            <ac:spMk id="128" creationId="{9575E260-F19B-4F87-8E45-8EC5ECCA41C8}"/>
          </ac:spMkLst>
        </pc:spChg>
        <pc:spChg chg="add del mod">
          <ac:chgData name="Jorge CASTRO MEJIA" userId="b042455986ff948d" providerId="LiveId" clId="{DCBF758A-C1B1-4EA4-BBF1-E21823747E75}" dt="2022-03-04T19:05:10.712" v="735" actId="21"/>
          <ac:spMkLst>
            <pc:docMk/>
            <pc:sldMk cId="1384868252" sldId="370"/>
            <ac:spMk id="129" creationId="{890F65D5-234D-422E-A9DA-5C2A906887DA}"/>
          </ac:spMkLst>
        </pc:spChg>
        <pc:spChg chg="add del mod">
          <ac:chgData name="Jorge CASTRO MEJIA" userId="b042455986ff948d" providerId="LiveId" clId="{DCBF758A-C1B1-4EA4-BBF1-E21823747E75}" dt="2022-03-04T19:00:56.309" v="728" actId="478"/>
          <ac:spMkLst>
            <pc:docMk/>
            <pc:sldMk cId="1384868252" sldId="370"/>
            <ac:spMk id="130" creationId="{90539F11-0C35-4AD2-90DD-C8CD0FA91E57}"/>
          </ac:spMkLst>
        </pc:spChg>
        <pc:spChg chg="add del mod">
          <ac:chgData name="Jorge CASTRO MEJIA" userId="b042455986ff948d" providerId="LiveId" clId="{DCBF758A-C1B1-4EA4-BBF1-E21823747E75}" dt="2022-03-04T19:04:03.485" v="733"/>
          <ac:spMkLst>
            <pc:docMk/>
            <pc:sldMk cId="1384868252" sldId="370"/>
            <ac:spMk id="131" creationId="{041A1FCC-C789-4AB4-937C-14E359BE7A9A}"/>
          </ac:spMkLst>
        </pc:spChg>
        <pc:spChg chg="add del mod">
          <ac:chgData name="Jorge CASTRO MEJIA" userId="b042455986ff948d" providerId="LiveId" clId="{DCBF758A-C1B1-4EA4-BBF1-E21823747E75}" dt="2022-03-04T19:11:48.375" v="747" actId="21"/>
          <ac:spMkLst>
            <pc:docMk/>
            <pc:sldMk cId="1384868252" sldId="370"/>
            <ac:spMk id="132" creationId="{3ED710C9-C20A-400B-9B9D-1E60FDEA9A2F}"/>
          </ac:spMkLst>
        </pc:spChg>
        <pc:spChg chg="add del mod">
          <ac:chgData name="Jorge CASTRO MEJIA" userId="b042455986ff948d" providerId="LiveId" clId="{DCBF758A-C1B1-4EA4-BBF1-E21823747E75}" dt="2022-03-04T19:12:45.553" v="752" actId="21"/>
          <ac:spMkLst>
            <pc:docMk/>
            <pc:sldMk cId="1384868252" sldId="370"/>
            <ac:spMk id="138" creationId="{89DC5C65-726B-4E21-91D2-1FDE71A7C7AE}"/>
          </ac:spMkLst>
        </pc:spChg>
        <pc:spChg chg="add del mod">
          <ac:chgData name="Jorge CASTRO MEJIA" userId="b042455986ff948d" providerId="LiveId" clId="{DCBF758A-C1B1-4EA4-BBF1-E21823747E75}" dt="2022-03-04T19:12:55.420" v="754" actId="478"/>
          <ac:spMkLst>
            <pc:docMk/>
            <pc:sldMk cId="1384868252" sldId="370"/>
            <ac:spMk id="140" creationId="{4292F6AA-698E-4F47-A61D-8B8F5D246ED2}"/>
          </ac:spMkLst>
        </pc:spChg>
        <pc:spChg chg="add del mod topLvl">
          <ac:chgData name="Jorge CASTRO MEJIA" userId="b042455986ff948d" providerId="LiveId" clId="{DCBF758A-C1B1-4EA4-BBF1-E21823747E75}" dt="2022-03-04T19:31:23.507" v="811" actId="478"/>
          <ac:spMkLst>
            <pc:docMk/>
            <pc:sldMk cId="1384868252" sldId="370"/>
            <ac:spMk id="141" creationId="{65E0BFB7-4435-44AF-9C32-EC0481B933B9}"/>
          </ac:spMkLst>
        </pc:spChg>
        <pc:spChg chg="add del mod">
          <ac:chgData name="Jorge CASTRO MEJIA" userId="b042455986ff948d" providerId="LiveId" clId="{DCBF758A-C1B1-4EA4-BBF1-E21823747E75}" dt="2022-03-04T19:17:08.034" v="774" actId="478"/>
          <ac:spMkLst>
            <pc:docMk/>
            <pc:sldMk cId="1384868252" sldId="370"/>
            <ac:spMk id="145" creationId="{7312ACA6-3923-47A0-8A81-A7749F7F13CB}"/>
          </ac:spMkLst>
        </pc:spChg>
        <pc:spChg chg="add del mod">
          <ac:chgData name="Jorge CASTRO MEJIA" userId="b042455986ff948d" providerId="LiveId" clId="{DCBF758A-C1B1-4EA4-BBF1-E21823747E75}" dt="2022-03-04T19:30:35.121" v="809" actId="478"/>
          <ac:spMkLst>
            <pc:docMk/>
            <pc:sldMk cId="1384868252" sldId="370"/>
            <ac:spMk id="146" creationId="{19ACD638-1450-46FA-B961-566882638B0B}"/>
          </ac:spMkLst>
        </pc:spChg>
        <pc:spChg chg="add mod">
          <ac:chgData name="Jorge CASTRO MEJIA" userId="b042455986ff948d" providerId="LiveId" clId="{DCBF758A-C1B1-4EA4-BBF1-E21823747E75}" dt="2022-03-04T19:32:09.421" v="813" actId="164"/>
          <ac:spMkLst>
            <pc:docMk/>
            <pc:sldMk cId="1384868252" sldId="370"/>
            <ac:spMk id="147" creationId="{56D6EADB-150A-49BA-8E7D-9431244B2DCA}"/>
          </ac:spMkLst>
        </pc:spChg>
        <pc:spChg chg="add mod">
          <ac:chgData name="Jorge CASTRO MEJIA" userId="b042455986ff948d" providerId="LiveId" clId="{DCBF758A-C1B1-4EA4-BBF1-E21823747E75}" dt="2022-03-04T19:32:09.421" v="813" actId="164"/>
          <ac:spMkLst>
            <pc:docMk/>
            <pc:sldMk cId="1384868252" sldId="370"/>
            <ac:spMk id="148" creationId="{F3C7FE89-23AA-43C1-B745-5D673A217914}"/>
          </ac:spMkLst>
        </pc:spChg>
        <pc:grpChg chg="add mod">
          <ac:chgData name="Jorge CASTRO MEJIA" userId="b042455986ff948d" providerId="LiveId" clId="{DCBF758A-C1B1-4EA4-BBF1-E21823747E75}" dt="2022-03-05T18:58:00.490" v="3259" actId="164"/>
          <ac:grpSpMkLst>
            <pc:docMk/>
            <pc:sldMk cId="1384868252" sldId="370"/>
            <ac:grpSpMk id="3" creationId="{CB915087-5312-469F-A6D2-DFFDF78BAFE4}"/>
          </ac:grpSpMkLst>
        </pc:grpChg>
        <pc:grpChg chg="del">
          <ac:chgData name="Jorge CASTRO MEJIA" userId="b042455986ff948d" providerId="LiveId" clId="{DCBF758A-C1B1-4EA4-BBF1-E21823747E75}" dt="2022-03-04T17:58:37.198" v="454" actId="478"/>
          <ac:grpSpMkLst>
            <pc:docMk/>
            <pc:sldMk cId="1384868252" sldId="370"/>
            <ac:grpSpMk id="9" creationId="{55BF3549-F472-403F-9A73-65AD0C5DCF2D}"/>
          </ac:grpSpMkLst>
        </pc:grpChg>
        <pc:grpChg chg="mod">
          <ac:chgData name="Jorge CASTRO MEJIA" userId="b042455986ff948d" providerId="LiveId" clId="{DCBF758A-C1B1-4EA4-BBF1-E21823747E75}" dt="2022-03-04T19:10:43.384" v="743" actId="27803"/>
          <ac:grpSpMkLst>
            <pc:docMk/>
            <pc:sldMk cId="1384868252" sldId="370"/>
            <ac:grpSpMk id="122" creationId="{457B4196-234D-4D15-A067-B1FE0AD663FC}"/>
          </ac:grpSpMkLst>
        </pc:grpChg>
        <pc:grpChg chg="add mod">
          <ac:chgData name="Jorge CASTRO MEJIA" userId="b042455986ff948d" providerId="LiveId" clId="{DCBF758A-C1B1-4EA4-BBF1-E21823747E75}" dt="2022-03-04T19:12:39.352" v="751" actId="164"/>
          <ac:grpSpMkLst>
            <pc:docMk/>
            <pc:sldMk cId="1384868252" sldId="370"/>
            <ac:grpSpMk id="133" creationId="{17F35DD6-FFAA-4BC2-A73F-A097FC594D2F}"/>
          </ac:grpSpMkLst>
        </pc:grpChg>
        <pc:grpChg chg="add del mod">
          <ac:chgData name="Jorge CASTRO MEJIA" userId="b042455986ff948d" providerId="LiveId" clId="{DCBF758A-C1B1-4EA4-BBF1-E21823747E75}" dt="2022-03-04T19:31:20.693" v="810" actId="165"/>
          <ac:grpSpMkLst>
            <pc:docMk/>
            <pc:sldMk cId="1384868252" sldId="370"/>
            <ac:grpSpMk id="134" creationId="{AD827B8D-1A4D-4E9C-B16B-CD4A03ACCF79}"/>
          </ac:grpSpMkLst>
        </pc:grpChg>
        <pc:grpChg chg="add mod">
          <ac:chgData name="Jorge CASTRO MEJIA" userId="b042455986ff948d" providerId="LiveId" clId="{DCBF758A-C1B1-4EA4-BBF1-E21823747E75}" dt="2022-03-04T19:32:09.421" v="813" actId="164"/>
          <ac:grpSpMkLst>
            <pc:docMk/>
            <pc:sldMk cId="1384868252" sldId="370"/>
            <ac:grpSpMk id="137" creationId="{1372E451-38B7-4138-BC26-C0900B7DA71E}"/>
          </ac:grpSpMkLst>
        </pc:grpChg>
        <pc:picChg chg="del">
          <ac:chgData name="Jorge CASTRO MEJIA" userId="b042455986ff948d" providerId="LiveId" clId="{DCBF758A-C1B1-4EA4-BBF1-E21823747E75}" dt="2022-03-04T17:58:46.211" v="458" actId="478"/>
          <ac:picMkLst>
            <pc:docMk/>
            <pc:sldMk cId="1384868252" sldId="370"/>
            <ac:picMk id="3" creationId="{00000000-0000-0000-0000-000000000000}"/>
          </ac:picMkLst>
        </pc:picChg>
        <pc:picChg chg="del">
          <ac:chgData name="Jorge CASTRO MEJIA" userId="b042455986ff948d" providerId="LiveId" clId="{DCBF758A-C1B1-4EA4-BBF1-E21823747E75}" dt="2022-03-04T17:58:45.226" v="457" actId="478"/>
          <ac:picMkLst>
            <pc:docMk/>
            <pc:sldMk cId="1384868252" sldId="370"/>
            <ac:picMk id="4" creationId="{BE38A17E-10FB-4E5A-A04F-858A88728C6F}"/>
          </ac:picMkLst>
        </pc:picChg>
        <pc:picChg chg="del">
          <ac:chgData name="Jorge CASTRO MEJIA" userId="b042455986ff948d" providerId="LiveId" clId="{DCBF758A-C1B1-4EA4-BBF1-E21823747E75}" dt="2022-03-04T17:58:42.700" v="456" actId="478"/>
          <ac:picMkLst>
            <pc:docMk/>
            <pc:sldMk cId="1384868252" sldId="370"/>
            <ac:picMk id="5" creationId="{7304B9A3-C0F7-4FD3-9830-81B37ED3B27C}"/>
          </ac:picMkLst>
        </pc:picChg>
        <pc:picChg chg="del">
          <ac:chgData name="Jorge CASTRO MEJIA" userId="b042455986ff948d" providerId="LiveId" clId="{DCBF758A-C1B1-4EA4-BBF1-E21823747E75}" dt="2022-03-04T17:58:38.898" v="455" actId="478"/>
          <ac:picMkLst>
            <pc:docMk/>
            <pc:sldMk cId="1384868252" sldId="370"/>
            <ac:picMk id="6" creationId="{9331C736-D488-4F9F-A0F7-0F399951513A}"/>
          </ac:picMkLst>
        </pc:picChg>
        <pc:picChg chg="add del mod">
          <ac:chgData name="Jorge CASTRO MEJIA" userId="b042455986ff948d" providerId="LiveId" clId="{DCBF758A-C1B1-4EA4-BBF1-E21823747E75}" dt="2022-03-04T18:18:31.785" v="584" actId="931"/>
          <ac:picMkLst>
            <pc:docMk/>
            <pc:sldMk cId="1384868252" sldId="370"/>
            <ac:picMk id="111" creationId="{C5D94E8E-60ED-45A1-995B-EC64C01F24A3}"/>
          </ac:picMkLst>
        </pc:picChg>
        <pc:picChg chg="add del">
          <ac:chgData name="Jorge CASTRO MEJIA" userId="b042455986ff948d" providerId="LiveId" clId="{DCBF758A-C1B1-4EA4-BBF1-E21823747E75}" dt="2022-03-04T18:18:58.477" v="600" actId="478"/>
          <ac:picMkLst>
            <pc:docMk/>
            <pc:sldMk cId="1384868252" sldId="370"/>
            <ac:picMk id="113" creationId="{C6876B0E-169A-42D2-B521-D9B0F52D5AA9}"/>
          </ac:picMkLst>
        </pc:picChg>
        <pc:picChg chg="add del mod">
          <ac:chgData name="Jorge CASTRO MEJIA" userId="b042455986ff948d" providerId="LiveId" clId="{DCBF758A-C1B1-4EA4-BBF1-E21823747E75}" dt="2022-03-04T18:19:23.722" v="604" actId="478"/>
          <ac:picMkLst>
            <pc:docMk/>
            <pc:sldMk cId="1384868252" sldId="370"/>
            <ac:picMk id="115" creationId="{7D04F360-B3D2-437A-9C2C-91D9088566A3}"/>
          </ac:picMkLst>
        </pc:picChg>
        <pc:picChg chg="add mod">
          <ac:chgData name="Jorge CASTRO MEJIA" userId="b042455986ff948d" providerId="LiveId" clId="{DCBF758A-C1B1-4EA4-BBF1-E21823747E75}" dt="2022-03-05T18:58:00.490" v="3259" actId="164"/>
          <ac:picMkLst>
            <pc:docMk/>
            <pc:sldMk cId="1384868252" sldId="370"/>
            <ac:picMk id="117" creationId="{6E4D31ED-C495-4882-9E2B-282804256A71}"/>
          </ac:picMkLst>
        </pc:picChg>
        <pc:picChg chg="add del mod">
          <ac:chgData name="Jorge CASTRO MEJIA" userId="b042455986ff948d" providerId="LiveId" clId="{DCBF758A-C1B1-4EA4-BBF1-E21823747E75}" dt="2022-03-05T18:58:00.490" v="3259" actId="164"/>
          <ac:picMkLst>
            <pc:docMk/>
            <pc:sldMk cId="1384868252" sldId="370"/>
            <ac:picMk id="118" creationId="{19D14B7D-75A2-4E38-8BFA-547FC065B73C}"/>
          </ac:picMkLst>
        </pc:picChg>
        <pc:picChg chg="add del">
          <ac:chgData name="Jorge CASTRO MEJIA" userId="b042455986ff948d" providerId="LiveId" clId="{DCBF758A-C1B1-4EA4-BBF1-E21823747E75}" dt="2022-03-04T19:16:39.100" v="771" actId="478"/>
          <ac:picMkLst>
            <pc:docMk/>
            <pc:sldMk cId="1384868252" sldId="370"/>
            <ac:picMk id="136" creationId="{B54DACBB-E4E6-45C7-A4BA-AB67A0FB4C11}"/>
          </ac:picMkLst>
        </pc:picChg>
        <pc:picChg chg="add mod">
          <ac:chgData name="Jorge CASTRO MEJIA" userId="b042455986ff948d" providerId="LiveId" clId="{DCBF758A-C1B1-4EA4-BBF1-E21823747E75}" dt="2022-03-05T00:02:15.791" v="1786" actId="1037"/>
          <ac:picMkLst>
            <pc:docMk/>
            <pc:sldMk cId="1384868252" sldId="370"/>
            <ac:picMk id="2050" creationId="{AA2CD1E0-C76E-4167-8AFA-79FCD72BE488}"/>
          </ac:picMkLst>
        </pc:picChg>
        <pc:picChg chg="add del mod">
          <ac:chgData name="Jorge CASTRO MEJIA" userId="b042455986ff948d" providerId="LiveId" clId="{DCBF758A-C1B1-4EA4-BBF1-E21823747E75}" dt="2022-03-04T18:08:48.834" v="556"/>
          <ac:picMkLst>
            <pc:docMk/>
            <pc:sldMk cId="1384868252" sldId="370"/>
            <ac:picMk id="2052" creationId="{DE46961C-F52B-4A94-9052-547F5D79766C}"/>
          </ac:picMkLst>
        </pc:picChg>
        <pc:picChg chg="add mod topLvl">
          <ac:chgData name="Jorge CASTRO MEJIA" userId="b042455986ff948d" providerId="LiveId" clId="{DCBF758A-C1B1-4EA4-BBF1-E21823747E75}" dt="2022-03-04T19:32:09.421" v="813" actId="164"/>
          <ac:picMkLst>
            <pc:docMk/>
            <pc:sldMk cId="1384868252" sldId="370"/>
            <ac:picMk id="2054" creationId="{AB4B753A-508D-43FE-8FF0-70C50E97A570}"/>
          </ac:picMkLst>
        </pc:picChg>
        <pc:picChg chg="add del mod">
          <ac:chgData name="Jorge CASTRO MEJIA" userId="b042455986ff948d" providerId="LiveId" clId="{DCBF758A-C1B1-4EA4-BBF1-E21823747E75}" dt="2022-03-04T18:19:00.031" v="601" actId="478"/>
          <ac:picMkLst>
            <pc:docMk/>
            <pc:sldMk cId="1384868252" sldId="370"/>
            <ac:picMk id="2056" creationId="{674DA4D9-5925-429E-A570-3D90E1777E38}"/>
          </ac:picMkLst>
        </pc:picChg>
        <pc:picChg chg="add del mod">
          <ac:chgData name="Jorge CASTRO MEJIA" userId="b042455986ff948d" providerId="LiveId" clId="{DCBF758A-C1B1-4EA4-BBF1-E21823747E75}" dt="2022-03-04T18:18:45.923" v="597" actId="478"/>
          <ac:picMkLst>
            <pc:docMk/>
            <pc:sldMk cId="1384868252" sldId="370"/>
            <ac:picMk id="2060" creationId="{09BE0BB3-3DB5-4E20-850D-84A578E24803}"/>
          </ac:picMkLst>
        </pc:picChg>
      </pc:sldChg>
      <pc:sldChg chg="addSp delSp modSp add del mod delAnim modAnim">
        <pc:chgData name="Jorge CASTRO MEJIA" userId="b042455986ff948d" providerId="LiveId" clId="{DCBF758A-C1B1-4EA4-BBF1-E21823747E75}" dt="2022-03-05T05:30:16.717" v="2701" actId="47"/>
        <pc:sldMkLst>
          <pc:docMk/>
          <pc:sldMk cId="2410924949" sldId="371"/>
        </pc:sldMkLst>
        <pc:spChg chg="del mod">
          <ac:chgData name="Jorge CASTRO MEJIA" userId="b042455986ff948d" providerId="LiveId" clId="{DCBF758A-C1B1-4EA4-BBF1-E21823747E75}" dt="2022-03-05T01:20:28.607" v="2133" actId="478"/>
          <ac:spMkLst>
            <pc:docMk/>
            <pc:sldMk cId="2410924949" sldId="371"/>
            <ac:spMk id="2" creationId="{00000000-0000-0000-0000-000000000000}"/>
          </ac:spMkLst>
        </pc:spChg>
        <pc:spChg chg="add del mod">
          <ac:chgData name="Jorge CASTRO MEJIA" userId="b042455986ff948d" providerId="LiveId" clId="{DCBF758A-C1B1-4EA4-BBF1-E21823747E75}" dt="2022-03-05T01:20:30.291" v="2134" actId="478"/>
          <ac:spMkLst>
            <pc:docMk/>
            <pc:sldMk cId="2410924949" sldId="371"/>
            <ac:spMk id="8" creationId="{664640AF-F07A-4FF4-AD71-55EAB4C50A93}"/>
          </ac:spMkLst>
        </pc:spChg>
        <pc:spChg chg="add del mod ord modVis">
          <ac:chgData name="Jorge CASTRO MEJIA" userId="b042455986ff948d" providerId="LiveId" clId="{DCBF758A-C1B1-4EA4-BBF1-E21823747E75}" dt="2022-03-05T05:26:30.453" v="2699" actId="478"/>
          <ac:spMkLst>
            <pc:docMk/>
            <pc:sldMk cId="2410924949" sldId="371"/>
            <ac:spMk id="110" creationId="{D8336BB8-B059-4DBA-91C4-CFBA64522C14}"/>
          </ac:spMkLst>
        </pc:spChg>
        <pc:spChg chg="add mod ord">
          <ac:chgData name="Jorge CASTRO MEJIA" userId="b042455986ff948d" providerId="LiveId" clId="{DCBF758A-C1B1-4EA4-BBF1-E21823747E75}" dt="2022-03-05T01:38:43.716" v="2198" actId="207"/>
          <ac:spMkLst>
            <pc:docMk/>
            <pc:sldMk cId="2410924949" sldId="371"/>
            <ac:spMk id="111" creationId="{DDE1F430-B524-46D6-A26C-C878ADA8EABB}"/>
          </ac:spMkLst>
        </pc:spChg>
        <pc:spChg chg="add mod">
          <ac:chgData name="Jorge CASTRO MEJIA" userId="b042455986ff948d" providerId="LiveId" clId="{DCBF758A-C1B1-4EA4-BBF1-E21823747E75}" dt="2022-03-05T02:34:40.628" v="2357" actId="1076"/>
          <ac:spMkLst>
            <pc:docMk/>
            <pc:sldMk cId="2410924949" sldId="371"/>
            <ac:spMk id="112" creationId="{9EF22BDD-D9F6-4F50-9BE4-34B58C2D773C}"/>
          </ac:spMkLst>
        </pc:spChg>
        <pc:spChg chg="add mod">
          <ac:chgData name="Jorge CASTRO MEJIA" userId="b042455986ff948d" providerId="LiveId" clId="{DCBF758A-C1B1-4EA4-BBF1-E21823747E75}" dt="2022-03-05T03:00:41.854" v="2386" actId="1037"/>
          <ac:spMkLst>
            <pc:docMk/>
            <pc:sldMk cId="2410924949" sldId="371"/>
            <ac:spMk id="113" creationId="{2257143E-72B9-44CA-8C38-AF252C126ACA}"/>
          </ac:spMkLst>
        </pc:spChg>
        <pc:spChg chg="add mod modVis">
          <ac:chgData name="Jorge CASTRO MEJIA" userId="b042455986ff948d" providerId="LiveId" clId="{DCBF758A-C1B1-4EA4-BBF1-E21823747E75}" dt="2022-03-05T02:13:42.425" v="2314" actId="2085"/>
          <ac:spMkLst>
            <pc:docMk/>
            <pc:sldMk cId="2410924949" sldId="371"/>
            <ac:spMk id="114" creationId="{6EB73AFA-8B98-41E4-BFA0-9FBF6461E81D}"/>
          </ac:spMkLst>
        </pc:spChg>
        <pc:grpChg chg="add del mod">
          <ac:chgData name="Jorge CASTRO MEJIA" userId="b042455986ff948d" providerId="LiveId" clId="{DCBF758A-C1B1-4EA4-BBF1-E21823747E75}" dt="2022-03-05T05:26:30.453" v="2699" actId="478"/>
          <ac:grpSpMkLst>
            <pc:docMk/>
            <pc:sldMk cId="2410924949" sldId="371"/>
            <ac:grpSpMk id="2" creationId="{F1D933AE-F07D-4EC7-9CC7-40A94C1174C8}"/>
          </ac:grpSpMkLst>
        </pc:grpChg>
        <pc:grpChg chg="del">
          <ac:chgData name="Jorge CASTRO MEJIA" userId="b042455986ff948d" providerId="LiveId" clId="{DCBF758A-C1B1-4EA4-BBF1-E21823747E75}" dt="2022-03-05T01:20:31.415" v="2135" actId="478"/>
          <ac:grpSpMkLst>
            <pc:docMk/>
            <pc:sldMk cId="2410924949" sldId="371"/>
            <ac:grpSpMk id="9" creationId="{55BF3549-F472-403F-9A73-65AD0C5DCF2D}"/>
          </ac:grpSpMkLst>
        </pc:grpChg>
        <pc:grpChg chg="add del mod modVis">
          <ac:chgData name="Jorge CASTRO MEJIA" userId="b042455986ff948d" providerId="LiveId" clId="{DCBF758A-C1B1-4EA4-BBF1-E21823747E75}" dt="2022-03-05T05:26:30.453" v="2699" actId="478"/>
          <ac:grpSpMkLst>
            <pc:docMk/>
            <pc:sldMk cId="2410924949" sldId="371"/>
            <ac:grpSpMk id="115" creationId="{D46E3649-F0D1-45CE-AFFA-B064313F0659}"/>
          </ac:grpSpMkLst>
        </pc:grpChg>
        <pc:picChg chg="del">
          <ac:chgData name="Jorge CASTRO MEJIA" userId="b042455986ff948d" providerId="LiveId" clId="{DCBF758A-C1B1-4EA4-BBF1-E21823747E75}" dt="2022-03-05T01:20:32.513" v="2136" actId="478"/>
          <ac:picMkLst>
            <pc:docMk/>
            <pc:sldMk cId="2410924949" sldId="371"/>
            <ac:picMk id="3" creationId="{00000000-0000-0000-0000-000000000000}"/>
          </ac:picMkLst>
        </pc:picChg>
        <pc:picChg chg="del">
          <ac:chgData name="Jorge CASTRO MEJIA" userId="b042455986ff948d" providerId="LiveId" clId="{DCBF758A-C1B1-4EA4-BBF1-E21823747E75}" dt="2022-03-05T01:20:25.838" v="2131" actId="478"/>
          <ac:picMkLst>
            <pc:docMk/>
            <pc:sldMk cId="2410924949" sldId="371"/>
            <ac:picMk id="4" creationId="{BE38A17E-10FB-4E5A-A04F-858A88728C6F}"/>
          </ac:picMkLst>
        </pc:picChg>
        <pc:picChg chg="del">
          <ac:chgData name="Jorge CASTRO MEJIA" userId="b042455986ff948d" providerId="LiveId" clId="{DCBF758A-C1B1-4EA4-BBF1-E21823747E75}" dt="2022-03-05T01:20:33.521" v="2137" actId="478"/>
          <ac:picMkLst>
            <pc:docMk/>
            <pc:sldMk cId="2410924949" sldId="371"/>
            <ac:picMk id="5" creationId="{7304B9A3-C0F7-4FD3-9830-81B37ED3B27C}"/>
          </ac:picMkLst>
        </pc:picChg>
        <pc:picChg chg="del">
          <ac:chgData name="Jorge CASTRO MEJIA" userId="b042455986ff948d" providerId="LiveId" clId="{DCBF758A-C1B1-4EA4-BBF1-E21823747E75}" dt="2022-03-05T01:20:24.794" v="2130" actId="478"/>
          <ac:picMkLst>
            <pc:docMk/>
            <pc:sldMk cId="2410924949" sldId="371"/>
            <ac:picMk id="6" creationId="{9331C736-D488-4F9F-A0F7-0F399951513A}"/>
          </ac:picMkLst>
        </pc:picChg>
      </pc:sldChg>
      <pc:sldChg chg="addSp delSp modSp add del mod modTransition delAnim modAnim">
        <pc:chgData name="Jorge CASTRO MEJIA" userId="b042455986ff948d" providerId="LiveId" clId="{DCBF758A-C1B1-4EA4-BBF1-E21823747E75}" dt="2022-03-07T08:07:13.149" v="5455" actId="47"/>
        <pc:sldMkLst>
          <pc:docMk/>
          <pc:sldMk cId="2508561879" sldId="372"/>
        </pc:sldMkLst>
        <pc:spChg chg="mod">
          <ac:chgData name="Jorge CASTRO MEJIA" userId="b042455986ff948d" providerId="LiveId" clId="{DCBF758A-C1B1-4EA4-BBF1-E21823747E75}" dt="2022-03-05T00:59:31.734" v="2071" actId="1076"/>
          <ac:spMkLst>
            <pc:docMk/>
            <pc:sldMk cId="2508561879" sldId="372"/>
            <ac:spMk id="2" creationId="{00000000-0000-0000-0000-000000000000}"/>
          </ac:spMkLst>
        </pc:spChg>
        <pc:spChg chg="add mod">
          <ac:chgData name="Jorge CASTRO MEJIA" userId="b042455986ff948d" providerId="LiveId" clId="{DCBF758A-C1B1-4EA4-BBF1-E21823747E75}" dt="2022-03-05T00:02:51.414" v="1787" actId="1076"/>
          <ac:spMkLst>
            <pc:docMk/>
            <pc:sldMk cId="2508561879" sldId="372"/>
            <ac:spMk id="3" creationId="{52B09209-D8F5-4CBC-A41C-556CA9DB36AC}"/>
          </ac:spMkLst>
        </pc:spChg>
        <pc:spChg chg="add del">
          <ac:chgData name="Jorge CASTRO MEJIA" userId="b042455986ff948d" providerId="LiveId" clId="{DCBF758A-C1B1-4EA4-BBF1-E21823747E75}" dt="2022-03-04T20:30:39.922" v="992" actId="11529"/>
          <ac:spMkLst>
            <pc:docMk/>
            <pc:sldMk cId="2508561879" sldId="372"/>
            <ac:spMk id="4" creationId="{AEFE76FD-13F6-452E-B80F-E52AC49238E7}"/>
          </ac:spMkLst>
        </pc:spChg>
        <pc:spChg chg="add del mod">
          <ac:chgData name="Jorge CASTRO MEJIA" userId="b042455986ff948d" providerId="LiveId" clId="{DCBF758A-C1B1-4EA4-BBF1-E21823747E75}" dt="2022-03-04T20:46:03.562" v="1053"/>
          <ac:spMkLst>
            <pc:docMk/>
            <pc:sldMk cId="2508561879" sldId="372"/>
            <ac:spMk id="5" creationId="{1C2403B8-EB03-46D3-9F00-16240B51E94B}"/>
          </ac:spMkLst>
        </pc:spChg>
        <pc:spChg chg="add del mod">
          <ac:chgData name="Jorge CASTRO MEJIA" userId="b042455986ff948d" providerId="LiveId" clId="{DCBF758A-C1B1-4EA4-BBF1-E21823747E75}" dt="2022-03-04T20:46:03.562" v="1053"/>
          <ac:spMkLst>
            <pc:docMk/>
            <pc:sldMk cId="2508561879" sldId="372"/>
            <ac:spMk id="6" creationId="{E9EC55EE-FC0B-4F66-8950-AC94A44DCF03}"/>
          </ac:spMkLst>
        </pc:spChg>
        <pc:spChg chg="mod">
          <ac:chgData name="Jorge CASTRO MEJIA" userId="b042455986ff948d" providerId="LiveId" clId="{DCBF758A-C1B1-4EA4-BBF1-E21823747E75}" dt="2022-03-04T23:59:41.990" v="1732" actId="1038"/>
          <ac:spMkLst>
            <pc:docMk/>
            <pc:sldMk cId="2508561879" sldId="372"/>
            <ac:spMk id="7" creationId="{8080A03F-EED0-482A-9B06-2BC96B5A4D54}"/>
          </ac:spMkLst>
        </pc:spChg>
        <pc:spChg chg="add del mod">
          <ac:chgData name="Jorge CASTRO MEJIA" userId="b042455986ff948d" providerId="LiveId" clId="{DCBF758A-C1B1-4EA4-BBF1-E21823747E75}" dt="2022-03-04T20:44:38.391" v="1029" actId="11529"/>
          <ac:spMkLst>
            <pc:docMk/>
            <pc:sldMk cId="2508561879" sldId="372"/>
            <ac:spMk id="8" creationId="{CAB42771-FAF2-4A26-BF54-351144D7F629}"/>
          </ac:spMkLst>
        </pc:spChg>
        <pc:spChg chg="add del mod">
          <ac:chgData name="Jorge CASTRO MEJIA" userId="b042455986ff948d" providerId="LiveId" clId="{DCBF758A-C1B1-4EA4-BBF1-E21823747E75}" dt="2022-03-04T20:47:29.828" v="1061"/>
          <ac:spMkLst>
            <pc:docMk/>
            <pc:sldMk cId="2508561879" sldId="372"/>
            <ac:spMk id="9" creationId="{01ADE176-BED0-4BCF-BE0F-A290F506C5E6}"/>
          </ac:spMkLst>
        </pc:spChg>
        <pc:spChg chg="add del mod">
          <ac:chgData name="Jorge CASTRO MEJIA" userId="b042455986ff948d" providerId="LiveId" clId="{DCBF758A-C1B1-4EA4-BBF1-E21823747E75}" dt="2022-03-04T21:02:10.254" v="1104"/>
          <ac:spMkLst>
            <pc:docMk/>
            <pc:sldMk cId="2508561879" sldId="372"/>
            <ac:spMk id="10" creationId="{75348BF9-FA92-490C-9B57-B7823BE12147}"/>
          </ac:spMkLst>
        </pc:spChg>
        <pc:spChg chg="add del mod">
          <ac:chgData name="Jorge CASTRO MEJIA" userId="b042455986ff948d" providerId="LiveId" clId="{DCBF758A-C1B1-4EA4-BBF1-E21823747E75}" dt="2022-03-04T19:27:31.107" v="804" actId="478"/>
          <ac:spMkLst>
            <pc:docMk/>
            <pc:sldMk cId="2508561879" sldId="372"/>
            <ac:spMk id="11" creationId="{6276714C-E2F7-4103-9D28-F9B5FA610FD8}"/>
          </ac:spMkLst>
        </pc:spChg>
        <pc:spChg chg="add mod">
          <ac:chgData name="Jorge CASTRO MEJIA" userId="b042455986ff948d" providerId="LiveId" clId="{DCBF758A-C1B1-4EA4-BBF1-E21823747E75}" dt="2022-03-04T19:27:40.679" v="806" actId="1076"/>
          <ac:spMkLst>
            <pc:docMk/>
            <pc:sldMk cId="2508561879" sldId="372"/>
            <ac:spMk id="12" creationId="{F9B1C9B8-A044-4F51-8CB1-F2A4427B899B}"/>
          </ac:spMkLst>
        </pc:spChg>
        <pc:spChg chg="add del">
          <ac:chgData name="Jorge CASTRO MEJIA" userId="b042455986ff948d" providerId="LiveId" clId="{DCBF758A-C1B1-4EA4-BBF1-E21823747E75}" dt="2022-03-04T21:02:56.833" v="1107" actId="11529"/>
          <ac:spMkLst>
            <pc:docMk/>
            <pc:sldMk cId="2508561879" sldId="372"/>
            <ac:spMk id="13" creationId="{5931A41B-7261-4904-B459-8CA473A960DF}"/>
          </ac:spMkLst>
        </pc:spChg>
        <pc:spChg chg="add del mod">
          <ac:chgData name="Jorge CASTRO MEJIA" userId="b042455986ff948d" providerId="LiveId" clId="{DCBF758A-C1B1-4EA4-BBF1-E21823747E75}" dt="2022-03-04T20:10:48.254" v="906" actId="478"/>
          <ac:spMkLst>
            <pc:docMk/>
            <pc:sldMk cId="2508561879" sldId="372"/>
            <ac:spMk id="14" creationId="{4614953F-F6DF-43E3-85B4-6ED6CFCE27B5}"/>
          </ac:spMkLst>
        </pc:spChg>
        <pc:spChg chg="add del mod">
          <ac:chgData name="Jorge CASTRO MEJIA" userId="b042455986ff948d" providerId="LiveId" clId="{DCBF758A-C1B1-4EA4-BBF1-E21823747E75}" dt="2022-03-04T20:10:48.254" v="906" actId="478"/>
          <ac:spMkLst>
            <pc:docMk/>
            <pc:sldMk cId="2508561879" sldId="372"/>
            <ac:spMk id="15" creationId="{4710AA76-5618-4493-9A9D-0F240A0D5612}"/>
          </ac:spMkLst>
        </pc:spChg>
        <pc:spChg chg="add del mod">
          <ac:chgData name="Jorge CASTRO MEJIA" userId="b042455986ff948d" providerId="LiveId" clId="{DCBF758A-C1B1-4EA4-BBF1-E21823747E75}" dt="2022-03-04T20:10:48.254" v="906" actId="478"/>
          <ac:spMkLst>
            <pc:docMk/>
            <pc:sldMk cId="2508561879" sldId="372"/>
            <ac:spMk id="16" creationId="{9B559F2B-F13B-4001-8188-875E4C6F894E}"/>
          </ac:spMkLst>
        </pc:spChg>
        <pc:spChg chg="add del mod">
          <ac:chgData name="Jorge CASTRO MEJIA" userId="b042455986ff948d" providerId="LiveId" clId="{DCBF758A-C1B1-4EA4-BBF1-E21823747E75}" dt="2022-03-04T20:10:48.254" v="906" actId="478"/>
          <ac:spMkLst>
            <pc:docMk/>
            <pc:sldMk cId="2508561879" sldId="372"/>
            <ac:spMk id="17" creationId="{9DEC31EE-129F-4805-8B91-F448D271591B}"/>
          </ac:spMkLst>
        </pc:spChg>
        <pc:spChg chg="add del mod">
          <ac:chgData name="Jorge CASTRO MEJIA" userId="b042455986ff948d" providerId="LiveId" clId="{DCBF758A-C1B1-4EA4-BBF1-E21823747E75}" dt="2022-03-04T20:10:48.254" v="906" actId="478"/>
          <ac:spMkLst>
            <pc:docMk/>
            <pc:sldMk cId="2508561879" sldId="372"/>
            <ac:spMk id="18" creationId="{98807D24-C245-4E81-BBEA-ABF0538B19EC}"/>
          </ac:spMkLst>
        </pc:spChg>
        <pc:spChg chg="add del mod">
          <ac:chgData name="Jorge CASTRO MEJIA" userId="b042455986ff948d" providerId="LiveId" clId="{DCBF758A-C1B1-4EA4-BBF1-E21823747E75}" dt="2022-03-04T20:10:48.254" v="906" actId="478"/>
          <ac:spMkLst>
            <pc:docMk/>
            <pc:sldMk cId="2508561879" sldId="372"/>
            <ac:spMk id="19" creationId="{B2BBA560-BAE9-4BF7-9FC0-CC4FC3B98AD0}"/>
          </ac:spMkLst>
        </pc:spChg>
        <pc:spChg chg="add del mod">
          <ac:chgData name="Jorge CASTRO MEJIA" userId="b042455986ff948d" providerId="LiveId" clId="{DCBF758A-C1B1-4EA4-BBF1-E21823747E75}" dt="2022-03-04T20:10:48.254" v="906" actId="478"/>
          <ac:spMkLst>
            <pc:docMk/>
            <pc:sldMk cId="2508561879" sldId="372"/>
            <ac:spMk id="20" creationId="{93E3E922-04BD-46AB-BD7D-834129C5DFEC}"/>
          </ac:spMkLst>
        </pc:spChg>
        <pc:spChg chg="add mod">
          <ac:chgData name="Jorge CASTRO MEJIA" userId="b042455986ff948d" providerId="LiveId" clId="{DCBF758A-C1B1-4EA4-BBF1-E21823747E75}" dt="2022-03-05T00:02:51.414" v="1787" actId="1076"/>
          <ac:spMkLst>
            <pc:docMk/>
            <pc:sldMk cId="2508561879" sldId="372"/>
            <ac:spMk id="21" creationId="{65879D1E-1BE7-43CA-85E6-0F5D5212C6E5}"/>
          </ac:spMkLst>
        </pc:spChg>
        <pc:spChg chg="add mod">
          <ac:chgData name="Jorge CASTRO MEJIA" userId="b042455986ff948d" providerId="LiveId" clId="{DCBF758A-C1B1-4EA4-BBF1-E21823747E75}" dt="2022-03-05T00:02:51.414" v="1787" actId="1076"/>
          <ac:spMkLst>
            <pc:docMk/>
            <pc:sldMk cId="2508561879" sldId="372"/>
            <ac:spMk id="22" creationId="{6FFEFFC6-299A-4CDC-ADCD-8BCB4C1B113A}"/>
          </ac:spMkLst>
        </pc:spChg>
        <pc:spChg chg="add mod">
          <ac:chgData name="Jorge CASTRO MEJIA" userId="b042455986ff948d" providerId="LiveId" clId="{DCBF758A-C1B1-4EA4-BBF1-E21823747E75}" dt="2022-03-05T00:02:51.414" v="1787" actId="1076"/>
          <ac:spMkLst>
            <pc:docMk/>
            <pc:sldMk cId="2508561879" sldId="372"/>
            <ac:spMk id="23" creationId="{1FA612FD-7ACE-47F5-9742-F43EAF7E4704}"/>
          </ac:spMkLst>
        </pc:spChg>
        <pc:spChg chg="add mod">
          <ac:chgData name="Jorge CASTRO MEJIA" userId="b042455986ff948d" providerId="LiveId" clId="{DCBF758A-C1B1-4EA4-BBF1-E21823747E75}" dt="2022-03-05T00:02:51.414" v="1787" actId="1076"/>
          <ac:spMkLst>
            <pc:docMk/>
            <pc:sldMk cId="2508561879" sldId="372"/>
            <ac:spMk id="24" creationId="{DC6E5D53-6CB1-463F-A97C-C9473F81E43E}"/>
          </ac:spMkLst>
        </pc:spChg>
        <pc:spChg chg="add mod">
          <ac:chgData name="Jorge CASTRO MEJIA" userId="b042455986ff948d" providerId="LiveId" clId="{DCBF758A-C1B1-4EA4-BBF1-E21823747E75}" dt="2022-03-05T00:02:51.414" v="1787" actId="1076"/>
          <ac:spMkLst>
            <pc:docMk/>
            <pc:sldMk cId="2508561879" sldId="372"/>
            <ac:spMk id="25" creationId="{70E1E6EE-3B64-409B-9E31-56D2673E4EAB}"/>
          </ac:spMkLst>
        </pc:spChg>
        <pc:spChg chg="add mod">
          <ac:chgData name="Jorge CASTRO MEJIA" userId="b042455986ff948d" providerId="LiveId" clId="{DCBF758A-C1B1-4EA4-BBF1-E21823747E75}" dt="2022-03-05T00:02:51.414" v="1787" actId="1076"/>
          <ac:spMkLst>
            <pc:docMk/>
            <pc:sldMk cId="2508561879" sldId="372"/>
            <ac:spMk id="26" creationId="{3C23B6FE-5E28-4192-8FEB-FE225498CE23}"/>
          </ac:spMkLst>
        </pc:spChg>
        <pc:spChg chg="add mod">
          <ac:chgData name="Jorge CASTRO MEJIA" userId="b042455986ff948d" providerId="LiveId" clId="{DCBF758A-C1B1-4EA4-BBF1-E21823747E75}" dt="2022-03-05T00:02:51.414" v="1787" actId="1076"/>
          <ac:spMkLst>
            <pc:docMk/>
            <pc:sldMk cId="2508561879" sldId="372"/>
            <ac:spMk id="27" creationId="{3DE5B8AC-6952-4507-9C6A-EBD3CFAD055E}"/>
          </ac:spMkLst>
        </pc:spChg>
        <pc:spChg chg="add del mod">
          <ac:chgData name="Jorge CASTRO MEJIA" userId="b042455986ff948d" providerId="LiveId" clId="{DCBF758A-C1B1-4EA4-BBF1-E21823747E75}" dt="2022-03-04T20:19:08.837" v="948" actId="478"/>
          <ac:spMkLst>
            <pc:docMk/>
            <pc:sldMk cId="2508561879" sldId="372"/>
            <ac:spMk id="28" creationId="{6E4E1C3E-E0B7-4AA8-A154-218DE1981C49}"/>
          </ac:spMkLst>
        </pc:spChg>
        <pc:spChg chg="add del mod">
          <ac:chgData name="Jorge CASTRO MEJIA" userId="b042455986ff948d" providerId="LiveId" clId="{DCBF758A-C1B1-4EA4-BBF1-E21823747E75}" dt="2022-03-04T20:19:08.837" v="948" actId="478"/>
          <ac:spMkLst>
            <pc:docMk/>
            <pc:sldMk cId="2508561879" sldId="372"/>
            <ac:spMk id="29" creationId="{546B95AA-8762-4375-B91B-293158D8B11D}"/>
          </ac:spMkLst>
        </pc:spChg>
        <pc:spChg chg="add del mod">
          <ac:chgData name="Jorge CASTRO MEJIA" userId="b042455986ff948d" providerId="LiveId" clId="{DCBF758A-C1B1-4EA4-BBF1-E21823747E75}" dt="2022-03-04T20:19:08.837" v="948" actId="478"/>
          <ac:spMkLst>
            <pc:docMk/>
            <pc:sldMk cId="2508561879" sldId="372"/>
            <ac:spMk id="30" creationId="{BA0130C7-7E08-4052-ADE8-7A775231E4E4}"/>
          </ac:spMkLst>
        </pc:spChg>
        <pc:spChg chg="add del mod">
          <ac:chgData name="Jorge CASTRO MEJIA" userId="b042455986ff948d" providerId="LiveId" clId="{DCBF758A-C1B1-4EA4-BBF1-E21823747E75}" dt="2022-03-04T20:19:08.837" v="948" actId="478"/>
          <ac:spMkLst>
            <pc:docMk/>
            <pc:sldMk cId="2508561879" sldId="372"/>
            <ac:spMk id="31" creationId="{78267AC1-926A-4FCC-A278-DF3B1A21F7C5}"/>
          </ac:spMkLst>
        </pc:spChg>
        <pc:spChg chg="add del mod">
          <ac:chgData name="Jorge CASTRO MEJIA" userId="b042455986ff948d" providerId="LiveId" clId="{DCBF758A-C1B1-4EA4-BBF1-E21823747E75}" dt="2022-03-04T20:19:08.837" v="948" actId="478"/>
          <ac:spMkLst>
            <pc:docMk/>
            <pc:sldMk cId="2508561879" sldId="372"/>
            <ac:spMk id="32" creationId="{512E925D-7F14-4358-A65B-415368A0389A}"/>
          </ac:spMkLst>
        </pc:spChg>
        <pc:spChg chg="add del mod">
          <ac:chgData name="Jorge CASTRO MEJIA" userId="b042455986ff948d" providerId="LiveId" clId="{DCBF758A-C1B1-4EA4-BBF1-E21823747E75}" dt="2022-03-04T20:19:08.837" v="948" actId="478"/>
          <ac:spMkLst>
            <pc:docMk/>
            <pc:sldMk cId="2508561879" sldId="372"/>
            <ac:spMk id="33" creationId="{0A051B70-7EB8-43B4-B6DC-B6BB1BF0B56F}"/>
          </ac:spMkLst>
        </pc:spChg>
        <pc:spChg chg="add del mod">
          <ac:chgData name="Jorge CASTRO MEJIA" userId="b042455986ff948d" providerId="LiveId" clId="{DCBF758A-C1B1-4EA4-BBF1-E21823747E75}" dt="2022-03-04T20:19:08.837" v="948" actId="478"/>
          <ac:spMkLst>
            <pc:docMk/>
            <pc:sldMk cId="2508561879" sldId="372"/>
            <ac:spMk id="34" creationId="{5722F6C5-623D-4889-BB67-DF2F89B1EC67}"/>
          </ac:spMkLst>
        </pc:spChg>
        <pc:spChg chg="add del mod">
          <ac:chgData name="Jorge CASTRO MEJIA" userId="b042455986ff948d" providerId="LiveId" clId="{DCBF758A-C1B1-4EA4-BBF1-E21823747E75}" dt="2022-03-04T20:19:08.837" v="948" actId="478"/>
          <ac:spMkLst>
            <pc:docMk/>
            <pc:sldMk cId="2508561879" sldId="372"/>
            <ac:spMk id="35" creationId="{B3A3141F-23FC-43A0-8F31-6855AF99FAEA}"/>
          </ac:spMkLst>
        </pc:spChg>
        <pc:spChg chg="add del mod">
          <ac:chgData name="Jorge CASTRO MEJIA" userId="b042455986ff948d" providerId="LiveId" clId="{DCBF758A-C1B1-4EA4-BBF1-E21823747E75}" dt="2022-03-04T20:27:22.654" v="990" actId="478"/>
          <ac:spMkLst>
            <pc:docMk/>
            <pc:sldMk cId="2508561879" sldId="372"/>
            <ac:spMk id="36" creationId="{D047008E-C808-4CF1-984E-0448C13984F4}"/>
          </ac:spMkLst>
        </pc:spChg>
        <pc:spChg chg="add del mod">
          <ac:chgData name="Jorge CASTRO MEJIA" userId="b042455986ff948d" providerId="LiveId" clId="{DCBF758A-C1B1-4EA4-BBF1-E21823747E75}" dt="2022-03-04T20:27:22.654" v="990" actId="478"/>
          <ac:spMkLst>
            <pc:docMk/>
            <pc:sldMk cId="2508561879" sldId="372"/>
            <ac:spMk id="37" creationId="{46B46DC6-BFDA-482D-96B3-773F42813A1C}"/>
          </ac:spMkLst>
        </pc:spChg>
        <pc:spChg chg="add del mod">
          <ac:chgData name="Jorge CASTRO MEJIA" userId="b042455986ff948d" providerId="LiveId" clId="{DCBF758A-C1B1-4EA4-BBF1-E21823747E75}" dt="2022-03-04T20:27:22.654" v="990" actId="478"/>
          <ac:spMkLst>
            <pc:docMk/>
            <pc:sldMk cId="2508561879" sldId="372"/>
            <ac:spMk id="38" creationId="{06D52B72-4724-48A5-A52C-74A09806D835}"/>
          </ac:spMkLst>
        </pc:spChg>
        <pc:spChg chg="add del mod">
          <ac:chgData name="Jorge CASTRO MEJIA" userId="b042455986ff948d" providerId="LiveId" clId="{DCBF758A-C1B1-4EA4-BBF1-E21823747E75}" dt="2022-03-04T20:27:22.654" v="990" actId="478"/>
          <ac:spMkLst>
            <pc:docMk/>
            <pc:sldMk cId="2508561879" sldId="372"/>
            <ac:spMk id="39" creationId="{210BF9B6-47D7-409B-B0D9-06F9F74D237E}"/>
          </ac:spMkLst>
        </pc:spChg>
        <pc:spChg chg="add del mod">
          <ac:chgData name="Jorge CASTRO MEJIA" userId="b042455986ff948d" providerId="LiveId" clId="{DCBF758A-C1B1-4EA4-BBF1-E21823747E75}" dt="2022-03-04T20:27:22.654" v="990" actId="478"/>
          <ac:spMkLst>
            <pc:docMk/>
            <pc:sldMk cId="2508561879" sldId="372"/>
            <ac:spMk id="40" creationId="{452ECA34-0F97-4C6D-990C-503306489DFC}"/>
          </ac:spMkLst>
        </pc:spChg>
        <pc:spChg chg="add del mod">
          <ac:chgData name="Jorge CASTRO MEJIA" userId="b042455986ff948d" providerId="LiveId" clId="{DCBF758A-C1B1-4EA4-BBF1-E21823747E75}" dt="2022-03-04T20:27:22.654" v="990" actId="478"/>
          <ac:spMkLst>
            <pc:docMk/>
            <pc:sldMk cId="2508561879" sldId="372"/>
            <ac:spMk id="41" creationId="{A35D4EA4-97C0-48DA-887C-4C323BC46746}"/>
          </ac:spMkLst>
        </pc:spChg>
        <pc:spChg chg="add del mod">
          <ac:chgData name="Jorge CASTRO MEJIA" userId="b042455986ff948d" providerId="LiveId" clId="{DCBF758A-C1B1-4EA4-BBF1-E21823747E75}" dt="2022-03-04T20:27:22.654" v="990" actId="478"/>
          <ac:spMkLst>
            <pc:docMk/>
            <pc:sldMk cId="2508561879" sldId="372"/>
            <ac:spMk id="42" creationId="{DB95944B-4DAB-46BA-A550-32F199029EEA}"/>
          </ac:spMkLst>
        </pc:spChg>
        <pc:spChg chg="add del mod">
          <ac:chgData name="Jorge CASTRO MEJIA" userId="b042455986ff948d" providerId="LiveId" clId="{DCBF758A-C1B1-4EA4-BBF1-E21823747E75}" dt="2022-03-04T20:27:22.654" v="990" actId="478"/>
          <ac:spMkLst>
            <pc:docMk/>
            <pc:sldMk cId="2508561879" sldId="372"/>
            <ac:spMk id="43" creationId="{975E03D6-A78D-4684-871C-E84CA9F171A7}"/>
          </ac:spMkLst>
        </pc:spChg>
        <pc:spChg chg="add del mod">
          <ac:chgData name="Jorge CASTRO MEJIA" userId="b042455986ff948d" providerId="LiveId" clId="{DCBF758A-C1B1-4EA4-BBF1-E21823747E75}" dt="2022-03-04T21:55:24.209" v="1265" actId="478"/>
          <ac:spMkLst>
            <pc:docMk/>
            <pc:sldMk cId="2508561879" sldId="372"/>
            <ac:spMk id="44" creationId="{16843D0E-8C00-44C3-B991-DE0090151766}"/>
          </ac:spMkLst>
        </pc:spChg>
        <pc:spChg chg="add del">
          <ac:chgData name="Jorge CASTRO MEJIA" userId="b042455986ff948d" providerId="LiveId" clId="{DCBF758A-C1B1-4EA4-BBF1-E21823747E75}" dt="2022-03-04T21:11:08.704" v="1122" actId="478"/>
          <ac:spMkLst>
            <pc:docMk/>
            <pc:sldMk cId="2508561879" sldId="372"/>
            <ac:spMk id="45" creationId="{AC9CE2E6-660F-4CA8-B409-308D1128D838}"/>
          </ac:spMkLst>
        </pc:spChg>
        <pc:spChg chg="add mod">
          <ac:chgData name="Jorge CASTRO MEJIA" userId="b042455986ff948d" providerId="LiveId" clId="{DCBF758A-C1B1-4EA4-BBF1-E21823747E75}" dt="2022-03-04T23:55:35.630" v="1685" actId="1076"/>
          <ac:spMkLst>
            <pc:docMk/>
            <pc:sldMk cId="2508561879" sldId="372"/>
            <ac:spMk id="46" creationId="{87303C8D-8CCA-4A68-B3ED-EEFFFA01A77B}"/>
          </ac:spMkLst>
        </pc:spChg>
        <pc:spChg chg="add del mod">
          <ac:chgData name="Jorge CASTRO MEJIA" userId="b042455986ff948d" providerId="LiveId" clId="{DCBF758A-C1B1-4EA4-BBF1-E21823747E75}" dt="2022-03-04T20:47:29.828" v="1061"/>
          <ac:spMkLst>
            <pc:docMk/>
            <pc:sldMk cId="2508561879" sldId="372"/>
            <ac:spMk id="47" creationId="{689D19A6-43F2-4B41-AFEF-E533782759ED}"/>
          </ac:spMkLst>
        </pc:spChg>
        <pc:spChg chg="add mod">
          <ac:chgData name="Jorge CASTRO MEJIA" userId="b042455986ff948d" providerId="LiveId" clId="{DCBF758A-C1B1-4EA4-BBF1-E21823747E75}" dt="2022-03-04T23:56:12.756" v="1689" actId="1076"/>
          <ac:spMkLst>
            <pc:docMk/>
            <pc:sldMk cId="2508561879" sldId="372"/>
            <ac:spMk id="48" creationId="{733906DF-C244-4F7C-9541-179FACC8D9D8}"/>
          </ac:spMkLst>
        </pc:spChg>
        <pc:spChg chg="mod">
          <ac:chgData name="Jorge CASTRO MEJIA" userId="b042455986ff948d" providerId="LiveId" clId="{DCBF758A-C1B1-4EA4-BBF1-E21823747E75}" dt="2022-03-04T20:44:34.599" v="1023"/>
          <ac:spMkLst>
            <pc:docMk/>
            <pc:sldMk cId="2508561879" sldId="372"/>
            <ac:spMk id="49" creationId="{FBB63B4B-96C3-4027-BFE1-C45EB89BB30D}"/>
          </ac:spMkLst>
        </pc:spChg>
        <pc:spChg chg="add mod">
          <ac:chgData name="Jorge CASTRO MEJIA" userId="b042455986ff948d" providerId="LiveId" clId="{DCBF758A-C1B1-4EA4-BBF1-E21823747E75}" dt="2022-03-04T23:39:40.191" v="1606" actId="20577"/>
          <ac:spMkLst>
            <pc:docMk/>
            <pc:sldMk cId="2508561879" sldId="372"/>
            <ac:spMk id="50" creationId="{A6E561A5-DD93-4479-B60C-2F48800671F0}"/>
          </ac:spMkLst>
        </pc:spChg>
        <pc:spChg chg="add del mod">
          <ac:chgData name="Jorge CASTRO MEJIA" userId="b042455986ff948d" providerId="LiveId" clId="{DCBF758A-C1B1-4EA4-BBF1-E21823747E75}" dt="2022-03-04T21:02:10.254" v="1104"/>
          <ac:spMkLst>
            <pc:docMk/>
            <pc:sldMk cId="2508561879" sldId="372"/>
            <ac:spMk id="51" creationId="{ED58EA22-E340-4D09-A63F-FC136702B26B}"/>
          </ac:spMkLst>
        </pc:spChg>
        <pc:spChg chg="add del mod">
          <ac:chgData name="Jorge CASTRO MEJIA" userId="b042455986ff948d" providerId="LiveId" clId="{DCBF758A-C1B1-4EA4-BBF1-E21823747E75}" dt="2022-03-04T21:02:10.254" v="1104"/>
          <ac:spMkLst>
            <pc:docMk/>
            <pc:sldMk cId="2508561879" sldId="372"/>
            <ac:spMk id="52" creationId="{2F8F58CB-27E9-4AD8-B99C-48F4AE36AED3}"/>
          </ac:spMkLst>
        </pc:spChg>
        <pc:spChg chg="add del mod">
          <ac:chgData name="Jorge CASTRO MEJIA" userId="b042455986ff948d" providerId="LiveId" clId="{DCBF758A-C1B1-4EA4-BBF1-E21823747E75}" dt="2022-03-04T21:02:10.254" v="1104"/>
          <ac:spMkLst>
            <pc:docMk/>
            <pc:sldMk cId="2508561879" sldId="372"/>
            <ac:spMk id="54" creationId="{6AB9E77A-20FF-4192-A9CD-0C71CCDD6278}"/>
          </ac:spMkLst>
        </pc:spChg>
        <pc:spChg chg="add del mod">
          <ac:chgData name="Jorge CASTRO MEJIA" userId="b042455986ff948d" providerId="LiveId" clId="{DCBF758A-C1B1-4EA4-BBF1-E21823747E75}" dt="2022-03-04T21:55:35.588" v="1271" actId="478"/>
          <ac:spMkLst>
            <pc:docMk/>
            <pc:sldMk cId="2508561879" sldId="372"/>
            <ac:spMk id="55" creationId="{DBA03CBB-1803-4C63-810F-7EF1B79A6583}"/>
          </ac:spMkLst>
        </pc:spChg>
        <pc:spChg chg="add del mod">
          <ac:chgData name="Jorge CASTRO MEJIA" userId="b042455986ff948d" providerId="LiveId" clId="{DCBF758A-C1B1-4EA4-BBF1-E21823747E75}" dt="2022-03-04T21:02:10.254" v="1104"/>
          <ac:spMkLst>
            <pc:docMk/>
            <pc:sldMk cId="2508561879" sldId="372"/>
            <ac:spMk id="56" creationId="{5FF6BB14-B56B-4879-9B68-BC45D2862528}"/>
          </ac:spMkLst>
        </pc:spChg>
        <pc:spChg chg="mod">
          <ac:chgData name="Jorge CASTRO MEJIA" userId="b042455986ff948d" providerId="LiveId" clId="{DCBF758A-C1B1-4EA4-BBF1-E21823747E75}" dt="2022-03-04T20:59:55.008" v="1099"/>
          <ac:spMkLst>
            <pc:docMk/>
            <pc:sldMk cId="2508561879" sldId="372"/>
            <ac:spMk id="57" creationId="{85F7791A-9259-47E0-815B-D25907137518}"/>
          </ac:spMkLst>
        </pc:spChg>
        <pc:spChg chg="del mod ord">
          <ac:chgData name="Jorge CASTRO MEJIA" userId="b042455986ff948d" providerId="LiveId" clId="{DCBF758A-C1B1-4EA4-BBF1-E21823747E75}" dt="2022-03-04T21:55:23.058" v="1264" actId="478"/>
          <ac:spMkLst>
            <pc:docMk/>
            <pc:sldMk cId="2508561879" sldId="372"/>
            <ac:spMk id="58" creationId="{9B6A26A4-238D-4365-A4D0-6D882F777B4B}"/>
          </ac:spMkLst>
        </pc:spChg>
        <pc:spChg chg="add mod">
          <ac:chgData name="Jorge CASTRO MEJIA" userId="b042455986ff948d" providerId="LiveId" clId="{DCBF758A-C1B1-4EA4-BBF1-E21823747E75}" dt="2022-03-05T18:59:55.140" v="3265" actId="1076"/>
          <ac:spMkLst>
            <pc:docMk/>
            <pc:sldMk cId="2508561879" sldId="372"/>
            <ac:spMk id="59" creationId="{D3094ADA-78E2-4AD7-822D-56E88BD78EEB}"/>
          </ac:spMkLst>
        </pc:spChg>
        <pc:spChg chg="add del mod">
          <ac:chgData name="Jorge CASTRO MEJIA" userId="b042455986ff948d" providerId="LiveId" clId="{DCBF758A-C1B1-4EA4-BBF1-E21823747E75}" dt="2022-03-04T21:48:27.558" v="1242" actId="478"/>
          <ac:spMkLst>
            <pc:docMk/>
            <pc:sldMk cId="2508561879" sldId="372"/>
            <ac:spMk id="62" creationId="{A580D71B-FA14-4BFD-924A-6FBF7B78B142}"/>
          </ac:spMkLst>
        </pc:spChg>
        <pc:spChg chg="add del mod">
          <ac:chgData name="Jorge CASTRO MEJIA" userId="b042455986ff948d" providerId="LiveId" clId="{DCBF758A-C1B1-4EA4-BBF1-E21823747E75}" dt="2022-03-04T21:48:10.010" v="1239" actId="478"/>
          <ac:spMkLst>
            <pc:docMk/>
            <pc:sldMk cId="2508561879" sldId="372"/>
            <ac:spMk id="63" creationId="{CF2C03D8-F28E-4340-B2B3-B1E41739CF07}"/>
          </ac:spMkLst>
        </pc:spChg>
        <pc:spChg chg="add del mod">
          <ac:chgData name="Jorge CASTRO MEJIA" userId="b042455986ff948d" providerId="LiveId" clId="{DCBF758A-C1B1-4EA4-BBF1-E21823747E75}" dt="2022-03-04T22:03:36.495" v="1320" actId="478"/>
          <ac:spMkLst>
            <pc:docMk/>
            <pc:sldMk cId="2508561879" sldId="372"/>
            <ac:spMk id="64" creationId="{1E449768-59D6-440E-8213-28CCD0D995FF}"/>
          </ac:spMkLst>
        </pc:spChg>
        <pc:spChg chg="add del mod">
          <ac:chgData name="Jorge CASTRO MEJIA" userId="b042455986ff948d" providerId="LiveId" clId="{DCBF758A-C1B1-4EA4-BBF1-E21823747E75}" dt="2022-03-04T22:03:35.655" v="1318" actId="478"/>
          <ac:spMkLst>
            <pc:docMk/>
            <pc:sldMk cId="2508561879" sldId="372"/>
            <ac:spMk id="65" creationId="{30EA5110-E12B-4834-AE14-94E27235E1D9}"/>
          </ac:spMkLst>
        </pc:spChg>
        <pc:spChg chg="add del mod">
          <ac:chgData name="Jorge CASTRO MEJIA" userId="b042455986ff948d" providerId="LiveId" clId="{DCBF758A-C1B1-4EA4-BBF1-E21823747E75}" dt="2022-03-04T22:03:34.405" v="1317" actId="478"/>
          <ac:spMkLst>
            <pc:docMk/>
            <pc:sldMk cId="2508561879" sldId="372"/>
            <ac:spMk id="66" creationId="{1D397BF2-6D3D-4322-AC85-D964085FD4F3}"/>
          </ac:spMkLst>
        </pc:spChg>
        <pc:spChg chg="add del mod">
          <ac:chgData name="Jorge CASTRO MEJIA" userId="b042455986ff948d" providerId="LiveId" clId="{DCBF758A-C1B1-4EA4-BBF1-E21823747E75}" dt="2022-03-04T21:55:27.669" v="1270" actId="478"/>
          <ac:spMkLst>
            <pc:docMk/>
            <pc:sldMk cId="2508561879" sldId="372"/>
            <ac:spMk id="67" creationId="{4A1A6234-DF90-4E69-8FDD-836C1F04CA26}"/>
          </ac:spMkLst>
        </pc:spChg>
        <pc:spChg chg="add mod">
          <ac:chgData name="Jorge CASTRO MEJIA" userId="b042455986ff948d" providerId="LiveId" clId="{DCBF758A-C1B1-4EA4-BBF1-E21823747E75}" dt="2022-03-04T21:35:53.426" v="1212" actId="571"/>
          <ac:spMkLst>
            <pc:docMk/>
            <pc:sldMk cId="2508561879" sldId="372"/>
            <ac:spMk id="68" creationId="{137E5CE0-9F84-4296-928B-7B47CB14D8D4}"/>
          </ac:spMkLst>
        </pc:spChg>
        <pc:spChg chg="add mod">
          <ac:chgData name="Jorge CASTRO MEJIA" userId="b042455986ff948d" providerId="LiveId" clId="{DCBF758A-C1B1-4EA4-BBF1-E21823747E75}" dt="2022-03-04T21:35:52.188" v="1210" actId="571"/>
          <ac:spMkLst>
            <pc:docMk/>
            <pc:sldMk cId="2508561879" sldId="372"/>
            <ac:spMk id="69" creationId="{D86B8C4A-4129-42EF-8CBD-995FD3F767C9}"/>
          </ac:spMkLst>
        </pc:spChg>
        <pc:spChg chg="add del mod">
          <ac:chgData name="Jorge CASTRO MEJIA" userId="b042455986ff948d" providerId="LiveId" clId="{DCBF758A-C1B1-4EA4-BBF1-E21823747E75}" dt="2022-03-04T21:55:26.968" v="1269" actId="478"/>
          <ac:spMkLst>
            <pc:docMk/>
            <pc:sldMk cId="2508561879" sldId="372"/>
            <ac:spMk id="70" creationId="{443536D4-FF91-4119-B1AF-5F01D4F0D4A4}"/>
          </ac:spMkLst>
        </pc:spChg>
        <pc:spChg chg="add mod">
          <ac:chgData name="Jorge CASTRO MEJIA" userId="b042455986ff948d" providerId="LiveId" clId="{DCBF758A-C1B1-4EA4-BBF1-E21823747E75}" dt="2022-03-04T21:39:54.495" v="1229" actId="571"/>
          <ac:spMkLst>
            <pc:docMk/>
            <pc:sldMk cId="2508561879" sldId="372"/>
            <ac:spMk id="71" creationId="{3F0FB854-06B0-42BD-94E9-E6DA00BC304E}"/>
          </ac:spMkLst>
        </pc:spChg>
        <pc:spChg chg="add del mod">
          <ac:chgData name="Jorge CASTRO MEJIA" userId="b042455986ff948d" providerId="LiveId" clId="{DCBF758A-C1B1-4EA4-BBF1-E21823747E75}" dt="2022-03-04T21:55:26.351" v="1268" actId="478"/>
          <ac:spMkLst>
            <pc:docMk/>
            <pc:sldMk cId="2508561879" sldId="372"/>
            <ac:spMk id="72" creationId="{60E94866-D70D-453B-BECE-573EFED82E70}"/>
          </ac:spMkLst>
        </pc:spChg>
        <pc:spChg chg="add del mod">
          <ac:chgData name="Jorge CASTRO MEJIA" userId="b042455986ff948d" providerId="LiveId" clId="{DCBF758A-C1B1-4EA4-BBF1-E21823747E75}" dt="2022-03-04T21:55:24.741" v="1266" actId="478"/>
          <ac:spMkLst>
            <pc:docMk/>
            <pc:sldMk cId="2508561879" sldId="372"/>
            <ac:spMk id="73" creationId="{903CA3C4-56E1-4FB1-A9AA-58F8FAF14006}"/>
          </ac:spMkLst>
        </pc:spChg>
        <pc:spChg chg="add mod">
          <ac:chgData name="Jorge CASTRO MEJIA" userId="b042455986ff948d" providerId="LiveId" clId="{DCBF758A-C1B1-4EA4-BBF1-E21823747E75}" dt="2022-03-05T19:32:33.959" v="3367"/>
          <ac:spMkLst>
            <pc:docMk/>
            <pc:sldMk cId="2508561879" sldId="372"/>
            <ac:spMk id="74" creationId="{18F819C5-D33D-4485-8992-7A664312D5B6}"/>
          </ac:spMkLst>
        </pc:spChg>
        <pc:spChg chg="add del mod">
          <ac:chgData name="Jorge CASTRO MEJIA" userId="b042455986ff948d" providerId="LiveId" clId="{DCBF758A-C1B1-4EA4-BBF1-E21823747E75}" dt="2022-03-04T21:55:25.327" v="1267" actId="478"/>
          <ac:spMkLst>
            <pc:docMk/>
            <pc:sldMk cId="2508561879" sldId="372"/>
            <ac:spMk id="74" creationId="{8F879D29-1392-40EC-BFA7-ECFC86893ABC}"/>
          </ac:spMkLst>
        </pc:spChg>
        <pc:spChg chg="add mod">
          <ac:chgData name="Jorge CASTRO MEJIA" userId="b042455986ff948d" providerId="LiveId" clId="{DCBF758A-C1B1-4EA4-BBF1-E21823747E75}" dt="2022-03-05T00:02:51.414" v="1787" actId="1076"/>
          <ac:spMkLst>
            <pc:docMk/>
            <pc:sldMk cId="2508561879" sldId="372"/>
            <ac:spMk id="75" creationId="{D9C1B52C-8188-4A89-876D-AFBE7514F93C}"/>
          </ac:spMkLst>
        </pc:spChg>
        <pc:spChg chg="add mod">
          <ac:chgData name="Jorge CASTRO MEJIA" userId="b042455986ff948d" providerId="LiveId" clId="{DCBF758A-C1B1-4EA4-BBF1-E21823747E75}" dt="2022-03-05T19:32:33.959" v="3367"/>
          <ac:spMkLst>
            <pc:docMk/>
            <pc:sldMk cId="2508561879" sldId="372"/>
            <ac:spMk id="76" creationId="{671A9561-1D73-44BA-BF92-3627263AFD8B}"/>
          </ac:spMkLst>
        </pc:spChg>
        <pc:spChg chg="add del mod">
          <ac:chgData name="Jorge CASTRO MEJIA" userId="b042455986ff948d" providerId="LiveId" clId="{DCBF758A-C1B1-4EA4-BBF1-E21823747E75}" dt="2022-03-04T21:57:32.357" v="1278" actId="478"/>
          <ac:spMkLst>
            <pc:docMk/>
            <pc:sldMk cId="2508561879" sldId="372"/>
            <ac:spMk id="76" creationId="{8A7160A6-DB01-4803-BFA3-128CA6EBAE2E}"/>
          </ac:spMkLst>
        </pc:spChg>
        <pc:spChg chg="add mod">
          <ac:chgData name="Jorge CASTRO MEJIA" userId="b042455986ff948d" providerId="LiveId" clId="{DCBF758A-C1B1-4EA4-BBF1-E21823747E75}" dt="2022-03-05T00:02:51.414" v="1787" actId="1076"/>
          <ac:spMkLst>
            <pc:docMk/>
            <pc:sldMk cId="2508561879" sldId="372"/>
            <ac:spMk id="77" creationId="{FF1EE16A-2BC4-4864-969E-213423DE4089}"/>
          </ac:spMkLst>
        </pc:spChg>
        <pc:spChg chg="add mod">
          <ac:chgData name="Jorge CASTRO MEJIA" userId="b042455986ff948d" providerId="LiveId" clId="{DCBF758A-C1B1-4EA4-BBF1-E21823747E75}" dt="2022-03-05T00:02:51.414" v="1787" actId="1076"/>
          <ac:spMkLst>
            <pc:docMk/>
            <pc:sldMk cId="2508561879" sldId="372"/>
            <ac:spMk id="78" creationId="{9F070216-F6D2-4C14-AA90-68EC57C94CA5}"/>
          </ac:spMkLst>
        </pc:spChg>
        <pc:spChg chg="add mod">
          <ac:chgData name="Jorge CASTRO MEJIA" userId="b042455986ff948d" providerId="LiveId" clId="{DCBF758A-C1B1-4EA4-BBF1-E21823747E75}" dt="2022-03-05T00:02:51.414" v="1787" actId="1076"/>
          <ac:spMkLst>
            <pc:docMk/>
            <pc:sldMk cId="2508561879" sldId="372"/>
            <ac:spMk id="79" creationId="{E952EA8B-59B8-406A-9F88-B52AC955AB5F}"/>
          </ac:spMkLst>
        </pc:spChg>
        <pc:spChg chg="add mod">
          <ac:chgData name="Jorge CASTRO MEJIA" userId="b042455986ff948d" providerId="LiveId" clId="{DCBF758A-C1B1-4EA4-BBF1-E21823747E75}" dt="2022-03-05T00:02:51.414" v="1787" actId="1076"/>
          <ac:spMkLst>
            <pc:docMk/>
            <pc:sldMk cId="2508561879" sldId="372"/>
            <ac:spMk id="80" creationId="{673DED57-0EF2-4154-BDC4-A73CB33CD2AF}"/>
          </ac:spMkLst>
        </pc:spChg>
        <pc:spChg chg="add mod">
          <ac:chgData name="Jorge CASTRO MEJIA" userId="b042455986ff948d" providerId="LiveId" clId="{DCBF758A-C1B1-4EA4-BBF1-E21823747E75}" dt="2022-03-05T00:02:51.414" v="1787" actId="1076"/>
          <ac:spMkLst>
            <pc:docMk/>
            <pc:sldMk cId="2508561879" sldId="372"/>
            <ac:spMk id="81" creationId="{77EAA199-CDFE-4535-AF88-38AF122D7814}"/>
          </ac:spMkLst>
        </pc:spChg>
        <pc:spChg chg="add mod">
          <ac:chgData name="Jorge CASTRO MEJIA" userId="b042455986ff948d" providerId="LiveId" clId="{DCBF758A-C1B1-4EA4-BBF1-E21823747E75}" dt="2022-03-05T00:02:51.414" v="1787" actId="1076"/>
          <ac:spMkLst>
            <pc:docMk/>
            <pc:sldMk cId="2508561879" sldId="372"/>
            <ac:spMk id="82" creationId="{8294C12C-7B9D-420E-AA27-2A88291BB4A0}"/>
          </ac:spMkLst>
        </pc:spChg>
        <pc:spChg chg="add mod">
          <ac:chgData name="Jorge CASTRO MEJIA" userId="b042455986ff948d" providerId="LiveId" clId="{DCBF758A-C1B1-4EA4-BBF1-E21823747E75}" dt="2022-03-05T00:02:51.414" v="1787" actId="1076"/>
          <ac:spMkLst>
            <pc:docMk/>
            <pc:sldMk cId="2508561879" sldId="372"/>
            <ac:spMk id="83" creationId="{96C2347F-E3FC-4B95-8E06-E89BB27E3810}"/>
          </ac:spMkLst>
        </pc:spChg>
        <pc:spChg chg="add mod">
          <ac:chgData name="Jorge CASTRO MEJIA" userId="b042455986ff948d" providerId="LiveId" clId="{DCBF758A-C1B1-4EA4-BBF1-E21823747E75}" dt="2022-03-05T00:04:11.391" v="1788" actId="1076"/>
          <ac:spMkLst>
            <pc:docMk/>
            <pc:sldMk cId="2508561879" sldId="372"/>
            <ac:spMk id="84" creationId="{60615EDB-FFFE-429E-9FFF-EECDB97E4AEF}"/>
          </ac:spMkLst>
        </pc:spChg>
        <pc:spChg chg="add mod">
          <ac:chgData name="Jorge CASTRO MEJIA" userId="b042455986ff948d" providerId="LiveId" clId="{DCBF758A-C1B1-4EA4-BBF1-E21823747E75}" dt="2022-03-05T00:04:11.391" v="1788" actId="1076"/>
          <ac:spMkLst>
            <pc:docMk/>
            <pc:sldMk cId="2508561879" sldId="372"/>
            <ac:spMk id="85" creationId="{5C3370C0-C659-49EA-A46A-77562CBF096F}"/>
          </ac:spMkLst>
        </pc:spChg>
        <pc:spChg chg="add mod">
          <ac:chgData name="Jorge CASTRO MEJIA" userId="b042455986ff948d" providerId="LiveId" clId="{DCBF758A-C1B1-4EA4-BBF1-E21823747E75}" dt="2022-03-05T00:04:11.391" v="1788" actId="1076"/>
          <ac:spMkLst>
            <pc:docMk/>
            <pc:sldMk cId="2508561879" sldId="372"/>
            <ac:spMk id="86" creationId="{A85BFCAE-CF3D-4152-B6F0-123C067A9977}"/>
          </ac:spMkLst>
        </pc:spChg>
        <pc:spChg chg="add mod">
          <ac:chgData name="Jorge CASTRO MEJIA" userId="b042455986ff948d" providerId="LiveId" clId="{DCBF758A-C1B1-4EA4-BBF1-E21823747E75}" dt="2022-03-05T00:04:11.391" v="1788" actId="1076"/>
          <ac:spMkLst>
            <pc:docMk/>
            <pc:sldMk cId="2508561879" sldId="372"/>
            <ac:spMk id="87" creationId="{5136E2ED-61C4-45DE-A862-155D636F735E}"/>
          </ac:spMkLst>
        </pc:spChg>
        <pc:spChg chg="add mod">
          <ac:chgData name="Jorge CASTRO MEJIA" userId="b042455986ff948d" providerId="LiveId" clId="{DCBF758A-C1B1-4EA4-BBF1-E21823747E75}" dt="2022-03-05T00:04:11.391" v="1788" actId="1076"/>
          <ac:spMkLst>
            <pc:docMk/>
            <pc:sldMk cId="2508561879" sldId="372"/>
            <ac:spMk id="88" creationId="{F87990F9-AB01-4539-9B89-4664DFF11D32}"/>
          </ac:spMkLst>
        </pc:spChg>
        <pc:spChg chg="add mod">
          <ac:chgData name="Jorge CASTRO MEJIA" userId="b042455986ff948d" providerId="LiveId" clId="{DCBF758A-C1B1-4EA4-BBF1-E21823747E75}" dt="2022-03-05T00:04:11.391" v="1788" actId="1076"/>
          <ac:spMkLst>
            <pc:docMk/>
            <pc:sldMk cId="2508561879" sldId="372"/>
            <ac:spMk id="89" creationId="{A51736D4-F672-4979-9105-6226F2007240}"/>
          </ac:spMkLst>
        </pc:spChg>
        <pc:spChg chg="add mod">
          <ac:chgData name="Jorge CASTRO MEJIA" userId="b042455986ff948d" providerId="LiveId" clId="{DCBF758A-C1B1-4EA4-BBF1-E21823747E75}" dt="2022-03-05T00:04:11.391" v="1788" actId="1076"/>
          <ac:spMkLst>
            <pc:docMk/>
            <pc:sldMk cId="2508561879" sldId="372"/>
            <ac:spMk id="90" creationId="{0A9318BF-53BB-42C0-860D-40EA59B296EE}"/>
          </ac:spMkLst>
        </pc:spChg>
        <pc:spChg chg="add mod">
          <ac:chgData name="Jorge CASTRO MEJIA" userId="b042455986ff948d" providerId="LiveId" clId="{DCBF758A-C1B1-4EA4-BBF1-E21823747E75}" dt="2022-03-05T00:04:11.391" v="1788" actId="1076"/>
          <ac:spMkLst>
            <pc:docMk/>
            <pc:sldMk cId="2508561879" sldId="372"/>
            <ac:spMk id="91" creationId="{82FB1788-820A-45F2-9412-9A8D4BCFA092}"/>
          </ac:spMkLst>
        </pc:spChg>
        <pc:spChg chg="add del mod">
          <ac:chgData name="Jorge CASTRO MEJIA" userId="b042455986ff948d" providerId="LiveId" clId="{DCBF758A-C1B1-4EA4-BBF1-E21823747E75}" dt="2022-03-04T22:42:43.058" v="1394" actId="478"/>
          <ac:spMkLst>
            <pc:docMk/>
            <pc:sldMk cId="2508561879" sldId="372"/>
            <ac:spMk id="93" creationId="{FDD58385-2E21-4B79-A529-2F30365E71BF}"/>
          </ac:spMkLst>
        </pc:spChg>
        <pc:spChg chg="add mod">
          <ac:chgData name="Jorge CASTRO MEJIA" userId="b042455986ff948d" providerId="LiveId" clId="{DCBF758A-C1B1-4EA4-BBF1-E21823747E75}" dt="2022-03-04T23:43:08.436" v="1611" actId="164"/>
          <ac:spMkLst>
            <pc:docMk/>
            <pc:sldMk cId="2508561879" sldId="372"/>
            <ac:spMk id="96" creationId="{546AB6CE-FE11-4A1A-9FAD-3C897F05634A}"/>
          </ac:spMkLst>
        </pc:spChg>
        <pc:spChg chg="add mod">
          <ac:chgData name="Jorge CASTRO MEJIA" userId="b042455986ff948d" providerId="LiveId" clId="{DCBF758A-C1B1-4EA4-BBF1-E21823747E75}" dt="2022-03-04T23:28:48.586" v="1581" actId="1076"/>
          <ac:spMkLst>
            <pc:docMk/>
            <pc:sldMk cId="2508561879" sldId="372"/>
            <ac:spMk id="97" creationId="{8FCE2F22-20FC-4723-A93E-1511E1CAAB85}"/>
          </ac:spMkLst>
        </pc:spChg>
        <pc:spChg chg="add mod">
          <ac:chgData name="Jorge CASTRO MEJIA" userId="b042455986ff948d" providerId="LiveId" clId="{DCBF758A-C1B1-4EA4-BBF1-E21823747E75}" dt="2022-03-04T23:30:00.183" v="1587" actId="1076"/>
          <ac:spMkLst>
            <pc:docMk/>
            <pc:sldMk cId="2508561879" sldId="372"/>
            <ac:spMk id="98" creationId="{540125A2-A909-4EDC-B204-37142450427C}"/>
          </ac:spMkLst>
        </pc:spChg>
        <pc:spChg chg="add mod">
          <ac:chgData name="Jorge CASTRO MEJIA" userId="b042455986ff948d" providerId="LiveId" clId="{DCBF758A-C1B1-4EA4-BBF1-E21823747E75}" dt="2022-03-04T23:30:00.183" v="1587" actId="1076"/>
          <ac:spMkLst>
            <pc:docMk/>
            <pc:sldMk cId="2508561879" sldId="372"/>
            <ac:spMk id="99" creationId="{8401AB70-A0B8-4927-9BD5-9B04CA0554F5}"/>
          </ac:spMkLst>
        </pc:spChg>
        <pc:spChg chg="add mod">
          <ac:chgData name="Jorge CASTRO MEJIA" userId="b042455986ff948d" providerId="LiveId" clId="{DCBF758A-C1B1-4EA4-BBF1-E21823747E75}" dt="2022-03-04T23:30:00.183" v="1587" actId="1076"/>
          <ac:spMkLst>
            <pc:docMk/>
            <pc:sldMk cId="2508561879" sldId="372"/>
            <ac:spMk id="100" creationId="{8134DE67-CAA0-4AC4-BF16-77DECF5A8B62}"/>
          </ac:spMkLst>
        </pc:spChg>
        <pc:spChg chg="add mod">
          <ac:chgData name="Jorge CASTRO MEJIA" userId="b042455986ff948d" providerId="LiveId" clId="{DCBF758A-C1B1-4EA4-BBF1-E21823747E75}" dt="2022-03-04T23:30:00.183" v="1587" actId="1076"/>
          <ac:spMkLst>
            <pc:docMk/>
            <pc:sldMk cId="2508561879" sldId="372"/>
            <ac:spMk id="101" creationId="{56D93B53-D110-4492-B348-7041CB278452}"/>
          </ac:spMkLst>
        </pc:spChg>
        <pc:spChg chg="add mod">
          <ac:chgData name="Jorge CASTRO MEJIA" userId="b042455986ff948d" providerId="LiveId" clId="{DCBF758A-C1B1-4EA4-BBF1-E21823747E75}" dt="2022-03-04T23:30:00.183" v="1587" actId="1076"/>
          <ac:spMkLst>
            <pc:docMk/>
            <pc:sldMk cId="2508561879" sldId="372"/>
            <ac:spMk id="102" creationId="{1EDEEAA5-347A-4303-B18E-44BCC3A0DC3F}"/>
          </ac:spMkLst>
        </pc:spChg>
        <pc:spChg chg="add mod">
          <ac:chgData name="Jorge CASTRO MEJIA" userId="b042455986ff948d" providerId="LiveId" clId="{DCBF758A-C1B1-4EA4-BBF1-E21823747E75}" dt="2022-03-04T23:30:00.183" v="1587" actId="1076"/>
          <ac:spMkLst>
            <pc:docMk/>
            <pc:sldMk cId="2508561879" sldId="372"/>
            <ac:spMk id="103" creationId="{7B0BB927-8B9B-44FF-BEB1-4D613327090F}"/>
          </ac:spMkLst>
        </pc:spChg>
        <pc:spChg chg="add mod">
          <ac:chgData name="Jorge CASTRO MEJIA" userId="b042455986ff948d" providerId="LiveId" clId="{DCBF758A-C1B1-4EA4-BBF1-E21823747E75}" dt="2022-03-04T23:30:00.183" v="1587" actId="1076"/>
          <ac:spMkLst>
            <pc:docMk/>
            <pc:sldMk cId="2508561879" sldId="372"/>
            <ac:spMk id="104" creationId="{CBFCE9C5-277A-4702-AAA9-3A0AF9DC2396}"/>
          </ac:spMkLst>
        </pc:spChg>
        <pc:spChg chg="add mod">
          <ac:chgData name="Jorge CASTRO MEJIA" userId="b042455986ff948d" providerId="LiveId" clId="{DCBF758A-C1B1-4EA4-BBF1-E21823747E75}" dt="2022-03-04T23:30:00.183" v="1587" actId="1076"/>
          <ac:spMkLst>
            <pc:docMk/>
            <pc:sldMk cId="2508561879" sldId="372"/>
            <ac:spMk id="105" creationId="{8AA251EB-2252-444F-8388-184088F2AD82}"/>
          </ac:spMkLst>
        </pc:spChg>
        <pc:spChg chg="add mod">
          <ac:chgData name="Jorge CASTRO MEJIA" userId="b042455986ff948d" providerId="LiveId" clId="{DCBF758A-C1B1-4EA4-BBF1-E21823747E75}" dt="2022-03-04T23:30:00.183" v="1587" actId="1076"/>
          <ac:spMkLst>
            <pc:docMk/>
            <pc:sldMk cId="2508561879" sldId="372"/>
            <ac:spMk id="106" creationId="{F9E051B3-5C53-4F11-80B7-A8BA21C6BC8B}"/>
          </ac:spMkLst>
        </pc:spChg>
        <pc:spChg chg="add mod">
          <ac:chgData name="Jorge CASTRO MEJIA" userId="b042455986ff948d" providerId="LiveId" clId="{DCBF758A-C1B1-4EA4-BBF1-E21823747E75}" dt="2022-03-04T23:30:00.183" v="1587" actId="1076"/>
          <ac:spMkLst>
            <pc:docMk/>
            <pc:sldMk cId="2508561879" sldId="372"/>
            <ac:spMk id="107" creationId="{DF6B8158-DBDD-44DC-959C-78F5DDF5E661}"/>
          </ac:spMkLst>
        </pc:spChg>
        <pc:spChg chg="add mod">
          <ac:chgData name="Jorge CASTRO MEJIA" userId="b042455986ff948d" providerId="LiveId" clId="{DCBF758A-C1B1-4EA4-BBF1-E21823747E75}" dt="2022-03-04T23:30:00.183" v="1587" actId="1076"/>
          <ac:spMkLst>
            <pc:docMk/>
            <pc:sldMk cId="2508561879" sldId="372"/>
            <ac:spMk id="108" creationId="{16BE0D94-8551-4AE3-8888-DC4EF5464746}"/>
          </ac:spMkLst>
        </pc:spChg>
        <pc:spChg chg="add mod">
          <ac:chgData name="Jorge CASTRO MEJIA" userId="b042455986ff948d" providerId="LiveId" clId="{DCBF758A-C1B1-4EA4-BBF1-E21823747E75}" dt="2022-03-04T23:30:00.183" v="1587" actId="1076"/>
          <ac:spMkLst>
            <pc:docMk/>
            <pc:sldMk cId="2508561879" sldId="372"/>
            <ac:spMk id="109" creationId="{229073C2-B0B9-4CA2-81F3-464FC80D0FD9}"/>
          </ac:spMkLst>
        </pc:spChg>
        <pc:spChg chg="add mod">
          <ac:chgData name="Jorge CASTRO MEJIA" userId="b042455986ff948d" providerId="LiveId" clId="{DCBF758A-C1B1-4EA4-BBF1-E21823747E75}" dt="2022-03-04T23:30:00.183" v="1587" actId="1076"/>
          <ac:spMkLst>
            <pc:docMk/>
            <pc:sldMk cId="2508561879" sldId="372"/>
            <ac:spMk id="110" creationId="{8CA50453-4573-482B-8905-D0A546A92A98}"/>
          </ac:spMkLst>
        </pc:spChg>
        <pc:spChg chg="add mod">
          <ac:chgData name="Jorge CASTRO MEJIA" userId="b042455986ff948d" providerId="LiveId" clId="{DCBF758A-C1B1-4EA4-BBF1-E21823747E75}" dt="2022-03-04T23:30:00.183" v="1587" actId="1076"/>
          <ac:spMkLst>
            <pc:docMk/>
            <pc:sldMk cId="2508561879" sldId="372"/>
            <ac:spMk id="111" creationId="{8EA72854-B07D-4953-9363-794E00EC80D8}"/>
          </ac:spMkLst>
        </pc:spChg>
        <pc:spChg chg="add mod">
          <ac:chgData name="Jorge CASTRO MEJIA" userId="b042455986ff948d" providerId="LiveId" clId="{DCBF758A-C1B1-4EA4-BBF1-E21823747E75}" dt="2022-03-04T23:30:00.183" v="1587" actId="1076"/>
          <ac:spMkLst>
            <pc:docMk/>
            <pc:sldMk cId="2508561879" sldId="372"/>
            <ac:spMk id="112" creationId="{CABF5CD6-F53E-435D-811B-6FBE04FF590B}"/>
          </ac:spMkLst>
        </pc:spChg>
        <pc:spChg chg="add mod">
          <ac:chgData name="Jorge CASTRO MEJIA" userId="b042455986ff948d" providerId="LiveId" clId="{DCBF758A-C1B1-4EA4-BBF1-E21823747E75}" dt="2022-03-04T23:30:00.183" v="1587" actId="1076"/>
          <ac:spMkLst>
            <pc:docMk/>
            <pc:sldMk cId="2508561879" sldId="372"/>
            <ac:spMk id="113" creationId="{F836D21E-188A-4F49-8B58-84B3E9688030}"/>
          </ac:spMkLst>
        </pc:spChg>
        <pc:spChg chg="add del mod">
          <ac:chgData name="Jorge CASTRO MEJIA" userId="b042455986ff948d" providerId="LiveId" clId="{DCBF758A-C1B1-4EA4-BBF1-E21823747E75}" dt="2022-03-04T23:28:08.337" v="1577"/>
          <ac:spMkLst>
            <pc:docMk/>
            <pc:sldMk cId="2508561879" sldId="372"/>
            <ac:spMk id="115" creationId="{C364A804-04E8-49BE-9667-7AA1382A85F6}"/>
          </ac:spMkLst>
        </pc:spChg>
        <pc:spChg chg="add del mod">
          <ac:chgData name="Jorge CASTRO MEJIA" userId="b042455986ff948d" providerId="LiveId" clId="{DCBF758A-C1B1-4EA4-BBF1-E21823747E75}" dt="2022-03-04T23:28:08.337" v="1577"/>
          <ac:spMkLst>
            <pc:docMk/>
            <pc:sldMk cId="2508561879" sldId="372"/>
            <ac:spMk id="116" creationId="{15E2C7DD-F10B-4B08-9DB3-2463460E5A59}"/>
          </ac:spMkLst>
        </pc:spChg>
        <pc:spChg chg="add del mod">
          <ac:chgData name="Jorge CASTRO MEJIA" userId="b042455986ff948d" providerId="LiveId" clId="{DCBF758A-C1B1-4EA4-BBF1-E21823747E75}" dt="2022-03-04T23:28:08.337" v="1577"/>
          <ac:spMkLst>
            <pc:docMk/>
            <pc:sldMk cId="2508561879" sldId="372"/>
            <ac:spMk id="119" creationId="{774FD6F0-7872-4FB1-8DB4-3DB277ABD53D}"/>
          </ac:spMkLst>
        </pc:spChg>
        <pc:spChg chg="add del mod">
          <ac:chgData name="Jorge CASTRO MEJIA" userId="b042455986ff948d" providerId="LiveId" clId="{DCBF758A-C1B1-4EA4-BBF1-E21823747E75}" dt="2022-03-04T23:28:08.337" v="1577"/>
          <ac:spMkLst>
            <pc:docMk/>
            <pc:sldMk cId="2508561879" sldId="372"/>
            <ac:spMk id="120" creationId="{ED0D067B-7675-4C01-916C-382C383E84C9}"/>
          </ac:spMkLst>
        </pc:spChg>
        <pc:spChg chg="add del mod">
          <ac:chgData name="Jorge CASTRO MEJIA" userId="b042455986ff948d" providerId="LiveId" clId="{DCBF758A-C1B1-4EA4-BBF1-E21823747E75}" dt="2022-03-04T23:28:08.337" v="1577"/>
          <ac:spMkLst>
            <pc:docMk/>
            <pc:sldMk cId="2508561879" sldId="372"/>
            <ac:spMk id="121" creationId="{560DDCCA-CB9E-47DC-9226-5CA115AB0BBD}"/>
          </ac:spMkLst>
        </pc:spChg>
        <pc:spChg chg="add del mod">
          <ac:chgData name="Jorge CASTRO MEJIA" userId="b042455986ff948d" providerId="LiveId" clId="{DCBF758A-C1B1-4EA4-BBF1-E21823747E75}" dt="2022-03-04T23:28:08.337" v="1577"/>
          <ac:spMkLst>
            <pc:docMk/>
            <pc:sldMk cId="2508561879" sldId="372"/>
            <ac:spMk id="122" creationId="{8746776E-AB4D-46AF-9766-17C34263196E}"/>
          </ac:spMkLst>
        </pc:spChg>
        <pc:spChg chg="add del mod">
          <ac:chgData name="Jorge CASTRO MEJIA" userId="b042455986ff948d" providerId="LiveId" clId="{DCBF758A-C1B1-4EA4-BBF1-E21823747E75}" dt="2022-03-04T23:28:08.337" v="1577"/>
          <ac:spMkLst>
            <pc:docMk/>
            <pc:sldMk cId="2508561879" sldId="372"/>
            <ac:spMk id="123" creationId="{0D0CAE2C-E39A-4620-BB31-8DB009F27A66}"/>
          </ac:spMkLst>
        </pc:spChg>
        <pc:spChg chg="add del mod">
          <ac:chgData name="Jorge CASTRO MEJIA" userId="b042455986ff948d" providerId="LiveId" clId="{DCBF758A-C1B1-4EA4-BBF1-E21823747E75}" dt="2022-03-04T23:28:08.337" v="1577"/>
          <ac:spMkLst>
            <pc:docMk/>
            <pc:sldMk cId="2508561879" sldId="372"/>
            <ac:spMk id="124" creationId="{C4795869-FB2A-43C0-A4C2-55C4C114638A}"/>
          </ac:spMkLst>
        </pc:spChg>
        <pc:spChg chg="add del mod">
          <ac:chgData name="Jorge CASTRO MEJIA" userId="b042455986ff948d" providerId="LiveId" clId="{DCBF758A-C1B1-4EA4-BBF1-E21823747E75}" dt="2022-03-04T23:28:08.337" v="1577"/>
          <ac:spMkLst>
            <pc:docMk/>
            <pc:sldMk cId="2508561879" sldId="372"/>
            <ac:spMk id="125" creationId="{033200E7-BD68-4B71-83BB-321A3DC06E11}"/>
          </ac:spMkLst>
        </pc:spChg>
        <pc:spChg chg="add del mod">
          <ac:chgData name="Jorge CASTRO MEJIA" userId="b042455986ff948d" providerId="LiveId" clId="{DCBF758A-C1B1-4EA4-BBF1-E21823747E75}" dt="2022-03-04T23:28:08.337" v="1577"/>
          <ac:spMkLst>
            <pc:docMk/>
            <pc:sldMk cId="2508561879" sldId="372"/>
            <ac:spMk id="126" creationId="{5B46F039-7285-4754-ABD6-68D784E0522C}"/>
          </ac:spMkLst>
        </pc:spChg>
        <pc:spChg chg="add del mod">
          <ac:chgData name="Jorge CASTRO MEJIA" userId="b042455986ff948d" providerId="LiveId" clId="{DCBF758A-C1B1-4EA4-BBF1-E21823747E75}" dt="2022-03-04T23:28:08.337" v="1577"/>
          <ac:spMkLst>
            <pc:docMk/>
            <pc:sldMk cId="2508561879" sldId="372"/>
            <ac:spMk id="127" creationId="{43468745-2302-4068-A697-FDE44342CB2B}"/>
          </ac:spMkLst>
        </pc:spChg>
        <pc:spChg chg="add del mod">
          <ac:chgData name="Jorge CASTRO MEJIA" userId="b042455986ff948d" providerId="LiveId" clId="{DCBF758A-C1B1-4EA4-BBF1-E21823747E75}" dt="2022-03-04T23:28:08.337" v="1577"/>
          <ac:spMkLst>
            <pc:docMk/>
            <pc:sldMk cId="2508561879" sldId="372"/>
            <ac:spMk id="128" creationId="{466BE8E4-E880-40EB-B0D7-B0E175E8AC29}"/>
          </ac:spMkLst>
        </pc:spChg>
        <pc:spChg chg="add del mod">
          <ac:chgData name="Jorge CASTRO MEJIA" userId="b042455986ff948d" providerId="LiveId" clId="{DCBF758A-C1B1-4EA4-BBF1-E21823747E75}" dt="2022-03-04T23:28:08.337" v="1577"/>
          <ac:spMkLst>
            <pc:docMk/>
            <pc:sldMk cId="2508561879" sldId="372"/>
            <ac:spMk id="129" creationId="{A84EFBB7-F548-47C7-9FE5-DB89CF858494}"/>
          </ac:spMkLst>
        </pc:spChg>
        <pc:spChg chg="add del mod">
          <ac:chgData name="Jorge CASTRO MEJIA" userId="b042455986ff948d" providerId="LiveId" clId="{DCBF758A-C1B1-4EA4-BBF1-E21823747E75}" dt="2022-03-04T23:28:08.337" v="1577"/>
          <ac:spMkLst>
            <pc:docMk/>
            <pc:sldMk cId="2508561879" sldId="372"/>
            <ac:spMk id="130" creationId="{83E671D2-F592-4550-B355-A1CC34326132}"/>
          </ac:spMkLst>
        </pc:spChg>
        <pc:spChg chg="add del mod">
          <ac:chgData name="Jorge CASTRO MEJIA" userId="b042455986ff948d" providerId="LiveId" clId="{DCBF758A-C1B1-4EA4-BBF1-E21823747E75}" dt="2022-03-04T23:28:08.337" v="1577"/>
          <ac:spMkLst>
            <pc:docMk/>
            <pc:sldMk cId="2508561879" sldId="372"/>
            <ac:spMk id="131" creationId="{299C5B39-55E3-4621-BB34-35FF41C4EA04}"/>
          </ac:spMkLst>
        </pc:spChg>
        <pc:spChg chg="add del mod">
          <ac:chgData name="Jorge CASTRO MEJIA" userId="b042455986ff948d" providerId="LiveId" clId="{DCBF758A-C1B1-4EA4-BBF1-E21823747E75}" dt="2022-03-04T23:28:08.337" v="1577"/>
          <ac:spMkLst>
            <pc:docMk/>
            <pc:sldMk cId="2508561879" sldId="372"/>
            <ac:spMk id="132" creationId="{84F47AC3-FC71-4BDE-9689-276DA958C311}"/>
          </ac:spMkLst>
        </pc:spChg>
        <pc:spChg chg="add mod">
          <ac:chgData name="Jorge CASTRO MEJIA" userId="b042455986ff948d" providerId="LiveId" clId="{DCBF758A-C1B1-4EA4-BBF1-E21823747E75}" dt="2022-03-04T23:53:28.767" v="1683" actId="207"/>
          <ac:spMkLst>
            <pc:docMk/>
            <pc:sldMk cId="2508561879" sldId="372"/>
            <ac:spMk id="133" creationId="{0892C662-32A2-45E0-B3AE-7960B0521BAB}"/>
          </ac:spMkLst>
        </pc:spChg>
        <pc:spChg chg="add mod">
          <ac:chgData name="Jorge CASTRO MEJIA" userId="b042455986ff948d" providerId="LiveId" clId="{DCBF758A-C1B1-4EA4-BBF1-E21823747E75}" dt="2022-03-04T23:53:28.767" v="1683" actId="207"/>
          <ac:spMkLst>
            <pc:docMk/>
            <pc:sldMk cId="2508561879" sldId="372"/>
            <ac:spMk id="135" creationId="{9DD2D279-9AC6-4A7D-8950-7532C05C3363}"/>
          </ac:spMkLst>
        </pc:spChg>
        <pc:spChg chg="add mod">
          <ac:chgData name="Jorge CASTRO MEJIA" userId="b042455986ff948d" providerId="LiveId" clId="{DCBF758A-C1B1-4EA4-BBF1-E21823747E75}" dt="2022-03-04T23:53:28.767" v="1683" actId="207"/>
          <ac:spMkLst>
            <pc:docMk/>
            <pc:sldMk cId="2508561879" sldId="372"/>
            <ac:spMk id="136" creationId="{102A7F41-DAD8-4E99-BF51-106CE9E2B900}"/>
          </ac:spMkLst>
        </pc:spChg>
        <pc:spChg chg="add mod">
          <ac:chgData name="Jorge CASTRO MEJIA" userId="b042455986ff948d" providerId="LiveId" clId="{DCBF758A-C1B1-4EA4-BBF1-E21823747E75}" dt="2022-03-04T23:53:28.767" v="1683" actId="207"/>
          <ac:spMkLst>
            <pc:docMk/>
            <pc:sldMk cId="2508561879" sldId="372"/>
            <ac:spMk id="137" creationId="{60DCC6E5-1D17-47CA-8ED0-FBCDE5C9FEC5}"/>
          </ac:spMkLst>
        </pc:spChg>
        <pc:spChg chg="add mod">
          <ac:chgData name="Jorge CASTRO MEJIA" userId="b042455986ff948d" providerId="LiveId" clId="{DCBF758A-C1B1-4EA4-BBF1-E21823747E75}" dt="2022-03-04T23:53:28.767" v="1683" actId="207"/>
          <ac:spMkLst>
            <pc:docMk/>
            <pc:sldMk cId="2508561879" sldId="372"/>
            <ac:spMk id="138" creationId="{69D102A7-23F9-4F40-A001-F7B027EED69C}"/>
          </ac:spMkLst>
        </pc:spChg>
        <pc:spChg chg="add mod">
          <ac:chgData name="Jorge CASTRO MEJIA" userId="b042455986ff948d" providerId="LiveId" clId="{DCBF758A-C1B1-4EA4-BBF1-E21823747E75}" dt="2022-03-04T23:53:28.767" v="1683" actId="207"/>
          <ac:spMkLst>
            <pc:docMk/>
            <pc:sldMk cId="2508561879" sldId="372"/>
            <ac:spMk id="139" creationId="{C9722EA4-550B-4721-B8B7-9B21AC0677CC}"/>
          </ac:spMkLst>
        </pc:spChg>
        <pc:spChg chg="add mod">
          <ac:chgData name="Jorge CASTRO MEJIA" userId="b042455986ff948d" providerId="LiveId" clId="{DCBF758A-C1B1-4EA4-BBF1-E21823747E75}" dt="2022-03-04T23:53:28.767" v="1683" actId="207"/>
          <ac:spMkLst>
            <pc:docMk/>
            <pc:sldMk cId="2508561879" sldId="372"/>
            <ac:spMk id="140" creationId="{802E35C4-540F-4607-8AF8-CCF0C41AB9E3}"/>
          </ac:spMkLst>
        </pc:spChg>
        <pc:spChg chg="mod topLvl">
          <ac:chgData name="Jorge CASTRO MEJIA" userId="b042455986ff948d" providerId="LiveId" clId="{DCBF758A-C1B1-4EA4-BBF1-E21823747E75}" dt="2022-03-04T19:27:26.199" v="803" actId="165"/>
          <ac:spMkLst>
            <pc:docMk/>
            <pc:sldMk cId="2508561879" sldId="372"/>
            <ac:spMk id="141" creationId="{65E0BFB7-4435-44AF-9C32-EC0481B933B9}"/>
          </ac:spMkLst>
        </pc:spChg>
        <pc:spChg chg="add mod">
          <ac:chgData name="Jorge CASTRO MEJIA" userId="b042455986ff948d" providerId="LiveId" clId="{DCBF758A-C1B1-4EA4-BBF1-E21823747E75}" dt="2022-03-04T23:53:28.767" v="1683" actId="207"/>
          <ac:spMkLst>
            <pc:docMk/>
            <pc:sldMk cId="2508561879" sldId="372"/>
            <ac:spMk id="142" creationId="{74BEF359-8AC1-4736-B282-F193727C211D}"/>
          </ac:spMkLst>
        </pc:spChg>
        <pc:spChg chg="add mod">
          <ac:chgData name="Jorge CASTRO MEJIA" userId="b042455986ff948d" providerId="LiveId" clId="{DCBF758A-C1B1-4EA4-BBF1-E21823747E75}" dt="2022-03-04T23:53:28.767" v="1683" actId="207"/>
          <ac:spMkLst>
            <pc:docMk/>
            <pc:sldMk cId="2508561879" sldId="372"/>
            <ac:spMk id="143" creationId="{390A9DC1-F77B-47F3-90E2-799563079BB9}"/>
          </ac:spMkLst>
        </pc:spChg>
        <pc:spChg chg="add mod">
          <ac:chgData name="Jorge CASTRO MEJIA" userId="b042455986ff948d" providerId="LiveId" clId="{DCBF758A-C1B1-4EA4-BBF1-E21823747E75}" dt="2022-03-04T23:53:28.767" v="1683" actId="207"/>
          <ac:spMkLst>
            <pc:docMk/>
            <pc:sldMk cId="2508561879" sldId="372"/>
            <ac:spMk id="144" creationId="{4B7758BA-39F5-417C-B7B7-41B4F69BC954}"/>
          </ac:spMkLst>
        </pc:spChg>
        <pc:spChg chg="add mod">
          <ac:chgData name="Jorge CASTRO MEJIA" userId="b042455986ff948d" providerId="LiveId" clId="{DCBF758A-C1B1-4EA4-BBF1-E21823747E75}" dt="2022-03-04T23:53:28.767" v="1683" actId="207"/>
          <ac:spMkLst>
            <pc:docMk/>
            <pc:sldMk cId="2508561879" sldId="372"/>
            <ac:spMk id="145" creationId="{998255FB-AF38-4804-A1BD-B4954564E1CB}"/>
          </ac:spMkLst>
        </pc:spChg>
        <pc:spChg chg="del">
          <ac:chgData name="Jorge CASTRO MEJIA" userId="b042455986ff948d" providerId="LiveId" clId="{DCBF758A-C1B1-4EA4-BBF1-E21823747E75}" dt="2022-03-04T19:27:14.989" v="802" actId="478"/>
          <ac:spMkLst>
            <pc:docMk/>
            <pc:sldMk cId="2508561879" sldId="372"/>
            <ac:spMk id="146" creationId="{19ACD638-1450-46FA-B961-566882638B0B}"/>
          </ac:spMkLst>
        </pc:spChg>
        <pc:spChg chg="add mod">
          <ac:chgData name="Jorge CASTRO MEJIA" userId="b042455986ff948d" providerId="LiveId" clId="{DCBF758A-C1B1-4EA4-BBF1-E21823747E75}" dt="2022-03-04T23:53:28.767" v="1683" actId="207"/>
          <ac:spMkLst>
            <pc:docMk/>
            <pc:sldMk cId="2508561879" sldId="372"/>
            <ac:spMk id="147" creationId="{E0B06FDE-317B-4BE7-82F0-EDA6F5916826}"/>
          </ac:spMkLst>
        </pc:spChg>
        <pc:spChg chg="add mod">
          <ac:chgData name="Jorge CASTRO MEJIA" userId="b042455986ff948d" providerId="LiveId" clId="{DCBF758A-C1B1-4EA4-BBF1-E21823747E75}" dt="2022-03-04T23:53:28.767" v="1683" actId="207"/>
          <ac:spMkLst>
            <pc:docMk/>
            <pc:sldMk cId="2508561879" sldId="372"/>
            <ac:spMk id="148" creationId="{2A23B62D-BD97-44F1-B805-E412888688F0}"/>
          </ac:spMkLst>
        </pc:spChg>
        <pc:spChg chg="add mod">
          <ac:chgData name="Jorge CASTRO MEJIA" userId="b042455986ff948d" providerId="LiveId" clId="{DCBF758A-C1B1-4EA4-BBF1-E21823747E75}" dt="2022-03-04T23:53:28.767" v="1683" actId="207"/>
          <ac:spMkLst>
            <pc:docMk/>
            <pc:sldMk cId="2508561879" sldId="372"/>
            <ac:spMk id="149" creationId="{59E45935-4FF9-4987-978E-31BC796B1D4F}"/>
          </ac:spMkLst>
        </pc:spChg>
        <pc:spChg chg="add mod">
          <ac:chgData name="Jorge CASTRO MEJIA" userId="b042455986ff948d" providerId="LiveId" clId="{DCBF758A-C1B1-4EA4-BBF1-E21823747E75}" dt="2022-03-04T23:53:28.767" v="1683" actId="207"/>
          <ac:spMkLst>
            <pc:docMk/>
            <pc:sldMk cId="2508561879" sldId="372"/>
            <ac:spMk id="150" creationId="{B2D38F45-CD4C-41CE-B991-EE9847546C24}"/>
          </ac:spMkLst>
        </pc:spChg>
        <pc:spChg chg="add mod">
          <ac:chgData name="Jorge CASTRO MEJIA" userId="b042455986ff948d" providerId="LiveId" clId="{DCBF758A-C1B1-4EA4-BBF1-E21823747E75}" dt="2022-03-04T23:53:28.767" v="1683" actId="207"/>
          <ac:spMkLst>
            <pc:docMk/>
            <pc:sldMk cId="2508561879" sldId="372"/>
            <ac:spMk id="151" creationId="{164F0FAC-25BB-491C-B329-DE2B9E21DF3C}"/>
          </ac:spMkLst>
        </pc:spChg>
        <pc:spChg chg="mod ord topLvl">
          <ac:chgData name="Jorge CASTRO MEJIA" userId="b042455986ff948d" providerId="LiveId" clId="{DCBF758A-C1B1-4EA4-BBF1-E21823747E75}" dt="2022-03-05T01:02:33.787" v="2085" actId="165"/>
          <ac:spMkLst>
            <pc:docMk/>
            <pc:sldMk cId="2508561879" sldId="372"/>
            <ac:spMk id="153" creationId="{09686590-378E-47B8-A3A5-07330E1BCE6E}"/>
          </ac:spMkLst>
        </pc:spChg>
        <pc:spChg chg="mod ord topLvl">
          <ac:chgData name="Jorge CASTRO MEJIA" userId="b042455986ff948d" providerId="LiveId" clId="{DCBF758A-C1B1-4EA4-BBF1-E21823747E75}" dt="2022-03-05T01:02:33.787" v="2085" actId="165"/>
          <ac:spMkLst>
            <pc:docMk/>
            <pc:sldMk cId="2508561879" sldId="372"/>
            <ac:spMk id="154" creationId="{C55DA4E3-9F29-482A-BF60-2839F50C2658}"/>
          </ac:spMkLst>
        </pc:spChg>
        <pc:spChg chg="add del mod">
          <ac:chgData name="Jorge CASTRO MEJIA" userId="b042455986ff948d" providerId="LiveId" clId="{DCBF758A-C1B1-4EA4-BBF1-E21823747E75}" dt="2022-03-05T00:44:50.954" v="1863"/>
          <ac:spMkLst>
            <pc:docMk/>
            <pc:sldMk cId="2508561879" sldId="372"/>
            <ac:spMk id="155" creationId="{D62D4371-5663-4A46-A690-0260E7BB168A}"/>
          </ac:spMkLst>
        </pc:spChg>
        <pc:spChg chg="add del mod">
          <ac:chgData name="Jorge CASTRO MEJIA" userId="b042455986ff948d" providerId="LiveId" clId="{DCBF758A-C1B1-4EA4-BBF1-E21823747E75}" dt="2022-03-05T00:44:48.157" v="1862"/>
          <ac:spMkLst>
            <pc:docMk/>
            <pc:sldMk cId="2508561879" sldId="372"/>
            <ac:spMk id="156" creationId="{C7EF159B-9EB9-4CC4-A8B3-FB9022C5447E}"/>
          </ac:spMkLst>
        </pc:spChg>
        <pc:spChg chg="add del mod">
          <ac:chgData name="Jorge CASTRO MEJIA" userId="b042455986ff948d" providerId="LiveId" clId="{DCBF758A-C1B1-4EA4-BBF1-E21823747E75}" dt="2022-03-05T00:44:47.609" v="1861"/>
          <ac:spMkLst>
            <pc:docMk/>
            <pc:sldMk cId="2508561879" sldId="372"/>
            <ac:spMk id="157" creationId="{635A6476-7551-40DD-B598-1B16CADDFD55}"/>
          </ac:spMkLst>
        </pc:spChg>
        <pc:spChg chg="add del mod">
          <ac:chgData name="Jorge CASTRO MEJIA" userId="b042455986ff948d" providerId="LiveId" clId="{DCBF758A-C1B1-4EA4-BBF1-E21823747E75}" dt="2022-03-05T00:44:47.086" v="1860"/>
          <ac:spMkLst>
            <pc:docMk/>
            <pc:sldMk cId="2508561879" sldId="372"/>
            <ac:spMk id="158" creationId="{A17D942F-ED6D-4C2E-A82E-AB9E997031E8}"/>
          </ac:spMkLst>
        </pc:spChg>
        <pc:spChg chg="add mod">
          <ac:chgData name="Jorge CASTRO MEJIA" userId="b042455986ff948d" providerId="LiveId" clId="{DCBF758A-C1B1-4EA4-BBF1-E21823747E75}" dt="2022-03-05T01:02:33.787" v="2085" actId="165"/>
          <ac:spMkLst>
            <pc:docMk/>
            <pc:sldMk cId="2508561879" sldId="372"/>
            <ac:spMk id="159" creationId="{B5E16F79-AAA3-4A0F-B54E-0338BD43A6BA}"/>
          </ac:spMkLst>
        </pc:spChg>
        <pc:spChg chg="add mod">
          <ac:chgData name="Jorge CASTRO MEJIA" userId="b042455986ff948d" providerId="LiveId" clId="{DCBF758A-C1B1-4EA4-BBF1-E21823747E75}" dt="2022-03-05T01:02:33.787" v="2085" actId="165"/>
          <ac:spMkLst>
            <pc:docMk/>
            <pc:sldMk cId="2508561879" sldId="372"/>
            <ac:spMk id="160" creationId="{FCD738D7-89F2-4D50-9E82-97254A17C044}"/>
          </ac:spMkLst>
        </pc:spChg>
        <pc:spChg chg="add mod">
          <ac:chgData name="Jorge CASTRO MEJIA" userId="b042455986ff948d" providerId="LiveId" clId="{DCBF758A-C1B1-4EA4-BBF1-E21823747E75}" dt="2022-03-05T01:02:33.787" v="2085" actId="165"/>
          <ac:spMkLst>
            <pc:docMk/>
            <pc:sldMk cId="2508561879" sldId="372"/>
            <ac:spMk id="161" creationId="{B6C60547-71EA-41D0-9D45-54756563B881}"/>
          </ac:spMkLst>
        </pc:spChg>
        <pc:spChg chg="add mod">
          <ac:chgData name="Jorge CASTRO MEJIA" userId="b042455986ff948d" providerId="LiveId" clId="{DCBF758A-C1B1-4EA4-BBF1-E21823747E75}" dt="2022-03-05T01:02:33.787" v="2085" actId="165"/>
          <ac:spMkLst>
            <pc:docMk/>
            <pc:sldMk cId="2508561879" sldId="372"/>
            <ac:spMk id="162" creationId="{D484801B-EB31-4178-9D23-AB981D2FC0F8}"/>
          </ac:spMkLst>
        </pc:spChg>
        <pc:spChg chg="add mod">
          <ac:chgData name="Jorge CASTRO MEJIA" userId="b042455986ff948d" providerId="LiveId" clId="{DCBF758A-C1B1-4EA4-BBF1-E21823747E75}" dt="2022-03-05T01:02:33.787" v="2085" actId="165"/>
          <ac:spMkLst>
            <pc:docMk/>
            <pc:sldMk cId="2508561879" sldId="372"/>
            <ac:spMk id="163" creationId="{087D6A52-2BA4-40AD-8880-1AC182D089FE}"/>
          </ac:spMkLst>
        </pc:spChg>
        <pc:spChg chg="add mod">
          <ac:chgData name="Jorge CASTRO MEJIA" userId="b042455986ff948d" providerId="LiveId" clId="{DCBF758A-C1B1-4EA4-BBF1-E21823747E75}" dt="2022-03-05T01:02:33.787" v="2085" actId="165"/>
          <ac:spMkLst>
            <pc:docMk/>
            <pc:sldMk cId="2508561879" sldId="372"/>
            <ac:spMk id="164" creationId="{F8B0ECF2-8306-4DD9-ACD9-93C29E0E9F3B}"/>
          </ac:spMkLst>
        </pc:spChg>
        <pc:spChg chg="add mod">
          <ac:chgData name="Jorge CASTRO MEJIA" userId="b042455986ff948d" providerId="LiveId" clId="{DCBF758A-C1B1-4EA4-BBF1-E21823747E75}" dt="2022-03-05T01:02:33.787" v="2085" actId="165"/>
          <ac:spMkLst>
            <pc:docMk/>
            <pc:sldMk cId="2508561879" sldId="372"/>
            <ac:spMk id="165" creationId="{7CE3A24D-2111-4F8D-8EB0-EE529579C7CE}"/>
          </ac:spMkLst>
        </pc:spChg>
        <pc:spChg chg="add mod">
          <ac:chgData name="Jorge CASTRO MEJIA" userId="b042455986ff948d" providerId="LiveId" clId="{DCBF758A-C1B1-4EA4-BBF1-E21823747E75}" dt="2022-03-05T01:02:33.787" v="2085" actId="165"/>
          <ac:spMkLst>
            <pc:docMk/>
            <pc:sldMk cId="2508561879" sldId="372"/>
            <ac:spMk id="166" creationId="{65E7DFEA-A3FB-4DF1-8463-E4F1EB0ABF2B}"/>
          </ac:spMkLst>
        </pc:spChg>
        <pc:grpChg chg="add mod">
          <ac:chgData name="Jorge CASTRO MEJIA" userId="b042455986ff948d" providerId="LiveId" clId="{DCBF758A-C1B1-4EA4-BBF1-E21823747E75}" dt="2022-03-04T23:43:08.436" v="1611" actId="164"/>
          <ac:grpSpMkLst>
            <pc:docMk/>
            <pc:sldMk cId="2508561879" sldId="372"/>
            <ac:grpSpMk id="53" creationId="{B29D80E4-C7E8-4A52-8EB0-EF0BF71CBC00}"/>
          </ac:grpSpMkLst>
        </pc:grpChg>
        <pc:grpChg chg="add mod topLvl">
          <ac:chgData name="Jorge CASTRO MEJIA" userId="b042455986ff948d" providerId="LiveId" clId="{DCBF758A-C1B1-4EA4-BBF1-E21823747E75}" dt="2022-03-05T01:04:06.508" v="2126" actId="164"/>
          <ac:grpSpMkLst>
            <pc:docMk/>
            <pc:sldMk cId="2508561879" sldId="372"/>
            <ac:grpSpMk id="60" creationId="{5EF75696-F60A-40E5-9448-B79185EBC020}"/>
          </ac:grpSpMkLst>
        </pc:grpChg>
        <pc:grpChg chg="add mod topLvl">
          <ac:chgData name="Jorge CASTRO MEJIA" userId="b042455986ff948d" providerId="LiveId" clId="{DCBF758A-C1B1-4EA4-BBF1-E21823747E75}" dt="2022-03-05T01:04:06.508" v="2126" actId="164"/>
          <ac:grpSpMkLst>
            <pc:docMk/>
            <pc:sldMk cId="2508561879" sldId="372"/>
            <ac:grpSpMk id="61" creationId="{2DB054E9-B283-4FC8-8F16-175111CBA7AE}"/>
          </ac:grpSpMkLst>
        </pc:grpChg>
        <pc:grpChg chg="add mod topLvl">
          <ac:chgData name="Jorge CASTRO MEJIA" userId="b042455986ff948d" providerId="LiveId" clId="{DCBF758A-C1B1-4EA4-BBF1-E21823747E75}" dt="2022-03-05T01:04:06.508" v="2126" actId="164"/>
          <ac:grpSpMkLst>
            <pc:docMk/>
            <pc:sldMk cId="2508561879" sldId="372"/>
            <ac:grpSpMk id="92" creationId="{6DA86E46-BFF6-4F67-9486-BC074828870E}"/>
          </ac:grpSpMkLst>
        </pc:grpChg>
        <pc:grpChg chg="add mod topLvl">
          <ac:chgData name="Jorge CASTRO MEJIA" userId="b042455986ff948d" providerId="LiveId" clId="{DCBF758A-C1B1-4EA4-BBF1-E21823747E75}" dt="2022-03-05T01:04:06.508" v="2126" actId="164"/>
          <ac:grpSpMkLst>
            <pc:docMk/>
            <pc:sldMk cId="2508561879" sldId="372"/>
            <ac:grpSpMk id="94" creationId="{376E4385-7BE1-48F8-B478-C8E293F64566}"/>
          </ac:grpSpMkLst>
        </pc:grpChg>
        <pc:grpChg chg="add mod topLvl">
          <ac:chgData name="Jorge CASTRO MEJIA" userId="b042455986ff948d" providerId="LiveId" clId="{DCBF758A-C1B1-4EA4-BBF1-E21823747E75}" dt="2022-03-05T01:04:06.508" v="2126" actId="164"/>
          <ac:grpSpMkLst>
            <pc:docMk/>
            <pc:sldMk cId="2508561879" sldId="372"/>
            <ac:grpSpMk id="95" creationId="{008F7B01-8C03-4D5F-8C93-58CE02E0D327}"/>
          </ac:grpSpMkLst>
        </pc:grpChg>
        <pc:grpChg chg="add del mod">
          <ac:chgData name="Jorge CASTRO MEJIA" userId="b042455986ff948d" providerId="LiveId" clId="{DCBF758A-C1B1-4EA4-BBF1-E21823747E75}" dt="2022-03-05T01:02:33.787" v="2085" actId="165"/>
          <ac:grpSpMkLst>
            <pc:docMk/>
            <pc:sldMk cId="2508561879" sldId="372"/>
            <ac:grpSpMk id="114" creationId="{A94FFEBA-7F09-4905-A50D-331880F92D30}"/>
          </ac:grpSpMkLst>
        </pc:grpChg>
        <pc:grpChg chg="del">
          <ac:chgData name="Jorge CASTRO MEJIA" userId="b042455986ff948d" providerId="LiveId" clId="{DCBF758A-C1B1-4EA4-BBF1-E21823747E75}" dt="2022-03-04T19:27:26.199" v="803" actId="165"/>
          <ac:grpSpMkLst>
            <pc:docMk/>
            <pc:sldMk cId="2508561879" sldId="372"/>
            <ac:grpSpMk id="134" creationId="{AD827B8D-1A4D-4E9C-B16B-CD4A03ACCF79}"/>
          </ac:grpSpMkLst>
        </pc:grpChg>
        <pc:grpChg chg="add del mod">
          <ac:chgData name="Jorge CASTRO MEJIA" userId="b042455986ff948d" providerId="LiveId" clId="{DCBF758A-C1B1-4EA4-BBF1-E21823747E75}" dt="2022-03-05T00:44:16.541" v="1855" actId="165"/>
          <ac:grpSpMkLst>
            <pc:docMk/>
            <pc:sldMk cId="2508561879" sldId="372"/>
            <ac:grpSpMk id="152" creationId="{3ED79190-5E16-4DBD-AB7F-A5E9A44C4A28}"/>
          </ac:grpSpMkLst>
        </pc:grpChg>
        <pc:grpChg chg="add del mod">
          <ac:chgData name="Jorge CASTRO MEJIA" userId="b042455986ff948d" providerId="LiveId" clId="{DCBF758A-C1B1-4EA4-BBF1-E21823747E75}" dt="2022-03-05T16:42:07.605" v="3236" actId="478"/>
          <ac:grpSpMkLst>
            <pc:docMk/>
            <pc:sldMk cId="2508561879" sldId="372"/>
            <ac:grpSpMk id="167" creationId="{6C6469C6-FEA5-4B88-B38B-3D7B4275A543}"/>
          </ac:grpSpMkLst>
        </pc:grpChg>
        <pc:picChg chg="mod">
          <ac:chgData name="Jorge CASTRO MEJIA" userId="b042455986ff948d" providerId="LiveId" clId="{DCBF758A-C1B1-4EA4-BBF1-E21823747E75}" dt="2022-03-04T23:21:24.409" v="1523" actId="1037"/>
          <ac:picMkLst>
            <pc:docMk/>
            <pc:sldMk cId="2508561879" sldId="372"/>
            <ac:picMk id="118" creationId="{19D14B7D-75A2-4E38-8BFA-547FC065B73C}"/>
          </ac:picMkLst>
        </pc:picChg>
        <pc:picChg chg="mod">
          <ac:chgData name="Jorge CASTRO MEJIA" userId="b042455986ff948d" providerId="LiveId" clId="{DCBF758A-C1B1-4EA4-BBF1-E21823747E75}" dt="2022-03-04T23:58:08.917" v="1693" actId="1076"/>
          <ac:picMkLst>
            <pc:docMk/>
            <pc:sldMk cId="2508561879" sldId="372"/>
            <ac:picMk id="2050" creationId="{AA2CD1E0-C76E-4167-8AFA-79FCD72BE488}"/>
          </ac:picMkLst>
        </pc:picChg>
        <pc:picChg chg="mod topLvl">
          <ac:chgData name="Jorge CASTRO MEJIA" userId="b042455986ff948d" providerId="LiveId" clId="{DCBF758A-C1B1-4EA4-BBF1-E21823747E75}" dt="2022-03-05T03:32:13.350" v="2427" actId="1076"/>
          <ac:picMkLst>
            <pc:docMk/>
            <pc:sldMk cId="2508561879" sldId="372"/>
            <ac:picMk id="2054" creationId="{AB4B753A-508D-43FE-8FF0-70C50E97A570}"/>
          </ac:picMkLst>
        </pc:picChg>
        <pc:picChg chg="add del mod">
          <ac:chgData name="Jorge CASTRO MEJIA" userId="b042455986ff948d" providerId="LiveId" clId="{DCBF758A-C1B1-4EA4-BBF1-E21823747E75}" dt="2022-03-04T23:01:19.875" v="1435" actId="478"/>
          <ac:picMkLst>
            <pc:docMk/>
            <pc:sldMk cId="2508561879" sldId="372"/>
            <ac:picMk id="3074" creationId="{A0877606-744E-4B64-99BA-0B753ACD1575}"/>
          </ac:picMkLst>
        </pc:picChg>
        <pc:picChg chg="add mod">
          <ac:chgData name="Jorge CASTRO MEJIA" userId="b042455986ff948d" providerId="LiveId" clId="{DCBF758A-C1B1-4EA4-BBF1-E21823747E75}" dt="2022-03-04T23:43:08.436" v="1611" actId="164"/>
          <ac:picMkLst>
            <pc:docMk/>
            <pc:sldMk cId="2508561879" sldId="372"/>
            <ac:picMk id="3076" creationId="{D4A46BA1-E8F0-480B-B780-9A7AFE2EF6B0}"/>
          </ac:picMkLst>
        </pc:picChg>
      </pc:sldChg>
      <pc:sldChg chg="addSp delSp modSp add del mod ord delAnim modAnim">
        <pc:chgData name="Jorge CASTRO MEJIA" userId="b042455986ff948d" providerId="LiveId" clId="{DCBF758A-C1B1-4EA4-BBF1-E21823747E75}" dt="2022-03-07T08:07:16.193" v="5456" actId="47"/>
        <pc:sldMkLst>
          <pc:docMk/>
          <pc:sldMk cId="1269748407" sldId="373"/>
        </pc:sldMkLst>
        <pc:spChg chg="mod">
          <ac:chgData name="Jorge CASTRO MEJIA" userId="b042455986ff948d" providerId="LiveId" clId="{DCBF758A-C1B1-4EA4-BBF1-E21823747E75}" dt="2022-03-05T00:55:30.869" v="2050" actId="1035"/>
          <ac:spMkLst>
            <pc:docMk/>
            <pc:sldMk cId="1269748407" sldId="373"/>
            <ac:spMk id="2" creationId="{00000000-0000-0000-0000-000000000000}"/>
          </ac:spMkLst>
        </pc:spChg>
        <pc:spChg chg="add mod">
          <ac:chgData name="Jorge CASTRO MEJIA" userId="b042455986ff948d" providerId="LiveId" clId="{DCBF758A-C1B1-4EA4-BBF1-E21823747E75}" dt="2022-03-05T00:11:21.288" v="1799" actId="1076"/>
          <ac:spMkLst>
            <pc:docMk/>
            <pc:sldMk cId="1269748407" sldId="373"/>
            <ac:spMk id="4" creationId="{3BDDB6E1-DCBC-49B7-A8B1-1240FD0F1D3E}"/>
          </ac:spMkLst>
        </pc:spChg>
        <pc:spChg chg="add mod">
          <ac:chgData name="Jorge CASTRO MEJIA" userId="b042455986ff948d" providerId="LiveId" clId="{DCBF758A-C1B1-4EA4-BBF1-E21823747E75}" dt="2022-03-05T03:36:34.292" v="2430" actId="164"/>
          <ac:spMkLst>
            <pc:docMk/>
            <pc:sldMk cId="1269748407" sldId="373"/>
            <ac:spMk id="8" creationId="{463C4950-954D-4156-A217-44CAE97A3BE8}"/>
          </ac:spMkLst>
        </pc:spChg>
        <pc:spChg chg="add mod">
          <ac:chgData name="Jorge CASTRO MEJIA" userId="b042455986ff948d" providerId="LiveId" clId="{DCBF758A-C1B1-4EA4-BBF1-E21823747E75}" dt="2022-03-05T00:40:11.369" v="1848" actId="6549"/>
          <ac:spMkLst>
            <pc:docMk/>
            <pc:sldMk cId="1269748407" sldId="373"/>
            <ac:spMk id="9" creationId="{59A0796F-FE7C-4060-9093-D6210166405D}"/>
          </ac:spMkLst>
        </pc:spChg>
        <pc:spChg chg="add mod">
          <ac:chgData name="Jorge CASTRO MEJIA" userId="b042455986ff948d" providerId="LiveId" clId="{DCBF758A-C1B1-4EA4-BBF1-E21823747E75}" dt="2022-03-05T00:29:52.152" v="1835" actId="164"/>
          <ac:spMkLst>
            <pc:docMk/>
            <pc:sldMk cId="1269748407" sldId="373"/>
            <ac:spMk id="10" creationId="{3F3CB141-2F08-42E3-86B1-021E19F3EE5A}"/>
          </ac:spMkLst>
        </pc:spChg>
        <pc:spChg chg="add mod">
          <ac:chgData name="Jorge CASTRO MEJIA" userId="b042455986ff948d" providerId="LiveId" clId="{DCBF758A-C1B1-4EA4-BBF1-E21823747E75}" dt="2022-03-05T19:04:10.300" v="3287" actId="1076"/>
          <ac:spMkLst>
            <pc:docMk/>
            <pc:sldMk cId="1269748407" sldId="373"/>
            <ac:spMk id="10" creationId="{899B05A3-A90E-4A88-AA68-CE28ECA54226}"/>
          </ac:spMkLst>
        </pc:spChg>
        <pc:spChg chg="add mod">
          <ac:chgData name="Jorge CASTRO MEJIA" userId="b042455986ff948d" providerId="LiveId" clId="{DCBF758A-C1B1-4EA4-BBF1-E21823747E75}" dt="2022-03-05T03:41:39.887" v="2449" actId="1076"/>
          <ac:spMkLst>
            <pc:docMk/>
            <pc:sldMk cId="1269748407" sldId="373"/>
            <ac:spMk id="11" creationId="{375735A0-033E-4C73-B4C1-6A7DB33C06CA}"/>
          </ac:spMkLst>
        </pc:spChg>
        <pc:spChg chg="add del mod">
          <ac:chgData name="Jorge CASTRO MEJIA" userId="b042455986ff948d" providerId="LiveId" clId="{DCBF758A-C1B1-4EA4-BBF1-E21823747E75}" dt="2022-03-05T21:21:53.633" v="5301" actId="478"/>
          <ac:spMkLst>
            <pc:docMk/>
            <pc:sldMk cId="1269748407" sldId="373"/>
            <ac:spMk id="14" creationId="{95916FF3-A355-4CED-8224-CBA3A18833CA}"/>
          </ac:spMkLst>
        </pc:spChg>
        <pc:spChg chg="mod">
          <ac:chgData name="Jorge CASTRO MEJIA" userId="b042455986ff948d" providerId="LiveId" clId="{DCBF758A-C1B1-4EA4-BBF1-E21823747E75}" dt="2022-03-05T05:11:46.157" v="2687" actId="1076"/>
          <ac:spMkLst>
            <pc:docMk/>
            <pc:sldMk cId="1269748407" sldId="373"/>
            <ac:spMk id="50" creationId="{A6E561A5-DD93-4479-B60C-2F48800671F0}"/>
          </ac:spMkLst>
        </pc:spChg>
        <pc:spChg chg="del mod topLvl">
          <ac:chgData name="Jorge CASTRO MEJIA" userId="b042455986ff948d" providerId="LiveId" clId="{DCBF758A-C1B1-4EA4-BBF1-E21823747E75}" dt="2022-03-05T00:30:14.271" v="1839" actId="478"/>
          <ac:spMkLst>
            <pc:docMk/>
            <pc:sldMk cId="1269748407" sldId="373"/>
            <ac:spMk id="93" creationId="{2DC8F281-0C41-4B5E-8E78-6E2F507A1954}"/>
          </ac:spMkLst>
        </pc:spChg>
        <pc:spChg chg="add mod">
          <ac:chgData name="Jorge CASTRO MEJIA" userId="b042455986ff948d" providerId="LiveId" clId="{DCBF758A-C1B1-4EA4-BBF1-E21823747E75}" dt="2022-03-05T19:34:53.384" v="3370"/>
          <ac:spMkLst>
            <pc:docMk/>
            <pc:sldMk cId="1269748407" sldId="373"/>
            <ac:spMk id="93" creationId="{816B1C17-2287-471C-BAFD-496FAE1DE1BF}"/>
          </ac:spMkLst>
        </pc:spChg>
        <pc:spChg chg="del mod topLvl">
          <ac:chgData name="Jorge CASTRO MEJIA" userId="b042455986ff948d" providerId="LiveId" clId="{DCBF758A-C1B1-4EA4-BBF1-E21823747E75}" dt="2022-03-05T00:30:11.348" v="1838" actId="478"/>
          <ac:spMkLst>
            <pc:docMk/>
            <pc:sldMk cId="1269748407" sldId="373"/>
            <ac:spMk id="94" creationId="{9E42F619-101D-46A0-8A0A-B87B6D6930B5}"/>
          </ac:spMkLst>
        </pc:spChg>
        <pc:spChg chg="add mod">
          <ac:chgData name="Jorge CASTRO MEJIA" userId="b042455986ff948d" providerId="LiveId" clId="{DCBF758A-C1B1-4EA4-BBF1-E21823747E75}" dt="2022-03-05T19:34:53.384" v="3370"/>
          <ac:spMkLst>
            <pc:docMk/>
            <pc:sldMk cId="1269748407" sldId="373"/>
            <ac:spMk id="94" creationId="{CD092EDC-6689-4404-BA2E-9B700950E133}"/>
          </ac:spMkLst>
        </pc:spChg>
        <pc:spChg chg="add mod">
          <ac:chgData name="Jorge CASTRO MEJIA" userId="b042455986ff948d" providerId="LiveId" clId="{DCBF758A-C1B1-4EA4-BBF1-E21823747E75}" dt="2022-03-05T04:00:05.086" v="2508" actId="164"/>
          <ac:spMkLst>
            <pc:docMk/>
            <pc:sldMk cId="1269748407" sldId="373"/>
            <ac:spMk id="114" creationId="{948F15FE-31B7-44A7-83B0-3036F360F01B}"/>
          </ac:spMkLst>
        </pc:spChg>
        <pc:spChg chg="add mod">
          <ac:chgData name="Jorge CASTRO MEJIA" userId="b042455986ff948d" providerId="LiveId" clId="{DCBF758A-C1B1-4EA4-BBF1-E21823747E75}" dt="2022-03-05T04:00:05.086" v="2508" actId="164"/>
          <ac:spMkLst>
            <pc:docMk/>
            <pc:sldMk cId="1269748407" sldId="373"/>
            <ac:spMk id="115" creationId="{42384236-15F1-40D6-A3FA-D100C6AFCFB0}"/>
          </ac:spMkLst>
        </pc:spChg>
        <pc:spChg chg="mod">
          <ac:chgData name="Jorge CASTRO MEJIA" userId="b042455986ff948d" providerId="LiveId" clId="{DCBF758A-C1B1-4EA4-BBF1-E21823747E75}" dt="2022-03-05T20:45:07.376" v="5224" actId="1076"/>
          <ac:spMkLst>
            <pc:docMk/>
            <pc:sldMk cId="1269748407" sldId="373"/>
            <ac:spMk id="119" creationId="{B87B1772-365F-446E-97ED-7F5898733A77}"/>
          </ac:spMkLst>
        </pc:spChg>
        <pc:spChg chg="mod">
          <ac:chgData name="Jorge CASTRO MEJIA" userId="b042455986ff948d" providerId="LiveId" clId="{DCBF758A-C1B1-4EA4-BBF1-E21823747E75}" dt="2022-03-05T20:45:07.376" v="5224" actId="1076"/>
          <ac:spMkLst>
            <pc:docMk/>
            <pc:sldMk cId="1269748407" sldId="373"/>
            <ac:spMk id="120" creationId="{9A35D628-B57F-4AAC-97ED-A429FCC544C5}"/>
          </ac:spMkLst>
        </pc:spChg>
        <pc:spChg chg="mod">
          <ac:chgData name="Jorge CASTRO MEJIA" userId="b042455986ff948d" providerId="LiveId" clId="{DCBF758A-C1B1-4EA4-BBF1-E21823747E75}" dt="2022-03-05T20:45:07.376" v="5224" actId="1076"/>
          <ac:spMkLst>
            <pc:docMk/>
            <pc:sldMk cId="1269748407" sldId="373"/>
            <ac:spMk id="123" creationId="{01DD2030-12C4-4648-A78C-BDA08413ABDD}"/>
          </ac:spMkLst>
        </pc:spChg>
        <pc:spChg chg="mod">
          <ac:chgData name="Jorge CASTRO MEJIA" userId="b042455986ff948d" providerId="LiveId" clId="{DCBF758A-C1B1-4EA4-BBF1-E21823747E75}" dt="2022-03-05T01:05:40.546" v="2128"/>
          <ac:spMkLst>
            <pc:docMk/>
            <pc:sldMk cId="1269748407" sldId="373"/>
            <ac:spMk id="124" creationId="{D8D7528C-09D8-46CD-9135-54E0A9D26397}"/>
          </ac:spMkLst>
        </pc:spChg>
        <pc:spChg chg="mod">
          <ac:chgData name="Jorge CASTRO MEJIA" userId="b042455986ff948d" providerId="LiveId" clId="{DCBF758A-C1B1-4EA4-BBF1-E21823747E75}" dt="2022-03-05T01:05:40.546" v="2128"/>
          <ac:spMkLst>
            <pc:docMk/>
            <pc:sldMk cId="1269748407" sldId="373"/>
            <ac:spMk id="125" creationId="{5C8CF55F-C393-4AF1-9543-58E5482A464A}"/>
          </ac:spMkLst>
        </pc:spChg>
        <pc:spChg chg="mod">
          <ac:chgData name="Jorge CASTRO MEJIA" userId="b042455986ff948d" providerId="LiveId" clId="{DCBF758A-C1B1-4EA4-BBF1-E21823747E75}" dt="2022-03-05T01:05:40.546" v="2128"/>
          <ac:spMkLst>
            <pc:docMk/>
            <pc:sldMk cId="1269748407" sldId="373"/>
            <ac:spMk id="126" creationId="{6DCFD2F3-3E43-4FB5-86C5-A0158D96CFED}"/>
          </ac:spMkLst>
        </pc:spChg>
        <pc:spChg chg="mod">
          <ac:chgData name="Jorge CASTRO MEJIA" userId="b042455986ff948d" providerId="LiveId" clId="{DCBF758A-C1B1-4EA4-BBF1-E21823747E75}" dt="2022-03-05T01:05:40.546" v="2128"/>
          <ac:spMkLst>
            <pc:docMk/>
            <pc:sldMk cId="1269748407" sldId="373"/>
            <ac:spMk id="127" creationId="{69F4590B-AAAB-4AFF-9F9E-765B89C4CAFA}"/>
          </ac:spMkLst>
        </pc:spChg>
        <pc:spChg chg="mod">
          <ac:chgData name="Jorge CASTRO MEJIA" userId="b042455986ff948d" providerId="LiveId" clId="{DCBF758A-C1B1-4EA4-BBF1-E21823747E75}" dt="2022-03-05T21:34:17.164" v="5333"/>
          <ac:spMkLst>
            <pc:docMk/>
            <pc:sldMk cId="1269748407" sldId="373"/>
            <ac:spMk id="127" creationId="{6AB37DB5-D0F2-4490-99AB-CAD4B9C2CEE9}"/>
          </ac:spMkLst>
        </pc:spChg>
        <pc:spChg chg="mod">
          <ac:chgData name="Jorge CASTRO MEJIA" userId="b042455986ff948d" providerId="LiveId" clId="{DCBF758A-C1B1-4EA4-BBF1-E21823747E75}" dt="2022-03-05T01:05:40.546" v="2128"/>
          <ac:spMkLst>
            <pc:docMk/>
            <pc:sldMk cId="1269748407" sldId="373"/>
            <ac:spMk id="128" creationId="{72A9B86E-313B-45D9-A06F-915C2F4D1549}"/>
          </ac:spMkLst>
        </pc:spChg>
        <pc:spChg chg="mod">
          <ac:chgData name="Jorge CASTRO MEJIA" userId="b042455986ff948d" providerId="LiveId" clId="{DCBF758A-C1B1-4EA4-BBF1-E21823747E75}" dt="2022-03-05T01:05:40.546" v="2128"/>
          <ac:spMkLst>
            <pc:docMk/>
            <pc:sldMk cId="1269748407" sldId="373"/>
            <ac:spMk id="129" creationId="{9ECF03C7-90C8-42DE-A926-E2B26B720373}"/>
          </ac:spMkLst>
        </pc:spChg>
        <pc:spChg chg="mod">
          <ac:chgData name="Jorge CASTRO MEJIA" userId="b042455986ff948d" providerId="LiveId" clId="{DCBF758A-C1B1-4EA4-BBF1-E21823747E75}" dt="2022-03-05T21:34:17.164" v="5333"/>
          <ac:spMkLst>
            <pc:docMk/>
            <pc:sldMk cId="1269748407" sldId="373"/>
            <ac:spMk id="129" creationId="{C54E78E2-5A00-4D3B-A90C-93455070922D}"/>
          </ac:spMkLst>
        </pc:spChg>
        <pc:spChg chg="mod">
          <ac:chgData name="Jorge CASTRO MEJIA" userId="b042455986ff948d" providerId="LiveId" clId="{DCBF758A-C1B1-4EA4-BBF1-E21823747E75}" dt="2022-03-05T01:05:40.546" v="2128"/>
          <ac:spMkLst>
            <pc:docMk/>
            <pc:sldMk cId="1269748407" sldId="373"/>
            <ac:spMk id="130" creationId="{DEA6F8BD-06A3-4DB1-AB18-B2683D9297DE}"/>
          </ac:spMkLst>
        </pc:spChg>
        <pc:spChg chg="mod">
          <ac:chgData name="Jorge CASTRO MEJIA" userId="b042455986ff948d" providerId="LiveId" clId="{DCBF758A-C1B1-4EA4-BBF1-E21823747E75}" dt="2022-03-05T21:34:17.164" v="5333"/>
          <ac:spMkLst>
            <pc:docMk/>
            <pc:sldMk cId="1269748407" sldId="373"/>
            <ac:spMk id="130" creationId="{EBC9A427-339B-438F-9504-7D3FDF82BB45}"/>
          </ac:spMkLst>
        </pc:spChg>
        <pc:spChg chg="mod">
          <ac:chgData name="Jorge CASTRO MEJIA" userId="b042455986ff948d" providerId="LiveId" clId="{DCBF758A-C1B1-4EA4-BBF1-E21823747E75}" dt="2022-03-05T01:05:40.546" v="2128"/>
          <ac:spMkLst>
            <pc:docMk/>
            <pc:sldMk cId="1269748407" sldId="373"/>
            <ac:spMk id="131" creationId="{8268A41B-69BE-4086-9CCF-902300849BBE}"/>
          </ac:spMkLst>
        </pc:spChg>
        <pc:spChg chg="add mod">
          <ac:chgData name="Jorge CASTRO MEJIA" userId="b042455986ff948d" providerId="LiveId" clId="{DCBF758A-C1B1-4EA4-BBF1-E21823747E75}" dt="2022-03-05T21:42:27.626" v="5359"/>
          <ac:spMkLst>
            <pc:docMk/>
            <pc:sldMk cId="1269748407" sldId="373"/>
            <ac:spMk id="131" creationId="{D8EE2F50-CF64-4898-94F0-1D53134B3744}"/>
          </ac:spMkLst>
        </pc:spChg>
        <pc:spChg chg="mod">
          <ac:chgData name="Jorge CASTRO MEJIA" userId="b042455986ff948d" providerId="LiveId" clId="{DCBF758A-C1B1-4EA4-BBF1-E21823747E75}" dt="2022-03-05T01:05:40.546" v="2128"/>
          <ac:spMkLst>
            <pc:docMk/>
            <pc:sldMk cId="1269748407" sldId="373"/>
            <ac:spMk id="132" creationId="{EBC29F83-4E31-4BDC-8CA3-BCB0DB7F7FB5}"/>
          </ac:spMkLst>
        </pc:spChg>
        <pc:spChg chg="mod">
          <ac:chgData name="Jorge CASTRO MEJIA" userId="b042455986ff948d" providerId="LiveId" clId="{DCBF758A-C1B1-4EA4-BBF1-E21823747E75}" dt="2022-03-05T01:05:40.546" v="2128"/>
          <ac:spMkLst>
            <pc:docMk/>
            <pc:sldMk cId="1269748407" sldId="373"/>
            <ac:spMk id="134" creationId="{99D18F11-93AD-4A33-9AEE-B32CF8F81C27}"/>
          </ac:spMkLst>
        </pc:spChg>
        <pc:spChg chg="add del mod">
          <ac:chgData name="Jorge CASTRO MEJIA" userId="b042455986ff948d" providerId="LiveId" clId="{DCBF758A-C1B1-4EA4-BBF1-E21823747E75}" dt="2022-03-05T05:08:39.964" v="2679" actId="478"/>
          <ac:spMkLst>
            <pc:docMk/>
            <pc:sldMk cId="1269748407" sldId="373"/>
            <ac:spMk id="146" creationId="{815DA987-CD6B-4864-985C-DBBA632CCDB6}"/>
          </ac:spMkLst>
        </pc:spChg>
        <pc:spChg chg="add del mod">
          <ac:chgData name="Jorge CASTRO MEJIA" userId="b042455986ff948d" providerId="LiveId" clId="{DCBF758A-C1B1-4EA4-BBF1-E21823747E75}" dt="2022-03-05T05:08:39.964" v="2679" actId="478"/>
          <ac:spMkLst>
            <pc:docMk/>
            <pc:sldMk cId="1269748407" sldId="373"/>
            <ac:spMk id="152" creationId="{66579725-B2F7-412D-99B1-3EECBAAD06CF}"/>
          </ac:spMkLst>
        </pc:spChg>
        <pc:spChg chg="add del mod">
          <ac:chgData name="Jorge CASTRO MEJIA" userId="b042455986ff948d" providerId="LiveId" clId="{DCBF758A-C1B1-4EA4-BBF1-E21823747E75}" dt="2022-03-05T05:08:39.964" v="2679" actId="478"/>
          <ac:spMkLst>
            <pc:docMk/>
            <pc:sldMk cId="1269748407" sldId="373"/>
            <ac:spMk id="153" creationId="{C6D6CD47-6D71-468F-BCF2-CCB3DF6A0B33}"/>
          </ac:spMkLst>
        </pc:spChg>
        <pc:spChg chg="add del mod">
          <ac:chgData name="Jorge CASTRO MEJIA" userId="b042455986ff948d" providerId="LiveId" clId="{DCBF758A-C1B1-4EA4-BBF1-E21823747E75}" dt="2022-03-05T05:08:39.964" v="2679" actId="478"/>
          <ac:spMkLst>
            <pc:docMk/>
            <pc:sldMk cId="1269748407" sldId="373"/>
            <ac:spMk id="154" creationId="{4E643276-AC78-43F0-81E1-C0DEE34C43D3}"/>
          </ac:spMkLst>
        </pc:spChg>
        <pc:spChg chg="add del mod">
          <ac:chgData name="Jorge CASTRO MEJIA" userId="b042455986ff948d" providerId="LiveId" clId="{DCBF758A-C1B1-4EA4-BBF1-E21823747E75}" dt="2022-03-05T05:08:39.964" v="2679" actId="478"/>
          <ac:spMkLst>
            <pc:docMk/>
            <pc:sldMk cId="1269748407" sldId="373"/>
            <ac:spMk id="155" creationId="{AC6FE302-37FD-4257-8AA6-9E2C1BF71923}"/>
          </ac:spMkLst>
        </pc:spChg>
        <pc:spChg chg="add del mod">
          <ac:chgData name="Jorge CASTRO MEJIA" userId="b042455986ff948d" providerId="LiveId" clId="{DCBF758A-C1B1-4EA4-BBF1-E21823747E75}" dt="2022-03-05T05:08:39.964" v="2679" actId="478"/>
          <ac:spMkLst>
            <pc:docMk/>
            <pc:sldMk cId="1269748407" sldId="373"/>
            <ac:spMk id="156" creationId="{7F104624-E63E-41C8-A519-5ED29D89CB77}"/>
          </ac:spMkLst>
        </pc:spChg>
        <pc:spChg chg="add del mod">
          <ac:chgData name="Jorge CASTRO MEJIA" userId="b042455986ff948d" providerId="LiveId" clId="{DCBF758A-C1B1-4EA4-BBF1-E21823747E75}" dt="2022-03-05T05:08:39.964" v="2679" actId="478"/>
          <ac:spMkLst>
            <pc:docMk/>
            <pc:sldMk cId="1269748407" sldId="373"/>
            <ac:spMk id="157" creationId="{BFB6CB9D-64A3-4A41-A39C-153DA2F7289D}"/>
          </ac:spMkLst>
        </pc:spChg>
        <pc:spChg chg="add del mod">
          <ac:chgData name="Jorge CASTRO MEJIA" userId="b042455986ff948d" providerId="LiveId" clId="{DCBF758A-C1B1-4EA4-BBF1-E21823747E75}" dt="2022-03-05T05:08:39.964" v="2679" actId="478"/>
          <ac:spMkLst>
            <pc:docMk/>
            <pc:sldMk cId="1269748407" sldId="373"/>
            <ac:spMk id="158" creationId="{1B0B4464-3D79-4B41-BF6A-31A11E4BD7D2}"/>
          </ac:spMkLst>
        </pc:spChg>
        <pc:spChg chg="add mod">
          <ac:chgData name="Jorge CASTRO MEJIA" userId="b042455986ff948d" providerId="LiveId" clId="{DCBF758A-C1B1-4EA4-BBF1-E21823747E75}" dt="2022-03-05T03:50:15.339" v="2481" actId="164"/>
          <ac:spMkLst>
            <pc:docMk/>
            <pc:sldMk cId="1269748407" sldId="373"/>
            <ac:spMk id="159" creationId="{8855DBC6-0262-4890-935E-0AD772CE464D}"/>
          </ac:spMkLst>
        </pc:spChg>
        <pc:spChg chg="mod">
          <ac:chgData name="Jorge CASTRO MEJIA" userId="b042455986ff948d" providerId="LiveId" clId="{DCBF758A-C1B1-4EA4-BBF1-E21823747E75}" dt="2022-03-05T03:23:25.003" v="2403"/>
          <ac:spMkLst>
            <pc:docMk/>
            <pc:sldMk cId="1269748407" sldId="373"/>
            <ac:spMk id="161" creationId="{A67BD7E2-983E-4347-A142-32CE0B37EFE5}"/>
          </ac:spMkLst>
        </pc:spChg>
        <pc:spChg chg="mod">
          <ac:chgData name="Jorge CASTRO MEJIA" userId="b042455986ff948d" providerId="LiveId" clId="{DCBF758A-C1B1-4EA4-BBF1-E21823747E75}" dt="2022-03-05T03:23:25.003" v="2403"/>
          <ac:spMkLst>
            <pc:docMk/>
            <pc:sldMk cId="1269748407" sldId="373"/>
            <ac:spMk id="162" creationId="{BB84D354-4A82-4403-90D3-2B9C5F80BCCC}"/>
          </ac:spMkLst>
        </pc:spChg>
        <pc:spChg chg="mod">
          <ac:chgData name="Jorge CASTRO MEJIA" userId="b042455986ff948d" providerId="LiveId" clId="{DCBF758A-C1B1-4EA4-BBF1-E21823747E75}" dt="2022-03-05T03:23:25.003" v="2403"/>
          <ac:spMkLst>
            <pc:docMk/>
            <pc:sldMk cId="1269748407" sldId="373"/>
            <ac:spMk id="164" creationId="{5B257264-3004-4C54-A4F6-8ACE7CEB5E2D}"/>
          </ac:spMkLst>
        </pc:spChg>
        <pc:spChg chg="mod">
          <ac:chgData name="Jorge CASTRO MEJIA" userId="b042455986ff948d" providerId="LiveId" clId="{DCBF758A-C1B1-4EA4-BBF1-E21823747E75}" dt="2022-03-05T03:23:25.003" v="2403"/>
          <ac:spMkLst>
            <pc:docMk/>
            <pc:sldMk cId="1269748407" sldId="373"/>
            <ac:spMk id="165" creationId="{F3B9EC38-4EF7-424A-A4DA-60B2D1366C0E}"/>
          </ac:spMkLst>
        </pc:spChg>
        <pc:spChg chg="add del mod">
          <ac:chgData name="Jorge CASTRO MEJIA" userId="b042455986ff948d" providerId="LiveId" clId="{DCBF758A-C1B1-4EA4-BBF1-E21823747E75}" dt="2022-03-05T03:38:14.221" v="2441" actId="478"/>
          <ac:spMkLst>
            <pc:docMk/>
            <pc:sldMk cId="1269748407" sldId="373"/>
            <ac:spMk id="166" creationId="{DC07CA14-8F21-4D6C-976F-5DCA24D346ED}"/>
          </ac:spMkLst>
        </pc:spChg>
        <pc:spChg chg="mod">
          <ac:chgData name="Jorge CASTRO MEJIA" userId="b042455986ff948d" providerId="LiveId" clId="{DCBF758A-C1B1-4EA4-BBF1-E21823747E75}" dt="2022-03-05T03:37:59.904" v="2437"/>
          <ac:spMkLst>
            <pc:docMk/>
            <pc:sldMk cId="1269748407" sldId="373"/>
            <ac:spMk id="168" creationId="{77E36FA3-409D-4E86-85C7-5A3F8458036D}"/>
          </ac:spMkLst>
        </pc:spChg>
        <pc:spChg chg="mod">
          <ac:chgData name="Jorge CASTRO MEJIA" userId="b042455986ff948d" providerId="LiveId" clId="{DCBF758A-C1B1-4EA4-BBF1-E21823747E75}" dt="2022-03-05T16:42:20.547" v="3240" actId="6549"/>
          <ac:spMkLst>
            <pc:docMk/>
            <pc:sldMk cId="1269748407" sldId="373"/>
            <ac:spMk id="169" creationId="{5A995D18-4257-4E7D-8000-E80313917630}"/>
          </ac:spMkLst>
        </pc:spChg>
        <pc:spChg chg="add del mod">
          <ac:chgData name="Jorge CASTRO MEJIA" userId="b042455986ff948d" providerId="LiveId" clId="{DCBF758A-C1B1-4EA4-BBF1-E21823747E75}" dt="2022-03-05T03:38:24.369" v="2443"/>
          <ac:spMkLst>
            <pc:docMk/>
            <pc:sldMk cId="1269748407" sldId="373"/>
            <ac:spMk id="170" creationId="{4A16F622-6F41-4D07-B43D-708B24C2278A}"/>
          </ac:spMkLst>
        </pc:spChg>
        <pc:spChg chg="mod">
          <ac:chgData name="Jorge CASTRO MEJIA" userId="b042455986ff948d" providerId="LiveId" clId="{DCBF758A-C1B1-4EA4-BBF1-E21823747E75}" dt="2022-03-05T03:38:49.382" v="2444"/>
          <ac:spMkLst>
            <pc:docMk/>
            <pc:sldMk cId="1269748407" sldId="373"/>
            <ac:spMk id="172" creationId="{778957F0-B4CB-4720-B832-C042BE349D81}"/>
          </ac:spMkLst>
        </pc:spChg>
        <pc:spChg chg="mod">
          <ac:chgData name="Jorge CASTRO MEJIA" userId="b042455986ff948d" providerId="LiveId" clId="{DCBF758A-C1B1-4EA4-BBF1-E21823747E75}" dt="2022-03-05T03:38:54.761" v="2447" actId="20577"/>
          <ac:spMkLst>
            <pc:docMk/>
            <pc:sldMk cId="1269748407" sldId="373"/>
            <ac:spMk id="173" creationId="{8422A111-B3ED-4FA5-8876-2D46C87F37BD}"/>
          </ac:spMkLst>
        </pc:spChg>
        <pc:spChg chg="add del mod">
          <ac:chgData name="Jorge CASTRO MEJIA" userId="b042455986ff948d" providerId="LiveId" clId="{DCBF758A-C1B1-4EA4-BBF1-E21823747E75}" dt="2022-03-05T04:21:01.271" v="2569" actId="478"/>
          <ac:spMkLst>
            <pc:docMk/>
            <pc:sldMk cId="1269748407" sldId="373"/>
            <ac:spMk id="174" creationId="{C91CFB95-843E-4867-AF1A-61356E1D50DC}"/>
          </ac:spMkLst>
        </pc:spChg>
        <pc:spChg chg="mod">
          <ac:chgData name="Jorge CASTRO MEJIA" userId="b042455986ff948d" providerId="LiveId" clId="{DCBF758A-C1B1-4EA4-BBF1-E21823747E75}" dt="2022-03-05T03:45:46.371" v="2456"/>
          <ac:spMkLst>
            <pc:docMk/>
            <pc:sldMk cId="1269748407" sldId="373"/>
            <ac:spMk id="176" creationId="{F309F221-AF4B-424F-B12D-2753E20AD105}"/>
          </ac:spMkLst>
        </pc:spChg>
        <pc:spChg chg="mod">
          <ac:chgData name="Jorge CASTRO MEJIA" userId="b042455986ff948d" providerId="LiveId" clId="{DCBF758A-C1B1-4EA4-BBF1-E21823747E75}" dt="2022-03-05T03:45:46.371" v="2456"/>
          <ac:spMkLst>
            <pc:docMk/>
            <pc:sldMk cId="1269748407" sldId="373"/>
            <ac:spMk id="177" creationId="{5137E1BF-414C-4416-9293-D12F34D96F84}"/>
          </ac:spMkLst>
        </pc:spChg>
        <pc:spChg chg="mod">
          <ac:chgData name="Jorge CASTRO MEJIA" userId="b042455986ff948d" providerId="LiveId" clId="{DCBF758A-C1B1-4EA4-BBF1-E21823747E75}" dt="2022-03-05T03:45:46.371" v="2456"/>
          <ac:spMkLst>
            <pc:docMk/>
            <pc:sldMk cId="1269748407" sldId="373"/>
            <ac:spMk id="179" creationId="{E20CD075-7BA1-4D3C-843A-A98866310827}"/>
          </ac:spMkLst>
        </pc:spChg>
        <pc:spChg chg="mod">
          <ac:chgData name="Jorge CASTRO MEJIA" userId="b042455986ff948d" providerId="LiveId" clId="{DCBF758A-C1B1-4EA4-BBF1-E21823747E75}" dt="2022-03-05T03:45:46.371" v="2456"/>
          <ac:spMkLst>
            <pc:docMk/>
            <pc:sldMk cId="1269748407" sldId="373"/>
            <ac:spMk id="180" creationId="{0DCD6D1A-58A1-4B13-82E5-B5E6C8399643}"/>
          </ac:spMkLst>
        </pc:spChg>
        <pc:spChg chg="add del mod">
          <ac:chgData name="Jorge CASTRO MEJIA" userId="b042455986ff948d" providerId="LiveId" clId="{DCBF758A-C1B1-4EA4-BBF1-E21823747E75}" dt="2022-03-05T04:07:10.204" v="2519" actId="478"/>
          <ac:spMkLst>
            <pc:docMk/>
            <pc:sldMk cId="1269748407" sldId="373"/>
            <ac:spMk id="181" creationId="{BF3207C2-4801-4B0C-B9C8-273EF1E42F83}"/>
          </ac:spMkLst>
        </pc:spChg>
        <pc:spChg chg="add del mod">
          <ac:chgData name="Jorge CASTRO MEJIA" userId="b042455986ff948d" providerId="LiveId" clId="{DCBF758A-C1B1-4EA4-BBF1-E21823747E75}" dt="2022-03-05T04:07:12.069" v="2520" actId="478"/>
          <ac:spMkLst>
            <pc:docMk/>
            <pc:sldMk cId="1269748407" sldId="373"/>
            <ac:spMk id="182" creationId="{C9879C35-5CF7-4B91-B83C-702DD716A585}"/>
          </ac:spMkLst>
        </pc:spChg>
        <pc:spChg chg="add del mod">
          <ac:chgData name="Jorge CASTRO MEJIA" userId="b042455986ff948d" providerId="LiveId" clId="{DCBF758A-C1B1-4EA4-BBF1-E21823747E75}" dt="2022-03-05T04:10:33.508" v="2524" actId="478"/>
          <ac:spMkLst>
            <pc:docMk/>
            <pc:sldMk cId="1269748407" sldId="373"/>
            <ac:spMk id="183" creationId="{12463E50-ABCF-4125-A957-B6843351BE43}"/>
          </ac:spMkLst>
        </pc:spChg>
        <pc:spChg chg="add del mod">
          <ac:chgData name="Jorge CASTRO MEJIA" userId="b042455986ff948d" providerId="LiveId" clId="{DCBF758A-C1B1-4EA4-BBF1-E21823747E75}" dt="2022-03-05T04:10:34.470" v="2525" actId="478"/>
          <ac:spMkLst>
            <pc:docMk/>
            <pc:sldMk cId="1269748407" sldId="373"/>
            <ac:spMk id="184" creationId="{07AEFEA3-5E93-4CA4-9D25-4722419CBC2C}"/>
          </ac:spMkLst>
        </pc:spChg>
        <pc:grpChg chg="add mod">
          <ac:chgData name="Jorge CASTRO MEJIA" userId="b042455986ff948d" providerId="LiveId" clId="{DCBF758A-C1B1-4EA4-BBF1-E21823747E75}" dt="2022-03-05T03:36:34.292" v="2430" actId="164"/>
          <ac:grpSpMkLst>
            <pc:docMk/>
            <pc:sldMk cId="1269748407" sldId="373"/>
            <ac:grpSpMk id="5" creationId="{40E692C0-C15D-424C-ACC0-1289EE3B6A66}"/>
          </ac:grpSpMkLst>
        </pc:grpChg>
        <pc:grpChg chg="add mod">
          <ac:chgData name="Jorge CASTRO MEJIA" userId="b042455986ff948d" providerId="LiveId" clId="{DCBF758A-C1B1-4EA4-BBF1-E21823747E75}" dt="2022-03-05T21:41:27.916" v="5357" actId="164"/>
          <ac:grpSpMkLst>
            <pc:docMk/>
            <pc:sldMk cId="1269748407" sldId="373"/>
            <ac:grpSpMk id="11" creationId="{194F31B7-589C-4A3F-ABE8-2EFCB832F0E6}"/>
          </ac:grpSpMkLst>
        </pc:grpChg>
        <pc:grpChg chg="add del mod">
          <ac:chgData name="Jorge CASTRO MEJIA" userId="b042455986ff948d" providerId="LiveId" clId="{DCBF758A-C1B1-4EA4-BBF1-E21823747E75}" dt="2022-03-05T16:42:17.892" v="3238" actId="478"/>
          <ac:grpSpMkLst>
            <pc:docMk/>
            <pc:sldMk cId="1269748407" sldId="373"/>
            <ac:grpSpMk id="13" creationId="{068C763C-3C9F-442F-9403-6CE9A800F5DE}"/>
          </ac:grpSpMkLst>
        </pc:grpChg>
        <pc:grpChg chg="add del mod">
          <ac:chgData name="Jorge CASTRO MEJIA" userId="b042455986ff948d" providerId="LiveId" clId="{DCBF758A-C1B1-4EA4-BBF1-E21823747E75}" dt="2022-03-05T20:44:16.279" v="5212" actId="478"/>
          <ac:grpSpMkLst>
            <pc:docMk/>
            <pc:sldMk cId="1269748407" sldId="373"/>
            <ac:grpSpMk id="15" creationId="{16A5B6F5-EB62-4D5B-81CB-A635A479E54E}"/>
          </ac:grpSpMkLst>
        </pc:grpChg>
        <pc:grpChg chg="add mod">
          <ac:chgData name="Jorge CASTRO MEJIA" userId="b042455986ff948d" providerId="LiveId" clId="{DCBF758A-C1B1-4EA4-BBF1-E21823747E75}" dt="2022-03-05T04:00:05.086" v="2508" actId="164"/>
          <ac:grpSpMkLst>
            <pc:docMk/>
            <pc:sldMk cId="1269748407" sldId="373"/>
            <ac:grpSpMk id="16" creationId="{41D8CD84-3E5F-4190-9211-DB5A49793B56}"/>
          </ac:grpSpMkLst>
        </pc:grpChg>
        <pc:grpChg chg="add mod">
          <ac:chgData name="Jorge CASTRO MEJIA" userId="b042455986ff948d" providerId="LiveId" clId="{DCBF758A-C1B1-4EA4-BBF1-E21823747E75}" dt="2022-03-05T21:41:27.916" v="5357" actId="164"/>
          <ac:grpSpMkLst>
            <pc:docMk/>
            <pc:sldMk cId="1269748407" sldId="373"/>
            <ac:grpSpMk id="17" creationId="{C7A38B1F-4FAB-4ACD-8A50-2568768F47E4}"/>
          </ac:grpSpMkLst>
        </pc:grpChg>
        <pc:grpChg chg="add del mod">
          <ac:chgData name="Jorge CASTRO MEJIA" userId="b042455986ff948d" providerId="LiveId" clId="{DCBF758A-C1B1-4EA4-BBF1-E21823747E75}" dt="2022-03-05T00:30:11.348" v="1838" actId="478"/>
          <ac:grpSpMkLst>
            <pc:docMk/>
            <pc:sldMk cId="1269748407" sldId="373"/>
            <ac:grpSpMk id="92" creationId="{0AA51D7D-5FA2-45B4-B1BD-FD713F817636}"/>
          </ac:grpSpMkLst>
        </pc:grpChg>
        <pc:grpChg chg="add del mod">
          <ac:chgData name="Jorge CASTRO MEJIA" userId="b042455986ff948d" providerId="LiveId" clId="{DCBF758A-C1B1-4EA4-BBF1-E21823747E75}" dt="2022-03-05T16:42:13.739" v="3237" actId="478"/>
          <ac:grpSpMkLst>
            <pc:docMk/>
            <pc:sldMk cId="1269748407" sldId="373"/>
            <ac:grpSpMk id="116" creationId="{6138C6D8-C3C8-4234-880F-CAB387320BC9}"/>
          </ac:grpSpMkLst>
        </pc:grpChg>
        <pc:grpChg chg="add del mod">
          <ac:chgData name="Jorge CASTRO MEJIA" userId="b042455986ff948d" providerId="LiveId" clId="{DCBF758A-C1B1-4EA4-BBF1-E21823747E75}" dt="2022-03-05T20:45:09.558" v="5225" actId="478"/>
          <ac:grpSpMkLst>
            <pc:docMk/>
            <pc:sldMk cId="1269748407" sldId="373"/>
            <ac:grpSpMk id="116" creationId="{B05C873F-19DB-4EEB-8A4A-5A48CA12964E}"/>
          </ac:grpSpMkLst>
        </pc:grpChg>
        <pc:grpChg chg="mod">
          <ac:chgData name="Jorge CASTRO MEJIA" userId="b042455986ff948d" providerId="LiveId" clId="{DCBF758A-C1B1-4EA4-BBF1-E21823747E75}" dt="2022-03-05T01:05:40.546" v="2128"/>
          <ac:grpSpMkLst>
            <pc:docMk/>
            <pc:sldMk cId="1269748407" sldId="373"/>
            <ac:grpSpMk id="119" creationId="{091E78BF-8519-4386-8687-CD3A52AECE3E}"/>
          </ac:grpSpMkLst>
        </pc:grpChg>
        <pc:grpChg chg="mod">
          <ac:chgData name="Jorge CASTRO MEJIA" userId="b042455986ff948d" providerId="LiveId" clId="{DCBF758A-C1B1-4EA4-BBF1-E21823747E75}" dt="2022-03-05T01:05:40.546" v="2128"/>
          <ac:grpSpMkLst>
            <pc:docMk/>
            <pc:sldMk cId="1269748407" sldId="373"/>
            <ac:grpSpMk id="120" creationId="{EC228254-1BEE-4E04-94BA-91DE6A8B64DF}"/>
          </ac:grpSpMkLst>
        </pc:grpChg>
        <pc:grpChg chg="mod">
          <ac:chgData name="Jorge CASTRO MEJIA" userId="b042455986ff948d" providerId="LiveId" clId="{DCBF758A-C1B1-4EA4-BBF1-E21823747E75}" dt="2022-03-05T01:05:40.546" v="2128"/>
          <ac:grpSpMkLst>
            <pc:docMk/>
            <pc:sldMk cId="1269748407" sldId="373"/>
            <ac:grpSpMk id="121" creationId="{0A8DD6F7-AAD8-497D-B2F0-2CAC76D0AC19}"/>
          </ac:grpSpMkLst>
        </pc:grpChg>
        <pc:grpChg chg="add del mod">
          <ac:chgData name="Jorge CASTRO MEJIA" userId="b042455986ff948d" providerId="LiveId" clId="{DCBF758A-C1B1-4EA4-BBF1-E21823747E75}" dt="2022-03-05T20:45:09.558" v="5225" actId="478"/>
          <ac:grpSpMkLst>
            <pc:docMk/>
            <pc:sldMk cId="1269748407" sldId="373"/>
            <ac:grpSpMk id="121" creationId="{D18AC6E7-2813-4BB1-93A9-3BFA308A08A4}"/>
          </ac:grpSpMkLst>
        </pc:grpChg>
        <pc:grpChg chg="mod">
          <ac:chgData name="Jorge CASTRO MEJIA" userId="b042455986ff948d" providerId="LiveId" clId="{DCBF758A-C1B1-4EA4-BBF1-E21823747E75}" dt="2022-03-05T01:05:40.546" v="2128"/>
          <ac:grpSpMkLst>
            <pc:docMk/>
            <pc:sldMk cId="1269748407" sldId="373"/>
            <ac:grpSpMk id="122" creationId="{E4016E10-2E25-49CF-92EC-30D81E921E3E}"/>
          </ac:grpSpMkLst>
        </pc:grpChg>
        <pc:grpChg chg="mod">
          <ac:chgData name="Jorge CASTRO MEJIA" userId="b042455986ff948d" providerId="LiveId" clId="{DCBF758A-C1B1-4EA4-BBF1-E21823747E75}" dt="2022-03-05T01:05:40.546" v="2128"/>
          <ac:grpSpMkLst>
            <pc:docMk/>
            <pc:sldMk cId="1269748407" sldId="373"/>
            <ac:grpSpMk id="123" creationId="{8FDD7955-E262-4223-AD7D-184FDB0E1EB2}"/>
          </ac:grpSpMkLst>
        </pc:grpChg>
        <pc:grpChg chg="add mod">
          <ac:chgData name="Jorge CASTRO MEJIA" userId="b042455986ff948d" providerId="LiveId" clId="{DCBF758A-C1B1-4EA4-BBF1-E21823747E75}" dt="2022-03-05T21:34:43.276" v="5335" actId="164"/>
          <ac:grpSpMkLst>
            <pc:docMk/>
            <pc:sldMk cId="1269748407" sldId="373"/>
            <ac:grpSpMk id="125" creationId="{710E757D-997D-413F-9A07-8430B10DFAC6}"/>
          </ac:grpSpMkLst>
        </pc:grpChg>
        <pc:grpChg chg="add mod">
          <ac:chgData name="Jorge CASTRO MEJIA" userId="b042455986ff948d" providerId="LiveId" clId="{DCBF758A-C1B1-4EA4-BBF1-E21823747E75}" dt="2022-03-05T21:34:43.276" v="5335" actId="164"/>
          <ac:grpSpMkLst>
            <pc:docMk/>
            <pc:sldMk cId="1269748407" sldId="373"/>
            <ac:grpSpMk id="128" creationId="{BCE2DEBD-8691-479C-B461-D03CB39119E1}"/>
          </ac:grpSpMkLst>
        </pc:grpChg>
        <pc:grpChg chg="add mod">
          <ac:chgData name="Jorge CASTRO MEJIA" userId="b042455986ff948d" providerId="LiveId" clId="{DCBF758A-C1B1-4EA4-BBF1-E21823747E75}" dt="2022-03-05T03:50:15.339" v="2481" actId="164"/>
          <ac:grpSpMkLst>
            <pc:docMk/>
            <pc:sldMk cId="1269748407" sldId="373"/>
            <ac:grpSpMk id="160" creationId="{993BC226-5308-4749-A41D-5AF8ECB3716D}"/>
          </ac:grpSpMkLst>
        </pc:grpChg>
        <pc:grpChg chg="add mod">
          <ac:chgData name="Jorge CASTRO MEJIA" userId="b042455986ff948d" providerId="LiveId" clId="{DCBF758A-C1B1-4EA4-BBF1-E21823747E75}" dt="2022-03-05T03:50:15.339" v="2481" actId="164"/>
          <ac:grpSpMkLst>
            <pc:docMk/>
            <pc:sldMk cId="1269748407" sldId="373"/>
            <ac:grpSpMk id="163" creationId="{7B6B1682-2248-40C7-832B-3092020F54E2}"/>
          </ac:grpSpMkLst>
        </pc:grpChg>
        <pc:grpChg chg="add del mod">
          <ac:chgData name="Jorge CASTRO MEJIA" userId="b042455986ff948d" providerId="LiveId" clId="{DCBF758A-C1B1-4EA4-BBF1-E21823747E75}" dt="2022-03-05T16:42:22.753" v="3241" actId="478"/>
          <ac:grpSpMkLst>
            <pc:docMk/>
            <pc:sldMk cId="1269748407" sldId="373"/>
            <ac:grpSpMk id="167" creationId="{A9BF8911-4667-4F2C-AA08-32A1C89F891D}"/>
          </ac:grpSpMkLst>
        </pc:grpChg>
        <pc:grpChg chg="add del mod">
          <ac:chgData name="Jorge CASTRO MEJIA" userId="b042455986ff948d" providerId="LiveId" clId="{DCBF758A-C1B1-4EA4-BBF1-E21823747E75}" dt="2022-03-05T16:42:19.126" v="3239" actId="478"/>
          <ac:grpSpMkLst>
            <pc:docMk/>
            <pc:sldMk cId="1269748407" sldId="373"/>
            <ac:grpSpMk id="171" creationId="{9F16DCC0-72DD-47D5-ADC2-9EE55C1E8BCD}"/>
          </ac:grpSpMkLst>
        </pc:grpChg>
        <pc:grpChg chg="add del mod">
          <ac:chgData name="Jorge CASTRO MEJIA" userId="b042455986ff948d" providerId="LiveId" clId="{DCBF758A-C1B1-4EA4-BBF1-E21823747E75}" dt="2022-03-05T04:21:01.271" v="2569" actId="478"/>
          <ac:grpSpMkLst>
            <pc:docMk/>
            <pc:sldMk cId="1269748407" sldId="373"/>
            <ac:grpSpMk id="175" creationId="{A469973A-17D9-464C-909E-9B2A3FD4CE5E}"/>
          </ac:grpSpMkLst>
        </pc:grpChg>
        <pc:grpChg chg="add del mod">
          <ac:chgData name="Jorge CASTRO MEJIA" userId="b042455986ff948d" providerId="LiveId" clId="{DCBF758A-C1B1-4EA4-BBF1-E21823747E75}" dt="2022-03-05T04:21:01.271" v="2569" actId="478"/>
          <ac:grpSpMkLst>
            <pc:docMk/>
            <pc:sldMk cId="1269748407" sldId="373"/>
            <ac:grpSpMk id="178" creationId="{160466C5-CA96-4790-8FDE-34084F6F029D}"/>
          </ac:grpSpMkLst>
        </pc:grpChg>
        <pc:picChg chg="add mod">
          <ac:chgData name="Jorge CASTRO MEJIA" userId="b042455986ff948d" providerId="LiveId" clId="{DCBF758A-C1B1-4EA4-BBF1-E21823747E75}" dt="2022-03-05T03:36:34.292" v="2430" actId="164"/>
          <ac:picMkLst>
            <pc:docMk/>
            <pc:sldMk cId="1269748407" sldId="373"/>
            <ac:picMk id="6" creationId="{BFAFFCD1-55F3-41E2-8A3C-14B7054D317A}"/>
          </ac:picMkLst>
        </pc:picChg>
        <pc:picChg chg="add del mod">
          <ac:chgData name="Jorge CASTRO MEJIA" userId="b042455986ff948d" providerId="LiveId" clId="{DCBF758A-C1B1-4EA4-BBF1-E21823747E75}" dt="2022-03-05T21:38:02.526" v="5348" actId="478"/>
          <ac:picMkLst>
            <pc:docMk/>
            <pc:sldMk cId="1269748407" sldId="373"/>
            <ac:picMk id="13" creationId="{03D83CFB-233F-4C2A-88EB-6883B441A670}"/>
          </ac:picMkLst>
        </pc:picChg>
        <pc:picChg chg="add mod">
          <ac:chgData name="Jorge CASTRO MEJIA" userId="b042455986ff948d" providerId="LiveId" clId="{DCBF758A-C1B1-4EA4-BBF1-E21823747E75}" dt="2022-03-05T04:00:05.086" v="2508" actId="164"/>
          <ac:picMkLst>
            <pc:docMk/>
            <pc:sldMk cId="1269748407" sldId="373"/>
            <ac:picMk id="95" creationId="{DD6AC2A4-367A-478D-87C0-A8766649BB6F}"/>
          </ac:picMkLst>
        </pc:picChg>
        <pc:picChg chg="mod">
          <ac:chgData name="Jorge CASTRO MEJIA" userId="b042455986ff948d" providerId="LiveId" clId="{DCBF758A-C1B1-4EA4-BBF1-E21823747E75}" dt="2022-03-05T03:23:55.619" v="2410" actId="1076"/>
          <ac:picMkLst>
            <pc:docMk/>
            <pc:sldMk cId="1269748407" sldId="373"/>
            <ac:picMk id="118" creationId="{19D14B7D-75A2-4E38-8BFA-547FC065B73C}"/>
          </ac:picMkLst>
        </pc:picChg>
        <pc:picChg chg="mod">
          <ac:chgData name="Jorge CASTRO MEJIA" userId="b042455986ff948d" providerId="LiveId" clId="{DCBF758A-C1B1-4EA4-BBF1-E21823747E75}" dt="2022-03-05T20:45:07.376" v="5224" actId="1076"/>
          <ac:picMkLst>
            <pc:docMk/>
            <pc:sldMk cId="1269748407" sldId="373"/>
            <ac:picMk id="122" creationId="{F1DCF540-AC0B-4945-A614-BC3F2C631387}"/>
          </ac:picMkLst>
        </pc:picChg>
        <pc:picChg chg="add del mod">
          <ac:chgData name="Jorge CASTRO MEJIA" userId="b042455986ff948d" providerId="LiveId" clId="{DCBF758A-C1B1-4EA4-BBF1-E21823747E75}" dt="2022-03-05T21:34:02.626" v="5332"/>
          <ac:picMkLst>
            <pc:docMk/>
            <pc:sldMk cId="1269748407" sldId="373"/>
            <ac:picMk id="124" creationId="{5BEF3CDD-DBF9-40FA-A3C5-D5735C935CE5}"/>
          </ac:picMkLst>
        </pc:picChg>
        <pc:picChg chg="mod">
          <ac:chgData name="Jorge CASTRO MEJIA" userId="b042455986ff948d" providerId="LiveId" clId="{DCBF758A-C1B1-4EA4-BBF1-E21823747E75}" dt="2022-03-05T21:34:17.164" v="5333"/>
          <ac:picMkLst>
            <pc:docMk/>
            <pc:sldMk cId="1269748407" sldId="373"/>
            <ac:picMk id="126" creationId="{9BE8C6F3-0F8D-47C3-A925-EC270FE487AB}"/>
          </ac:picMkLst>
        </pc:picChg>
        <pc:picChg chg="add del mod">
          <ac:chgData name="Jorge CASTRO MEJIA" userId="b042455986ff948d" providerId="LiveId" clId="{DCBF758A-C1B1-4EA4-BBF1-E21823747E75}" dt="2022-03-05T21:36:32.034" v="5343" actId="478"/>
          <ac:picMkLst>
            <pc:docMk/>
            <pc:sldMk cId="1269748407" sldId="373"/>
            <ac:picMk id="3074" creationId="{C24B4448-F365-4040-9F82-D2F872A3D4EF}"/>
          </ac:picMkLst>
        </pc:picChg>
        <pc:picChg chg="add mod">
          <ac:chgData name="Jorge CASTRO MEJIA" userId="b042455986ff948d" providerId="LiveId" clId="{DCBF758A-C1B1-4EA4-BBF1-E21823747E75}" dt="2022-03-05T21:41:27.916" v="5357" actId="164"/>
          <ac:picMkLst>
            <pc:docMk/>
            <pc:sldMk cId="1269748407" sldId="373"/>
            <ac:picMk id="3078" creationId="{19195BDE-A85A-4919-B406-4732CE7D1BD0}"/>
          </ac:picMkLst>
        </pc:picChg>
      </pc:sldChg>
      <pc:sldChg chg="addSp delSp modSp add mod">
        <pc:chgData name="Jorge CASTRO MEJIA" userId="b042455986ff948d" providerId="LiveId" clId="{DCBF758A-C1B1-4EA4-BBF1-E21823747E75}" dt="2022-03-05T13:42:27.869" v="3225" actId="1076"/>
        <pc:sldMkLst>
          <pc:docMk/>
          <pc:sldMk cId="1337861524" sldId="374"/>
        </pc:sldMkLst>
        <pc:spChg chg="mod">
          <ac:chgData name="Jorge CASTRO MEJIA" userId="b042455986ff948d" providerId="LiveId" clId="{DCBF758A-C1B1-4EA4-BBF1-E21823747E75}" dt="2022-03-05T13:41:58.227" v="3220" actId="14100"/>
          <ac:spMkLst>
            <pc:docMk/>
            <pc:sldMk cId="1337861524" sldId="374"/>
            <ac:spMk id="2" creationId="{00000000-0000-0000-0000-000000000000}"/>
          </ac:spMkLst>
        </pc:spChg>
        <pc:grpChg chg="del">
          <ac:chgData name="Jorge CASTRO MEJIA" userId="b042455986ff948d" providerId="LiveId" clId="{DCBF758A-C1B1-4EA4-BBF1-E21823747E75}" dt="2022-03-05T05:30:30.721" v="2702" actId="478"/>
          <ac:grpSpMkLst>
            <pc:docMk/>
            <pc:sldMk cId="1337861524" sldId="374"/>
            <ac:grpSpMk id="9" creationId="{55BF3549-F472-403F-9A73-65AD0C5DCF2D}"/>
          </ac:grpSpMkLst>
        </pc:grpChg>
        <pc:picChg chg="del">
          <ac:chgData name="Jorge CASTRO MEJIA" userId="b042455986ff948d" providerId="LiveId" clId="{DCBF758A-C1B1-4EA4-BBF1-E21823747E75}" dt="2022-03-05T05:30:32.504" v="2703" actId="478"/>
          <ac:picMkLst>
            <pc:docMk/>
            <pc:sldMk cId="1337861524" sldId="374"/>
            <ac:picMk id="3" creationId="{00000000-0000-0000-0000-000000000000}"/>
          </ac:picMkLst>
        </pc:picChg>
        <pc:picChg chg="add del mod">
          <ac:chgData name="Jorge CASTRO MEJIA" userId="b042455986ff948d" providerId="LiveId" clId="{DCBF758A-C1B1-4EA4-BBF1-E21823747E75}" dt="2022-03-05T13:42:05.575" v="3221" actId="478"/>
          <ac:picMkLst>
            <pc:docMk/>
            <pc:sldMk cId="1337861524" sldId="374"/>
            <ac:picMk id="4" creationId="{40A21D5D-C0AD-4AFB-B6C2-54FBC48DC0E8}"/>
          </ac:picMkLst>
        </pc:picChg>
        <pc:picChg chg="del">
          <ac:chgData name="Jorge CASTRO MEJIA" userId="b042455986ff948d" providerId="LiveId" clId="{DCBF758A-C1B1-4EA4-BBF1-E21823747E75}" dt="2022-03-05T05:30:55.253" v="2704" actId="478"/>
          <ac:picMkLst>
            <pc:docMk/>
            <pc:sldMk cId="1337861524" sldId="374"/>
            <ac:picMk id="4" creationId="{BE38A17E-10FB-4E5A-A04F-858A88728C6F}"/>
          </ac:picMkLst>
        </pc:picChg>
        <pc:picChg chg="del">
          <ac:chgData name="Jorge CASTRO MEJIA" userId="b042455986ff948d" providerId="LiveId" clId="{DCBF758A-C1B1-4EA4-BBF1-E21823747E75}" dt="2022-03-05T05:31:08.476" v="2705" actId="478"/>
          <ac:picMkLst>
            <pc:docMk/>
            <pc:sldMk cId="1337861524" sldId="374"/>
            <ac:picMk id="5" creationId="{7304B9A3-C0F7-4FD3-9830-81B37ED3B27C}"/>
          </ac:picMkLst>
        </pc:picChg>
        <pc:picChg chg="add mod">
          <ac:chgData name="Jorge CASTRO MEJIA" userId="b042455986ff948d" providerId="LiveId" clId="{DCBF758A-C1B1-4EA4-BBF1-E21823747E75}" dt="2022-03-05T13:42:27.869" v="3225" actId="1076"/>
          <ac:picMkLst>
            <pc:docMk/>
            <pc:sldMk cId="1337861524" sldId="374"/>
            <ac:picMk id="5" creationId="{9BC0E811-30E5-479A-A9E2-9E1D4919CCB1}"/>
          </ac:picMkLst>
        </pc:picChg>
        <pc:picChg chg="del mod">
          <ac:chgData name="Jorge CASTRO MEJIA" userId="b042455986ff948d" providerId="LiveId" clId="{DCBF758A-C1B1-4EA4-BBF1-E21823747E75}" dt="2022-03-05T08:07:39.216" v="3026" actId="478"/>
          <ac:picMkLst>
            <pc:docMk/>
            <pc:sldMk cId="1337861524" sldId="374"/>
            <ac:picMk id="6" creationId="{9331C736-D488-4F9F-A0F7-0F399951513A}"/>
          </ac:picMkLst>
        </pc:picChg>
        <pc:picChg chg="add del mod">
          <ac:chgData name="Jorge CASTRO MEJIA" userId="b042455986ff948d" providerId="LiveId" clId="{DCBF758A-C1B1-4EA4-BBF1-E21823747E75}" dt="2022-03-05T13:42:06.312" v="3222" actId="478"/>
          <ac:picMkLst>
            <pc:docMk/>
            <pc:sldMk cId="1337861524" sldId="374"/>
            <ac:picMk id="7" creationId="{D015E098-7F7F-4CC0-90B4-EC94CA023C8C}"/>
          </ac:picMkLst>
        </pc:picChg>
      </pc:sldChg>
      <pc:sldChg chg="addSp modSp add del mod ord modAnim">
        <pc:chgData name="Jorge CASTRO MEJIA" userId="b042455986ff948d" providerId="LiveId" clId="{DCBF758A-C1B1-4EA4-BBF1-E21823747E75}" dt="2022-03-05T06:30:02.701" v="2859" actId="47"/>
        <pc:sldMkLst>
          <pc:docMk/>
          <pc:sldMk cId="3219532303" sldId="375"/>
        </pc:sldMkLst>
        <pc:spChg chg="add mod">
          <ac:chgData name="Jorge CASTRO MEJIA" userId="b042455986ff948d" providerId="LiveId" clId="{DCBF758A-C1B1-4EA4-BBF1-E21823747E75}" dt="2022-03-05T03:51:42.530" v="2485" actId="1076"/>
          <ac:spMkLst>
            <pc:docMk/>
            <pc:sldMk cId="3219532303" sldId="375"/>
            <ac:spMk id="146" creationId="{6BA57679-5E80-4491-B173-97650AA39E6F}"/>
          </ac:spMkLst>
        </pc:spChg>
        <pc:spChg chg="add mod">
          <ac:chgData name="Jorge CASTRO MEJIA" userId="b042455986ff948d" providerId="LiveId" clId="{DCBF758A-C1B1-4EA4-BBF1-E21823747E75}" dt="2022-03-05T03:51:42.530" v="2485" actId="1076"/>
          <ac:spMkLst>
            <pc:docMk/>
            <pc:sldMk cId="3219532303" sldId="375"/>
            <ac:spMk id="152" creationId="{9CCB5790-DB6A-483F-8DFB-BC46884E72D0}"/>
          </ac:spMkLst>
        </pc:spChg>
      </pc:sldChg>
      <pc:sldChg chg="addSp delSp modSp add del mod addAnim delAnim modAnim">
        <pc:chgData name="Jorge CASTRO MEJIA" userId="b042455986ff948d" providerId="LiveId" clId="{DCBF758A-C1B1-4EA4-BBF1-E21823747E75}" dt="2022-03-07T08:07:19.217" v="5457" actId="47"/>
        <pc:sldMkLst>
          <pc:docMk/>
          <pc:sldMk cId="3124827879" sldId="376"/>
        </pc:sldMkLst>
        <pc:spChg chg="del mod">
          <ac:chgData name="Jorge CASTRO MEJIA" userId="b042455986ff948d" providerId="LiveId" clId="{DCBF758A-C1B1-4EA4-BBF1-E21823747E75}" dt="2022-03-05T19:10:10.857" v="3310" actId="478"/>
          <ac:spMkLst>
            <pc:docMk/>
            <pc:sldMk cId="3124827879" sldId="376"/>
            <ac:spMk id="14" creationId="{95916FF3-A355-4CED-8224-CBA3A18833CA}"/>
          </ac:spMkLst>
        </pc:spChg>
        <pc:spChg chg="mod topLvl">
          <ac:chgData name="Jorge CASTRO MEJIA" userId="b042455986ff948d" providerId="LiveId" clId="{DCBF758A-C1B1-4EA4-BBF1-E21823747E75}" dt="2022-03-05T04:12:46.538" v="2527" actId="165"/>
          <ac:spMkLst>
            <pc:docMk/>
            <pc:sldMk cId="3124827879" sldId="376"/>
            <ac:spMk id="114" creationId="{948F15FE-31B7-44A7-83B0-3036F360F01B}"/>
          </ac:spMkLst>
        </pc:spChg>
        <pc:spChg chg="mod topLvl">
          <ac:chgData name="Jorge CASTRO MEJIA" userId="b042455986ff948d" providerId="LiveId" clId="{DCBF758A-C1B1-4EA4-BBF1-E21823747E75}" dt="2022-03-05T04:12:46.538" v="2527" actId="165"/>
          <ac:spMkLst>
            <pc:docMk/>
            <pc:sldMk cId="3124827879" sldId="376"/>
            <ac:spMk id="115" creationId="{42384236-15F1-40D6-A3FA-D100C6AFCFB0}"/>
          </ac:spMkLst>
        </pc:spChg>
        <pc:spChg chg="add mod">
          <ac:chgData name="Jorge CASTRO MEJIA" userId="b042455986ff948d" providerId="LiveId" clId="{DCBF758A-C1B1-4EA4-BBF1-E21823747E75}" dt="2022-03-05T21:28:58.949" v="5325" actId="1076"/>
          <ac:spMkLst>
            <pc:docMk/>
            <pc:sldMk cId="3124827879" sldId="376"/>
            <ac:spMk id="116" creationId="{46DE4E82-CF5E-4EE1-9E04-00837487A667}"/>
          </ac:spMkLst>
        </pc:spChg>
        <pc:spChg chg="add mod">
          <ac:chgData name="Jorge CASTRO MEJIA" userId="b042455986ff948d" providerId="LiveId" clId="{DCBF758A-C1B1-4EA4-BBF1-E21823747E75}" dt="2022-03-05T19:12:17.405" v="3312"/>
          <ac:spMkLst>
            <pc:docMk/>
            <pc:sldMk cId="3124827879" sldId="376"/>
            <ac:spMk id="119" creationId="{012EF98E-77CD-4BBC-B641-81475223506F}"/>
          </ac:spMkLst>
        </pc:spChg>
        <pc:spChg chg="add mod">
          <ac:chgData name="Jorge CASTRO MEJIA" userId="b042455986ff948d" providerId="LiveId" clId="{DCBF758A-C1B1-4EA4-BBF1-E21823747E75}" dt="2022-03-05T19:36:14.832" v="3371"/>
          <ac:spMkLst>
            <pc:docMk/>
            <pc:sldMk cId="3124827879" sldId="376"/>
            <ac:spMk id="120" creationId="{D39C8549-C0E8-4A0E-969D-9B07E6C29554}"/>
          </ac:spMkLst>
        </pc:spChg>
        <pc:spChg chg="add mod">
          <ac:chgData name="Jorge CASTRO MEJIA" userId="b042455986ff948d" providerId="LiveId" clId="{DCBF758A-C1B1-4EA4-BBF1-E21823747E75}" dt="2022-03-05T19:36:14.832" v="3371"/>
          <ac:spMkLst>
            <pc:docMk/>
            <pc:sldMk cId="3124827879" sldId="376"/>
            <ac:spMk id="121" creationId="{C12A2805-1F05-499E-B493-51EE185B37B7}"/>
          </ac:spMkLst>
        </pc:spChg>
        <pc:spChg chg="mod">
          <ac:chgData name="Jorge CASTRO MEJIA" userId="b042455986ff948d" providerId="LiveId" clId="{DCBF758A-C1B1-4EA4-BBF1-E21823747E75}" dt="2022-03-05T21:16:03.321" v="5299" actId="1076"/>
          <ac:spMkLst>
            <pc:docMk/>
            <pc:sldMk cId="3124827879" sldId="376"/>
            <ac:spMk id="124" creationId="{DE6EC6BC-BB37-465D-A990-D81EC5E678D6}"/>
          </ac:spMkLst>
        </pc:spChg>
        <pc:spChg chg="mod">
          <ac:chgData name="Jorge CASTRO MEJIA" userId="b042455986ff948d" providerId="LiveId" clId="{DCBF758A-C1B1-4EA4-BBF1-E21823747E75}" dt="2022-03-05T21:28:37.184" v="5324" actId="1076"/>
          <ac:spMkLst>
            <pc:docMk/>
            <pc:sldMk cId="3124827879" sldId="376"/>
            <ac:spMk id="127" creationId="{2CAE064C-9C19-43EB-A4FF-92822D80B37F}"/>
          </ac:spMkLst>
        </pc:spChg>
        <pc:spChg chg="mod">
          <ac:chgData name="Jorge CASTRO MEJIA" userId="b042455986ff948d" providerId="LiveId" clId="{DCBF758A-C1B1-4EA4-BBF1-E21823747E75}" dt="2022-03-05T21:28:37.184" v="5324" actId="1076"/>
          <ac:spMkLst>
            <pc:docMk/>
            <pc:sldMk cId="3124827879" sldId="376"/>
            <ac:spMk id="129" creationId="{07EEB2AA-3939-48DB-817E-6BB74CD059CD}"/>
          </ac:spMkLst>
        </pc:spChg>
        <pc:spChg chg="mod">
          <ac:chgData name="Jorge CASTRO MEJIA" userId="b042455986ff948d" providerId="LiveId" clId="{DCBF758A-C1B1-4EA4-BBF1-E21823747E75}" dt="2022-03-05T21:28:37.184" v="5324" actId="1076"/>
          <ac:spMkLst>
            <pc:docMk/>
            <pc:sldMk cId="3124827879" sldId="376"/>
            <ac:spMk id="130" creationId="{C6B6BE73-2043-41DA-B761-A9B39D32D490}"/>
          </ac:spMkLst>
        </pc:spChg>
        <pc:spChg chg="mod">
          <ac:chgData name="Jorge CASTRO MEJIA" userId="b042455986ff948d" providerId="LiveId" clId="{DCBF758A-C1B1-4EA4-BBF1-E21823747E75}" dt="2022-03-05T04:40:57.009" v="2640" actId="12788"/>
          <ac:spMkLst>
            <pc:docMk/>
            <pc:sldMk cId="3124827879" sldId="376"/>
            <ac:spMk id="146" creationId="{815DA987-CD6B-4864-985C-DBBA632CCDB6}"/>
          </ac:spMkLst>
        </pc:spChg>
        <pc:spChg chg="mod">
          <ac:chgData name="Jorge CASTRO MEJIA" userId="b042455986ff948d" providerId="LiveId" clId="{DCBF758A-C1B1-4EA4-BBF1-E21823747E75}" dt="2022-03-05T04:40:57.009" v="2640" actId="12788"/>
          <ac:spMkLst>
            <pc:docMk/>
            <pc:sldMk cId="3124827879" sldId="376"/>
            <ac:spMk id="152" creationId="{66579725-B2F7-412D-99B1-3EECBAAD06CF}"/>
          </ac:spMkLst>
        </pc:spChg>
        <pc:spChg chg="mod">
          <ac:chgData name="Jorge CASTRO MEJIA" userId="b042455986ff948d" providerId="LiveId" clId="{DCBF758A-C1B1-4EA4-BBF1-E21823747E75}" dt="2022-03-05T04:40:57.009" v="2640" actId="12788"/>
          <ac:spMkLst>
            <pc:docMk/>
            <pc:sldMk cId="3124827879" sldId="376"/>
            <ac:spMk id="153" creationId="{C6D6CD47-6D71-468F-BCF2-CCB3DF6A0B33}"/>
          </ac:spMkLst>
        </pc:spChg>
        <pc:spChg chg="mod">
          <ac:chgData name="Jorge CASTRO MEJIA" userId="b042455986ff948d" providerId="LiveId" clId="{DCBF758A-C1B1-4EA4-BBF1-E21823747E75}" dt="2022-03-05T04:40:57.009" v="2640" actId="12788"/>
          <ac:spMkLst>
            <pc:docMk/>
            <pc:sldMk cId="3124827879" sldId="376"/>
            <ac:spMk id="154" creationId="{4E643276-AC78-43F0-81E1-C0DEE34C43D3}"/>
          </ac:spMkLst>
        </pc:spChg>
        <pc:spChg chg="mod">
          <ac:chgData name="Jorge CASTRO MEJIA" userId="b042455986ff948d" providerId="LiveId" clId="{DCBF758A-C1B1-4EA4-BBF1-E21823747E75}" dt="2022-03-05T04:40:57.009" v="2640" actId="12788"/>
          <ac:spMkLst>
            <pc:docMk/>
            <pc:sldMk cId="3124827879" sldId="376"/>
            <ac:spMk id="155" creationId="{AC6FE302-37FD-4257-8AA6-9E2C1BF71923}"/>
          </ac:spMkLst>
        </pc:spChg>
        <pc:spChg chg="mod">
          <ac:chgData name="Jorge CASTRO MEJIA" userId="b042455986ff948d" providerId="LiveId" clId="{DCBF758A-C1B1-4EA4-BBF1-E21823747E75}" dt="2022-03-05T04:40:57.009" v="2640" actId="12788"/>
          <ac:spMkLst>
            <pc:docMk/>
            <pc:sldMk cId="3124827879" sldId="376"/>
            <ac:spMk id="156" creationId="{7F104624-E63E-41C8-A519-5ED29D89CB77}"/>
          </ac:spMkLst>
        </pc:spChg>
        <pc:spChg chg="mod">
          <ac:chgData name="Jorge CASTRO MEJIA" userId="b042455986ff948d" providerId="LiveId" clId="{DCBF758A-C1B1-4EA4-BBF1-E21823747E75}" dt="2022-03-05T04:40:57.009" v="2640" actId="12788"/>
          <ac:spMkLst>
            <pc:docMk/>
            <pc:sldMk cId="3124827879" sldId="376"/>
            <ac:spMk id="157" creationId="{BFB6CB9D-64A3-4A41-A39C-153DA2F7289D}"/>
          </ac:spMkLst>
        </pc:spChg>
        <pc:spChg chg="mod">
          <ac:chgData name="Jorge CASTRO MEJIA" userId="b042455986ff948d" providerId="LiveId" clId="{DCBF758A-C1B1-4EA4-BBF1-E21823747E75}" dt="2022-03-05T04:40:57.009" v="2640" actId="12788"/>
          <ac:spMkLst>
            <pc:docMk/>
            <pc:sldMk cId="3124827879" sldId="376"/>
            <ac:spMk id="158" creationId="{1B0B4464-3D79-4B41-BF6A-31A11E4BD7D2}"/>
          </ac:spMkLst>
        </pc:spChg>
        <pc:spChg chg="del mod topLvl">
          <ac:chgData name="Jorge CASTRO MEJIA" userId="b042455986ff948d" providerId="LiveId" clId="{DCBF758A-C1B1-4EA4-BBF1-E21823747E75}" dt="2022-03-05T04:18:11.776" v="2549" actId="478"/>
          <ac:spMkLst>
            <pc:docMk/>
            <pc:sldMk cId="3124827879" sldId="376"/>
            <ac:spMk id="159" creationId="{8855DBC6-0262-4890-935E-0AD772CE464D}"/>
          </ac:spMkLst>
        </pc:spChg>
        <pc:spChg chg="mod">
          <ac:chgData name="Jorge CASTRO MEJIA" userId="b042455986ff948d" providerId="LiveId" clId="{DCBF758A-C1B1-4EA4-BBF1-E21823747E75}" dt="2022-03-05T04:15:33.048" v="2535" actId="165"/>
          <ac:spMkLst>
            <pc:docMk/>
            <pc:sldMk cId="3124827879" sldId="376"/>
            <ac:spMk id="161" creationId="{A67BD7E2-983E-4347-A142-32CE0B37EFE5}"/>
          </ac:spMkLst>
        </pc:spChg>
        <pc:spChg chg="mod">
          <ac:chgData name="Jorge CASTRO MEJIA" userId="b042455986ff948d" providerId="LiveId" clId="{DCBF758A-C1B1-4EA4-BBF1-E21823747E75}" dt="2022-03-05T21:44:46.228" v="5364" actId="165"/>
          <ac:spMkLst>
            <pc:docMk/>
            <pc:sldMk cId="3124827879" sldId="376"/>
            <ac:spMk id="162" creationId="{33580561-144A-4D0B-B198-21217A90CC2D}"/>
          </ac:spMkLst>
        </pc:spChg>
        <pc:spChg chg="mod">
          <ac:chgData name="Jorge CASTRO MEJIA" userId="b042455986ff948d" providerId="LiveId" clId="{DCBF758A-C1B1-4EA4-BBF1-E21823747E75}" dt="2022-03-05T04:15:33.048" v="2535" actId="165"/>
          <ac:spMkLst>
            <pc:docMk/>
            <pc:sldMk cId="3124827879" sldId="376"/>
            <ac:spMk id="162" creationId="{BB84D354-4A82-4403-90D3-2B9C5F80BCCC}"/>
          </ac:spMkLst>
        </pc:spChg>
        <pc:spChg chg="mod">
          <ac:chgData name="Jorge CASTRO MEJIA" userId="b042455986ff948d" providerId="LiveId" clId="{DCBF758A-C1B1-4EA4-BBF1-E21823747E75}" dt="2022-03-05T21:44:46.228" v="5364" actId="165"/>
          <ac:spMkLst>
            <pc:docMk/>
            <pc:sldMk cId="3124827879" sldId="376"/>
            <ac:spMk id="163" creationId="{AD963736-53B3-4402-B3FC-CBE2176E3DD6}"/>
          </ac:spMkLst>
        </pc:spChg>
        <pc:spChg chg="mod">
          <ac:chgData name="Jorge CASTRO MEJIA" userId="b042455986ff948d" providerId="LiveId" clId="{DCBF758A-C1B1-4EA4-BBF1-E21823747E75}" dt="2022-03-05T04:15:33.048" v="2535" actId="165"/>
          <ac:spMkLst>
            <pc:docMk/>
            <pc:sldMk cId="3124827879" sldId="376"/>
            <ac:spMk id="164" creationId="{5B257264-3004-4C54-A4F6-8ACE7CEB5E2D}"/>
          </ac:spMkLst>
        </pc:spChg>
        <pc:spChg chg="mod">
          <ac:chgData name="Jorge CASTRO MEJIA" userId="b042455986ff948d" providerId="LiveId" clId="{DCBF758A-C1B1-4EA4-BBF1-E21823747E75}" dt="2022-03-05T21:44:46.228" v="5364" actId="165"/>
          <ac:spMkLst>
            <pc:docMk/>
            <pc:sldMk cId="3124827879" sldId="376"/>
            <ac:spMk id="165" creationId="{3CFB2595-1D5A-4B08-B058-A100C485C40B}"/>
          </ac:spMkLst>
        </pc:spChg>
        <pc:spChg chg="mod">
          <ac:chgData name="Jorge CASTRO MEJIA" userId="b042455986ff948d" providerId="LiveId" clId="{DCBF758A-C1B1-4EA4-BBF1-E21823747E75}" dt="2022-03-05T04:15:33.048" v="2535" actId="165"/>
          <ac:spMkLst>
            <pc:docMk/>
            <pc:sldMk cId="3124827879" sldId="376"/>
            <ac:spMk id="165" creationId="{F3B9EC38-4EF7-424A-A4DA-60B2D1366C0E}"/>
          </ac:spMkLst>
        </pc:spChg>
        <pc:spChg chg="add mod">
          <ac:chgData name="Jorge CASTRO MEJIA" userId="b042455986ff948d" providerId="LiveId" clId="{DCBF758A-C1B1-4EA4-BBF1-E21823747E75}" dt="2022-03-05T04:44:33.054" v="2643" actId="1076"/>
          <ac:spMkLst>
            <pc:docMk/>
            <pc:sldMk cId="3124827879" sldId="376"/>
            <ac:spMk id="166" creationId="{E678CA53-3068-4B99-AAB1-370C56E48187}"/>
          </ac:spMkLst>
        </pc:spChg>
        <pc:spChg chg="add mod">
          <ac:chgData name="Jorge CASTRO MEJIA" userId="b042455986ff948d" providerId="LiveId" clId="{DCBF758A-C1B1-4EA4-BBF1-E21823747E75}" dt="2022-03-05T04:44:33.054" v="2643" actId="1076"/>
          <ac:spMkLst>
            <pc:docMk/>
            <pc:sldMk cId="3124827879" sldId="376"/>
            <ac:spMk id="170" creationId="{A4549C00-1916-4E2C-B151-B2E1DEB002F9}"/>
          </ac:spMkLst>
        </pc:spChg>
        <pc:spChg chg="add del mod">
          <ac:chgData name="Jorge CASTRO MEJIA" userId="b042455986ff948d" providerId="LiveId" clId="{DCBF758A-C1B1-4EA4-BBF1-E21823747E75}" dt="2022-03-05T21:28:20.384" v="5321" actId="478"/>
          <ac:spMkLst>
            <pc:docMk/>
            <pc:sldMk cId="3124827879" sldId="376"/>
            <ac:spMk id="174" creationId="{C91CFB95-843E-4867-AF1A-61356E1D50DC}"/>
          </ac:spMkLst>
        </pc:spChg>
        <pc:spChg chg="add mod">
          <ac:chgData name="Jorge CASTRO MEJIA" userId="b042455986ff948d" providerId="LiveId" clId="{DCBF758A-C1B1-4EA4-BBF1-E21823747E75}" dt="2022-03-05T04:44:33.054" v="2643" actId="1076"/>
          <ac:spMkLst>
            <pc:docMk/>
            <pc:sldMk cId="3124827879" sldId="376"/>
            <ac:spMk id="181" creationId="{6730627E-3A0A-4513-AE88-A2E5A52660BB}"/>
          </ac:spMkLst>
        </pc:spChg>
        <pc:spChg chg="add mod">
          <ac:chgData name="Jorge CASTRO MEJIA" userId="b042455986ff948d" providerId="LiveId" clId="{DCBF758A-C1B1-4EA4-BBF1-E21823747E75}" dt="2022-03-05T04:44:33.054" v="2643" actId="1076"/>
          <ac:spMkLst>
            <pc:docMk/>
            <pc:sldMk cId="3124827879" sldId="376"/>
            <ac:spMk id="182" creationId="{4D40642D-7551-4308-9E96-9E22A7410A63}"/>
          </ac:spMkLst>
        </pc:spChg>
        <pc:spChg chg="add mod">
          <ac:chgData name="Jorge CASTRO MEJIA" userId="b042455986ff948d" providerId="LiveId" clId="{DCBF758A-C1B1-4EA4-BBF1-E21823747E75}" dt="2022-03-05T04:44:33.054" v="2643" actId="1076"/>
          <ac:spMkLst>
            <pc:docMk/>
            <pc:sldMk cId="3124827879" sldId="376"/>
            <ac:spMk id="183" creationId="{A7BB7BF5-E3C0-4957-BD31-A2228D50A91F}"/>
          </ac:spMkLst>
        </pc:spChg>
        <pc:spChg chg="add mod">
          <ac:chgData name="Jorge CASTRO MEJIA" userId="b042455986ff948d" providerId="LiveId" clId="{DCBF758A-C1B1-4EA4-BBF1-E21823747E75}" dt="2022-03-05T04:44:33.054" v="2643" actId="1076"/>
          <ac:spMkLst>
            <pc:docMk/>
            <pc:sldMk cId="3124827879" sldId="376"/>
            <ac:spMk id="184" creationId="{1841E1E8-0C34-4219-81F1-A9FB4135F639}"/>
          </ac:spMkLst>
        </pc:spChg>
        <pc:spChg chg="add mod">
          <ac:chgData name="Jorge CASTRO MEJIA" userId="b042455986ff948d" providerId="LiveId" clId="{DCBF758A-C1B1-4EA4-BBF1-E21823747E75}" dt="2022-03-05T04:44:33.054" v="2643" actId="1076"/>
          <ac:spMkLst>
            <pc:docMk/>
            <pc:sldMk cId="3124827879" sldId="376"/>
            <ac:spMk id="185" creationId="{F4F7AB44-2881-41A9-9C01-E2D2F1A95C48}"/>
          </ac:spMkLst>
        </pc:spChg>
        <pc:spChg chg="add mod">
          <ac:chgData name="Jorge CASTRO MEJIA" userId="b042455986ff948d" providerId="LiveId" clId="{DCBF758A-C1B1-4EA4-BBF1-E21823747E75}" dt="2022-03-05T04:44:33.054" v="2643" actId="1076"/>
          <ac:spMkLst>
            <pc:docMk/>
            <pc:sldMk cId="3124827879" sldId="376"/>
            <ac:spMk id="186" creationId="{DCCEC09A-D4BF-4A83-96EC-8DAF03DAF05B}"/>
          </ac:spMkLst>
        </pc:spChg>
        <pc:spChg chg="add mod">
          <ac:chgData name="Jorge CASTRO MEJIA" userId="b042455986ff948d" providerId="LiveId" clId="{DCBF758A-C1B1-4EA4-BBF1-E21823747E75}" dt="2022-03-05T04:44:33.054" v="2643" actId="1076"/>
          <ac:spMkLst>
            <pc:docMk/>
            <pc:sldMk cId="3124827879" sldId="376"/>
            <ac:spMk id="187" creationId="{0DB66C7E-010B-4A68-B84E-64A50A16D438}"/>
          </ac:spMkLst>
        </pc:spChg>
        <pc:spChg chg="add mod">
          <ac:chgData name="Jorge CASTRO MEJIA" userId="b042455986ff948d" providerId="LiveId" clId="{DCBF758A-C1B1-4EA4-BBF1-E21823747E75}" dt="2022-03-05T04:44:33.054" v="2643" actId="1076"/>
          <ac:spMkLst>
            <pc:docMk/>
            <pc:sldMk cId="3124827879" sldId="376"/>
            <ac:spMk id="188" creationId="{6713EBD3-48D1-4A59-B3C6-5DED5D87E233}"/>
          </ac:spMkLst>
        </pc:spChg>
        <pc:spChg chg="add mod">
          <ac:chgData name="Jorge CASTRO MEJIA" userId="b042455986ff948d" providerId="LiveId" clId="{DCBF758A-C1B1-4EA4-BBF1-E21823747E75}" dt="2022-03-05T04:44:33.054" v="2643" actId="1076"/>
          <ac:spMkLst>
            <pc:docMk/>
            <pc:sldMk cId="3124827879" sldId="376"/>
            <ac:spMk id="189" creationId="{C4F537B4-516E-43DA-992E-929D840E4431}"/>
          </ac:spMkLst>
        </pc:spChg>
        <pc:spChg chg="add mod">
          <ac:chgData name="Jorge CASTRO MEJIA" userId="b042455986ff948d" providerId="LiveId" clId="{DCBF758A-C1B1-4EA4-BBF1-E21823747E75}" dt="2022-03-05T04:44:33.054" v="2643" actId="1076"/>
          <ac:spMkLst>
            <pc:docMk/>
            <pc:sldMk cId="3124827879" sldId="376"/>
            <ac:spMk id="190" creationId="{82946BDB-ADC0-4F5F-B47B-D88DB2FF4697}"/>
          </ac:spMkLst>
        </pc:spChg>
        <pc:spChg chg="add mod">
          <ac:chgData name="Jorge CASTRO MEJIA" userId="b042455986ff948d" providerId="LiveId" clId="{DCBF758A-C1B1-4EA4-BBF1-E21823747E75}" dt="2022-03-05T04:44:33.054" v="2643" actId="1076"/>
          <ac:spMkLst>
            <pc:docMk/>
            <pc:sldMk cId="3124827879" sldId="376"/>
            <ac:spMk id="191" creationId="{4531611C-0C82-4755-B521-69FCACB68028}"/>
          </ac:spMkLst>
        </pc:spChg>
        <pc:spChg chg="add mod">
          <ac:chgData name="Jorge CASTRO MEJIA" userId="b042455986ff948d" providerId="LiveId" clId="{DCBF758A-C1B1-4EA4-BBF1-E21823747E75}" dt="2022-03-05T04:44:33.054" v="2643" actId="1076"/>
          <ac:spMkLst>
            <pc:docMk/>
            <pc:sldMk cId="3124827879" sldId="376"/>
            <ac:spMk id="192" creationId="{F4818508-6831-4FC4-8DCA-42B561C50C0D}"/>
          </ac:spMkLst>
        </pc:spChg>
        <pc:spChg chg="add mod">
          <ac:chgData name="Jorge CASTRO MEJIA" userId="b042455986ff948d" providerId="LiveId" clId="{DCBF758A-C1B1-4EA4-BBF1-E21823747E75}" dt="2022-03-05T04:44:33.054" v="2643" actId="1076"/>
          <ac:spMkLst>
            <pc:docMk/>
            <pc:sldMk cId="3124827879" sldId="376"/>
            <ac:spMk id="193" creationId="{7C26C53F-23BA-42DA-952F-1712204DCCC7}"/>
          </ac:spMkLst>
        </pc:spChg>
        <pc:spChg chg="add mod">
          <ac:chgData name="Jorge CASTRO MEJIA" userId="b042455986ff948d" providerId="LiveId" clId="{DCBF758A-C1B1-4EA4-BBF1-E21823747E75}" dt="2022-03-05T04:44:33.054" v="2643" actId="1076"/>
          <ac:spMkLst>
            <pc:docMk/>
            <pc:sldMk cId="3124827879" sldId="376"/>
            <ac:spMk id="194" creationId="{58A8EF13-1236-4C65-BA73-39BC8B1E4ABE}"/>
          </ac:spMkLst>
        </pc:spChg>
        <pc:spChg chg="mod">
          <ac:chgData name="Jorge CASTRO MEJIA" userId="b042455986ff948d" providerId="LiveId" clId="{DCBF758A-C1B1-4EA4-BBF1-E21823747E75}" dt="2022-03-05T05:15:49.287" v="2695"/>
          <ac:spMkLst>
            <pc:docMk/>
            <pc:sldMk cId="3124827879" sldId="376"/>
            <ac:spMk id="196" creationId="{19186468-7518-42B4-826F-5866F62518D6}"/>
          </ac:spMkLst>
        </pc:spChg>
        <pc:spChg chg="mod">
          <ac:chgData name="Jorge CASTRO MEJIA" userId="b042455986ff948d" providerId="LiveId" clId="{DCBF758A-C1B1-4EA4-BBF1-E21823747E75}" dt="2022-03-05T05:15:49.287" v="2695"/>
          <ac:spMkLst>
            <pc:docMk/>
            <pc:sldMk cId="3124827879" sldId="376"/>
            <ac:spMk id="197" creationId="{46DFAC2B-E55D-44B0-83CB-5B80298FC546}"/>
          </ac:spMkLst>
        </pc:spChg>
        <pc:spChg chg="mod">
          <ac:chgData name="Jorge CASTRO MEJIA" userId="b042455986ff948d" providerId="LiveId" clId="{DCBF758A-C1B1-4EA4-BBF1-E21823747E75}" dt="2022-03-05T05:15:49.287" v="2695"/>
          <ac:spMkLst>
            <pc:docMk/>
            <pc:sldMk cId="3124827879" sldId="376"/>
            <ac:spMk id="199" creationId="{04DF1136-A8D3-4819-9827-0367AF57A683}"/>
          </ac:spMkLst>
        </pc:spChg>
        <pc:spChg chg="mod">
          <ac:chgData name="Jorge CASTRO MEJIA" userId="b042455986ff948d" providerId="LiveId" clId="{DCBF758A-C1B1-4EA4-BBF1-E21823747E75}" dt="2022-03-05T05:15:49.287" v="2695"/>
          <ac:spMkLst>
            <pc:docMk/>
            <pc:sldMk cId="3124827879" sldId="376"/>
            <ac:spMk id="200" creationId="{13DA5EC4-915D-4FF2-97DE-457B7C8C1FF1}"/>
          </ac:spMkLst>
        </pc:spChg>
        <pc:spChg chg="mod">
          <ac:chgData name="Jorge CASTRO MEJIA" userId="b042455986ff948d" providerId="LiveId" clId="{DCBF758A-C1B1-4EA4-BBF1-E21823747E75}" dt="2022-03-05T05:15:49.287" v="2695"/>
          <ac:spMkLst>
            <pc:docMk/>
            <pc:sldMk cId="3124827879" sldId="376"/>
            <ac:spMk id="202" creationId="{CF7CED7E-D54A-415C-B86A-DC213CD65F3E}"/>
          </ac:spMkLst>
        </pc:spChg>
        <pc:spChg chg="mod">
          <ac:chgData name="Jorge CASTRO MEJIA" userId="b042455986ff948d" providerId="LiveId" clId="{DCBF758A-C1B1-4EA4-BBF1-E21823747E75}" dt="2022-03-05T05:15:49.287" v="2695"/>
          <ac:spMkLst>
            <pc:docMk/>
            <pc:sldMk cId="3124827879" sldId="376"/>
            <ac:spMk id="203" creationId="{ED5138FA-D826-4F47-870C-3E3475E811B4}"/>
          </ac:spMkLst>
        </pc:spChg>
        <pc:grpChg chg="del">
          <ac:chgData name="Jorge CASTRO MEJIA" userId="b042455986ff948d" providerId="LiveId" clId="{DCBF758A-C1B1-4EA4-BBF1-E21823747E75}" dt="2022-03-05T05:15:36.976" v="2694" actId="478"/>
          <ac:grpSpMkLst>
            <pc:docMk/>
            <pc:sldMk cId="3124827879" sldId="376"/>
            <ac:grpSpMk id="13" creationId="{068C763C-3C9F-442F-9403-6CE9A800F5DE}"/>
          </ac:grpSpMkLst>
        </pc:grpChg>
        <pc:grpChg chg="del">
          <ac:chgData name="Jorge CASTRO MEJIA" userId="b042455986ff948d" providerId="LiveId" clId="{DCBF758A-C1B1-4EA4-BBF1-E21823747E75}" dt="2022-03-05T04:15:33.048" v="2535" actId="165"/>
          <ac:grpSpMkLst>
            <pc:docMk/>
            <pc:sldMk cId="3124827879" sldId="376"/>
            <ac:grpSpMk id="15" creationId="{16A5B6F5-EB62-4D5B-81CB-A635A479E54E}"/>
          </ac:grpSpMkLst>
        </pc:grpChg>
        <pc:grpChg chg="del">
          <ac:chgData name="Jorge CASTRO MEJIA" userId="b042455986ff948d" providerId="LiveId" clId="{DCBF758A-C1B1-4EA4-BBF1-E21823747E75}" dt="2022-03-05T04:12:46.538" v="2527" actId="165"/>
          <ac:grpSpMkLst>
            <pc:docMk/>
            <pc:sldMk cId="3124827879" sldId="376"/>
            <ac:grpSpMk id="16" creationId="{41D8CD84-3E5F-4190-9211-DB5A49793B56}"/>
          </ac:grpSpMkLst>
        </pc:grpChg>
        <pc:grpChg chg="del">
          <ac:chgData name="Jorge CASTRO MEJIA" userId="b042455986ff948d" providerId="LiveId" clId="{DCBF758A-C1B1-4EA4-BBF1-E21823747E75}" dt="2022-03-05T16:42:28.160" v="3242" actId="478"/>
          <ac:grpSpMkLst>
            <pc:docMk/>
            <pc:sldMk cId="3124827879" sldId="376"/>
            <ac:grpSpMk id="116" creationId="{6138C6D8-C3C8-4234-880F-CAB387320BC9}"/>
          </ac:grpSpMkLst>
        </pc:grpChg>
        <pc:grpChg chg="add del mod">
          <ac:chgData name="Jorge CASTRO MEJIA" userId="b042455986ff948d" providerId="LiveId" clId="{DCBF758A-C1B1-4EA4-BBF1-E21823747E75}" dt="2022-03-05T21:16:06.815" v="5300" actId="478"/>
          <ac:grpSpMkLst>
            <pc:docMk/>
            <pc:sldMk cId="3124827879" sldId="376"/>
            <ac:grpSpMk id="122" creationId="{29299D4D-F51D-471E-8D83-5D90F4597F87}"/>
          </ac:grpSpMkLst>
        </pc:grpChg>
        <pc:grpChg chg="add del mod">
          <ac:chgData name="Jorge CASTRO MEJIA" userId="b042455986ff948d" providerId="LiveId" clId="{DCBF758A-C1B1-4EA4-BBF1-E21823747E75}" dt="2022-03-05T21:44:27.858" v="5361" actId="478"/>
          <ac:grpSpMkLst>
            <pc:docMk/>
            <pc:sldMk cId="3124827879" sldId="376"/>
            <ac:grpSpMk id="125" creationId="{C0FB4CB3-72F3-4D80-B69C-E2C774BD77D6}"/>
          </ac:grpSpMkLst>
        </pc:grpChg>
        <pc:grpChg chg="add del mod">
          <ac:chgData name="Jorge CASTRO MEJIA" userId="b042455986ff948d" providerId="LiveId" clId="{DCBF758A-C1B1-4EA4-BBF1-E21823747E75}" dt="2022-03-05T21:44:27.858" v="5361" actId="478"/>
          <ac:grpSpMkLst>
            <pc:docMk/>
            <pc:sldMk cId="3124827879" sldId="376"/>
            <ac:grpSpMk id="128" creationId="{371509A7-10BF-49A4-B735-EAAD3E1C98CE}"/>
          </ac:grpSpMkLst>
        </pc:grpChg>
        <pc:grpChg chg="add del mod">
          <ac:chgData name="Jorge CASTRO MEJIA" userId="b042455986ff948d" providerId="LiveId" clId="{DCBF758A-C1B1-4EA4-BBF1-E21823747E75}" dt="2022-03-05T21:44:34.897" v="5363" actId="165"/>
          <ac:grpSpMkLst>
            <pc:docMk/>
            <pc:sldMk cId="3124827879" sldId="376"/>
            <ac:grpSpMk id="132" creationId="{73BE08CA-1A39-41C8-AFE9-9F1222FA0E5C}"/>
          </ac:grpSpMkLst>
        </pc:grpChg>
        <pc:grpChg chg="del mod topLvl">
          <ac:chgData name="Jorge CASTRO MEJIA" userId="b042455986ff948d" providerId="LiveId" clId="{DCBF758A-C1B1-4EA4-BBF1-E21823747E75}" dt="2022-03-05T21:44:46.228" v="5364" actId="165"/>
          <ac:grpSpMkLst>
            <pc:docMk/>
            <pc:sldMk cId="3124827879" sldId="376"/>
            <ac:grpSpMk id="134" creationId="{1EDB386C-C4F4-42C8-A95C-F32883A15374}"/>
          </ac:grpSpMkLst>
        </pc:grpChg>
        <pc:grpChg chg="mod topLvl">
          <ac:chgData name="Jorge CASTRO MEJIA" userId="b042455986ff948d" providerId="LiveId" clId="{DCBF758A-C1B1-4EA4-BBF1-E21823747E75}" dt="2022-03-05T21:44:46.228" v="5364" actId="165"/>
          <ac:grpSpMkLst>
            <pc:docMk/>
            <pc:sldMk cId="3124827879" sldId="376"/>
            <ac:grpSpMk id="160" creationId="{122B5C65-6BBC-4725-8882-12E48B2F37CC}"/>
          </ac:grpSpMkLst>
        </pc:grpChg>
        <pc:grpChg chg="del mod topLvl">
          <ac:chgData name="Jorge CASTRO MEJIA" userId="b042455986ff948d" providerId="LiveId" clId="{DCBF758A-C1B1-4EA4-BBF1-E21823747E75}" dt="2022-03-05T04:18:15.800" v="2552" actId="478"/>
          <ac:grpSpMkLst>
            <pc:docMk/>
            <pc:sldMk cId="3124827879" sldId="376"/>
            <ac:grpSpMk id="160" creationId="{993BC226-5308-4749-A41D-5AF8ECB3716D}"/>
          </ac:grpSpMkLst>
        </pc:grpChg>
        <pc:grpChg chg="mod topLvl">
          <ac:chgData name="Jorge CASTRO MEJIA" userId="b042455986ff948d" providerId="LiveId" clId="{DCBF758A-C1B1-4EA4-BBF1-E21823747E75}" dt="2022-03-05T21:44:46.228" v="5364" actId="165"/>
          <ac:grpSpMkLst>
            <pc:docMk/>
            <pc:sldMk cId="3124827879" sldId="376"/>
            <ac:grpSpMk id="161" creationId="{6BC18250-7CFD-4C63-8BD4-9FE255EF7674}"/>
          </ac:grpSpMkLst>
        </pc:grpChg>
        <pc:grpChg chg="del mod topLvl">
          <ac:chgData name="Jorge CASTRO MEJIA" userId="b042455986ff948d" providerId="LiveId" clId="{DCBF758A-C1B1-4EA4-BBF1-E21823747E75}" dt="2022-03-05T04:18:13.479" v="2550" actId="478"/>
          <ac:grpSpMkLst>
            <pc:docMk/>
            <pc:sldMk cId="3124827879" sldId="376"/>
            <ac:grpSpMk id="163" creationId="{7B6B1682-2248-40C7-832B-3092020F54E2}"/>
          </ac:grpSpMkLst>
        </pc:grpChg>
        <pc:grpChg chg="del">
          <ac:chgData name="Jorge CASTRO MEJIA" userId="b042455986ff948d" providerId="LiveId" clId="{DCBF758A-C1B1-4EA4-BBF1-E21823747E75}" dt="2022-03-05T05:15:09.022" v="2692" actId="478"/>
          <ac:grpSpMkLst>
            <pc:docMk/>
            <pc:sldMk cId="3124827879" sldId="376"/>
            <ac:grpSpMk id="167" creationId="{A9BF8911-4667-4F2C-AA08-32A1C89F891D}"/>
          </ac:grpSpMkLst>
        </pc:grpChg>
        <pc:grpChg chg="del">
          <ac:chgData name="Jorge CASTRO MEJIA" userId="b042455986ff948d" providerId="LiveId" clId="{DCBF758A-C1B1-4EA4-BBF1-E21823747E75}" dt="2022-03-05T05:15:15.051" v="2693" actId="478"/>
          <ac:grpSpMkLst>
            <pc:docMk/>
            <pc:sldMk cId="3124827879" sldId="376"/>
            <ac:grpSpMk id="171" creationId="{9F16DCC0-72DD-47D5-ADC2-9EE55C1E8BCD}"/>
          </ac:grpSpMkLst>
        </pc:grpChg>
        <pc:grpChg chg="add del mod">
          <ac:chgData name="Jorge CASTRO MEJIA" userId="b042455986ff948d" providerId="LiveId" clId="{DCBF758A-C1B1-4EA4-BBF1-E21823747E75}" dt="2022-03-05T21:28:20.384" v="5321" actId="478"/>
          <ac:grpSpMkLst>
            <pc:docMk/>
            <pc:sldMk cId="3124827879" sldId="376"/>
            <ac:grpSpMk id="175" creationId="{A469973A-17D9-464C-909E-9B2A3FD4CE5E}"/>
          </ac:grpSpMkLst>
        </pc:grpChg>
        <pc:grpChg chg="add del mod">
          <ac:chgData name="Jorge CASTRO MEJIA" userId="b042455986ff948d" providerId="LiveId" clId="{DCBF758A-C1B1-4EA4-BBF1-E21823747E75}" dt="2022-03-05T21:28:20.384" v="5321" actId="478"/>
          <ac:grpSpMkLst>
            <pc:docMk/>
            <pc:sldMk cId="3124827879" sldId="376"/>
            <ac:grpSpMk id="178" creationId="{160466C5-CA96-4790-8FDE-34084F6F029D}"/>
          </ac:grpSpMkLst>
        </pc:grpChg>
        <pc:grpChg chg="add del mod">
          <ac:chgData name="Jorge CASTRO MEJIA" userId="b042455986ff948d" providerId="LiveId" clId="{DCBF758A-C1B1-4EA4-BBF1-E21823747E75}" dt="2022-03-05T16:42:30.938" v="3243" actId="478"/>
          <ac:grpSpMkLst>
            <pc:docMk/>
            <pc:sldMk cId="3124827879" sldId="376"/>
            <ac:grpSpMk id="195" creationId="{BA4ED4E5-B7C5-4446-870E-24B416353103}"/>
          </ac:grpSpMkLst>
        </pc:grpChg>
        <pc:grpChg chg="add del mod">
          <ac:chgData name="Jorge CASTRO MEJIA" userId="b042455986ff948d" providerId="LiveId" clId="{DCBF758A-C1B1-4EA4-BBF1-E21823747E75}" dt="2022-03-05T16:42:33.738" v="3245" actId="478"/>
          <ac:grpSpMkLst>
            <pc:docMk/>
            <pc:sldMk cId="3124827879" sldId="376"/>
            <ac:grpSpMk id="198" creationId="{ABF35DEF-2818-481D-80CC-F7E5D7A9C86F}"/>
          </ac:grpSpMkLst>
        </pc:grpChg>
        <pc:grpChg chg="add del mod">
          <ac:chgData name="Jorge CASTRO MEJIA" userId="b042455986ff948d" providerId="LiveId" clId="{DCBF758A-C1B1-4EA4-BBF1-E21823747E75}" dt="2022-03-05T16:42:32.277" v="3244" actId="478"/>
          <ac:grpSpMkLst>
            <pc:docMk/>
            <pc:sldMk cId="3124827879" sldId="376"/>
            <ac:grpSpMk id="201" creationId="{73736457-ED57-4F08-B31C-4ABAA0005AB6}"/>
          </ac:grpSpMkLst>
        </pc:grpChg>
        <pc:picChg chg="mod topLvl">
          <ac:chgData name="Jorge CASTRO MEJIA" userId="b042455986ff948d" providerId="LiveId" clId="{DCBF758A-C1B1-4EA4-BBF1-E21823747E75}" dt="2022-03-05T04:12:46.538" v="2527" actId="165"/>
          <ac:picMkLst>
            <pc:docMk/>
            <pc:sldMk cId="3124827879" sldId="376"/>
            <ac:picMk id="95" creationId="{DD6AC2A4-367A-478D-87C0-A8766649BB6F}"/>
          </ac:picMkLst>
        </pc:picChg>
        <pc:picChg chg="mod">
          <ac:chgData name="Jorge CASTRO MEJIA" userId="b042455986ff948d" providerId="LiveId" clId="{DCBF758A-C1B1-4EA4-BBF1-E21823747E75}" dt="2022-03-05T21:16:03.321" v="5299" actId="1076"/>
          <ac:picMkLst>
            <pc:docMk/>
            <pc:sldMk cId="3124827879" sldId="376"/>
            <ac:picMk id="123" creationId="{3F13317D-523D-4A89-9A33-9F147292EDF7}"/>
          </ac:picMkLst>
        </pc:picChg>
        <pc:picChg chg="mod">
          <ac:chgData name="Jorge CASTRO MEJIA" userId="b042455986ff948d" providerId="LiveId" clId="{DCBF758A-C1B1-4EA4-BBF1-E21823747E75}" dt="2022-03-05T21:28:37.184" v="5324" actId="1076"/>
          <ac:picMkLst>
            <pc:docMk/>
            <pc:sldMk cId="3124827879" sldId="376"/>
            <ac:picMk id="126" creationId="{B0D6596E-FEA1-481B-BED6-7182C416F0FC}"/>
          </ac:picMkLst>
        </pc:picChg>
        <pc:picChg chg="add del mod">
          <ac:chgData name="Jorge CASTRO MEJIA" userId="b042455986ff948d" providerId="LiveId" clId="{DCBF758A-C1B1-4EA4-BBF1-E21823747E75}" dt="2022-03-05T21:29:45.104" v="5330" actId="478"/>
          <ac:picMkLst>
            <pc:docMk/>
            <pc:sldMk cId="3124827879" sldId="376"/>
            <ac:picMk id="131" creationId="{5A3DCB2A-21F8-45C7-BA29-800877A9A031}"/>
          </ac:picMkLst>
        </pc:picChg>
        <pc:picChg chg="mod topLvl">
          <ac:chgData name="Jorge CASTRO MEJIA" userId="b042455986ff948d" providerId="LiveId" clId="{DCBF758A-C1B1-4EA4-BBF1-E21823747E75}" dt="2022-03-05T21:44:34.897" v="5363" actId="165"/>
          <ac:picMkLst>
            <pc:docMk/>
            <pc:sldMk cId="3124827879" sldId="376"/>
            <ac:picMk id="159" creationId="{931295D8-E827-427C-BA19-BA0823EC9008}"/>
          </ac:picMkLst>
        </pc:picChg>
        <pc:picChg chg="mod">
          <ac:chgData name="Jorge CASTRO MEJIA" userId="b042455986ff948d" providerId="LiveId" clId="{DCBF758A-C1B1-4EA4-BBF1-E21823747E75}" dt="2022-03-05T21:44:46.228" v="5364" actId="165"/>
          <ac:picMkLst>
            <pc:docMk/>
            <pc:sldMk cId="3124827879" sldId="376"/>
            <ac:picMk id="164" creationId="{A411C67A-53A7-4535-B49F-CDC76F3EC164}"/>
          </ac:picMkLst>
        </pc:picChg>
        <pc:picChg chg="mod">
          <ac:chgData name="Jorge CASTRO MEJIA" userId="b042455986ff948d" providerId="LiveId" clId="{DCBF758A-C1B1-4EA4-BBF1-E21823747E75}" dt="2022-03-05T04:40:09.958" v="2637" actId="1076"/>
          <ac:picMkLst>
            <pc:docMk/>
            <pc:sldMk cId="3124827879" sldId="376"/>
            <ac:picMk id="2054" creationId="{AB4B753A-508D-43FE-8FF0-70C50E97A570}"/>
          </ac:picMkLst>
        </pc:picChg>
      </pc:sldChg>
      <pc:sldChg chg="add del">
        <pc:chgData name="Jorge CASTRO MEJIA" userId="b042455986ff948d" providerId="LiveId" clId="{DCBF758A-C1B1-4EA4-BBF1-E21823747E75}" dt="2022-03-05T08:25:08.582" v="3161" actId="47"/>
        <pc:sldMkLst>
          <pc:docMk/>
          <pc:sldMk cId="2578757351" sldId="377"/>
        </pc:sldMkLst>
      </pc:sldChg>
      <pc:sldChg chg="addSp delSp modSp add mod ord">
        <pc:chgData name="Jorge CASTRO MEJIA" userId="b042455986ff948d" providerId="LiveId" clId="{DCBF758A-C1B1-4EA4-BBF1-E21823747E75}" dt="2022-03-05T18:52:24.640" v="3256" actId="20577"/>
        <pc:sldMkLst>
          <pc:docMk/>
          <pc:sldMk cId="3729082502" sldId="378"/>
        </pc:sldMkLst>
        <pc:spChg chg="mod">
          <ac:chgData name="Jorge CASTRO MEJIA" userId="b042455986ff948d" providerId="LiveId" clId="{DCBF758A-C1B1-4EA4-BBF1-E21823747E75}" dt="2022-03-05T05:46:26.472" v="2812" actId="1076"/>
          <ac:spMkLst>
            <pc:docMk/>
            <pc:sldMk cId="3729082502" sldId="378"/>
            <ac:spMk id="2" creationId="{00000000-0000-0000-0000-000000000000}"/>
          </ac:spMkLst>
        </pc:spChg>
        <pc:spChg chg="add del mod">
          <ac:chgData name="Jorge CASTRO MEJIA" userId="b042455986ff948d" providerId="LiveId" clId="{DCBF758A-C1B1-4EA4-BBF1-E21823747E75}" dt="2022-03-05T05:43:50.674" v="2809"/>
          <ac:spMkLst>
            <pc:docMk/>
            <pc:sldMk cId="3729082502" sldId="378"/>
            <ac:spMk id="5" creationId="{51230B3D-A8A3-4540-8C67-5009436D1D7C}"/>
          </ac:spMkLst>
        </pc:spChg>
        <pc:spChg chg="add mod">
          <ac:chgData name="Jorge CASTRO MEJIA" userId="b042455986ff948d" providerId="LiveId" clId="{DCBF758A-C1B1-4EA4-BBF1-E21823747E75}" dt="2022-03-05T18:52:24.640" v="3256" actId="20577"/>
          <ac:spMkLst>
            <pc:docMk/>
            <pc:sldMk cId="3729082502" sldId="378"/>
            <ac:spMk id="7" creationId="{5720477D-613D-4686-82AE-6058C610D5C7}"/>
          </ac:spMkLst>
        </pc:spChg>
        <pc:picChg chg="add mod">
          <ac:chgData name="Jorge CASTRO MEJIA" userId="b042455986ff948d" providerId="LiveId" clId="{DCBF758A-C1B1-4EA4-BBF1-E21823747E75}" dt="2022-03-05T05:51:48.271" v="2851" actId="1076"/>
          <ac:picMkLst>
            <pc:docMk/>
            <pc:sldMk cId="3729082502" sldId="378"/>
            <ac:picMk id="8" creationId="{4E58F567-1B50-4EC3-BA0D-DB98A97663B0}"/>
          </ac:picMkLst>
        </pc:picChg>
        <pc:picChg chg="add del">
          <ac:chgData name="Jorge CASTRO MEJIA" userId="b042455986ff948d" providerId="LiveId" clId="{DCBF758A-C1B1-4EA4-BBF1-E21823747E75}" dt="2022-03-05T05:54:03.947" v="2853" actId="478"/>
          <ac:picMkLst>
            <pc:docMk/>
            <pc:sldMk cId="3729082502" sldId="378"/>
            <ac:picMk id="10" creationId="{676511D8-0A6A-465D-A81A-38F6475197F6}"/>
          </ac:picMkLst>
        </pc:picChg>
        <pc:picChg chg="add mod">
          <ac:chgData name="Jorge CASTRO MEJIA" userId="b042455986ff948d" providerId="LiveId" clId="{DCBF758A-C1B1-4EA4-BBF1-E21823747E75}" dt="2022-03-05T05:55:40.530" v="2858" actId="1076"/>
          <ac:picMkLst>
            <pc:docMk/>
            <pc:sldMk cId="3729082502" sldId="378"/>
            <ac:picMk id="12" creationId="{06885954-E73C-473E-B435-60B4C12C0F08}"/>
          </ac:picMkLst>
        </pc:picChg>
      </pc:sldChg>
      <pc:sldChg chg="addSp delSp modSp add mod ord delAnim modAnim">
        <pc:chgData name="Jorge CASTRO MEJIA" userId="b042455986ff948d" providerId="LiveId" clId="{DCBF758A-C1B1-4EA4-BBF1-E21823747E75}" dt="2022-03-07T08:07:28.161" v="5459"/>
        <pc:sldMkLst>
          <pc:docMk/>
          <pc:sldMk cId="3049681141" sldId="379"/>
        </pc:sldMkLst>
        <pc:spChg chg="mod">
          <ac:chgData name="Jorge CASTRO MEJIA" userId="b042455986ff948d" providerId="LiveId" clId="{DCBF758A-C1B1-4EA4-BBF1-E21823747E75}" dt="2022-03-06T22:55:51.427" v="5453" actId="113"/>
          <ac:spMkLst>
            <pc:docMk/>
            <pc:sldMk cId="3049681141" sldId="379"/>
            <ac:spMk id="2" creationId="{00000000-0000-0000-0000-000000000000}"/>
          </ac:spMkLst>
        </pc:spChg>
        <pc:spChg chg="del">
          <ac:chgData name="Jorge CASTRO MEJIA" userId="b042455986ff948d" providerId="LiveId" clId="{DCBF758A-C1B1-4EA4-BBF1-E21823747E75}" dt="2022-03-05T06:37:12.280" v="2866" actId="478"/>
          <ac:spMkLst>
            <pc:docMk/>
            <pc:sldMk cId="3049681141" sldId="379"/>
            <ac:spMk id="3" creationId="{52B09209-D8F5-4CBC-A41C-556CA9DB36AC}"/>
          </ac:spMkLst>
        </pc:spChg>
        <pc:spChg chg="del mod">
          <ac:chgData name="Jorge CASTRO MEJIA" userId="b042455986ff948d" providerId="LiveId" clId="{DCBF758A-C1B1-4EA4-BBF1-E21823747E75}" dt="2022-03-05T22:02:03.251" v="5373" actId="478"/>
          <ac:spMkLst>
            <pc:docMk/>
            <pc:sldMk cId="3049681141" sldId="379"/>
            <ac:spMk id="14" creationId="{95916FF3-A355-4CED-8224-CBA3A18833CA}"/>
          </ac:spMkLst>
        </pc:spChg>
        <pc:spChg chg="del">
          <ac:chgData name="Jorge CASTRO MEJIA" userId="b042455986ff948d" providerId="LiveId" clId="{DCBF758A-C1B1-4EA4-BBF1-E21823747E75}" dt="2022-03-05T06:37:12.280" v="2866" actId="478"/>
          <ac:spMkLst>
            <pc:docMk/>
            <pc:sldMk cId="3049681141" sldId="379"/>
            <ac:spMk id="21" creationId="{65879D1E-1BE7-43CA-85E6-0F5D5212C6E5}"/>
          </ac:spMkLst>
        </pc:spChg>
        <pc:spChg chg="del">
          <ac:chgData name="Jorge CASTRO MEJIA" userId="b042455986ff948d" providerId="LiveId" clId="{DCBF758A-C1B1-4EA4-BBF1-E21823747E75}" dt="2022-03-05T06:37:12.280" v="2866" actId="478"/>
          <ac:spMkLst>
            <pc:docMk/>
            <pc:sldMk cId="3049681141" sldId="379"/>
            <ac:spMk id="22" creationId="{6FFEFFC6-299A-4CDC-ADCD-8BCB4C1B113A}"/>
          </ac:spMkLst>
        </pc:spChg>
        <pc:spChg chg="del">
          <ac:chgData name="Jorge CASTRO MEJIA" userId="b042455986ff948d" providerId="LiveId" clId="{DCBF758A-C1B1-4EA4-BBF1-E21823747E75}" dt="2022-03-05T06:37:12.280" v="2866" actId="478"/>
          <ac:spMkLst>
            <pc:docMk/>
            <pc:sldMk cId="3049681141" sldId="379"/>
            <ac:spMk id="23" creationId="{1FA612FD-7ACE-47F5-9742-F43EAF7E4704}"/>
          </ac:spMkLst>
        </pc:spChg>
        <pc:spChg chg="del">
          <ac:chgData name="Jorge CASTRO MEJIA" userId="b042455986ff948d" providerId="LiveId" clId="{DCBF758A-C1B1-4EA4-BBF1-E21823747E75}" dt="2022-03-05T06:37:12.280" v="2866" actId="478"/>
          <ac:spMkLst>
            <pc:docMk/>
            <pc:sldMk cId="3049681141" sldId="379"/>
            <ac:spMk id="24" creationId="{DC6E5D53-6CB1-463F-A97C-C9473F81E43E}"/>
          </ac:spMkLst>
        </pc:spChg>
        <pc:spChg chg="del">
          <ac:chgData name="Jorge CASTRO MEJIA" userId="b042455986ff948d" providerId="LiveId" clId="{DCBF758A-C1B1-4EA4-BBF1-E21823747E75}" dt="2022-03-05T06:37:12.280" v="2866" actId="478"/>
          <ac:spMkLst>
            <pc:docMk/>
            <pc:sldMk cId="3049681141" sldId="379"/>
            <ac:spMk id="25" creationId="{70E1E6EE-3B64-409B-9E31-56D2673E4EAB}"/>
          </ac:spMkLst>
        </pc:spChg>
        <pc:spChg chg="del">
          <ac:chgData name="Jorge CASTRO MEJIA" userId="b042455986ff948d" providerId="LiveId" clId="{DCBF758A-C1B1-4EA4-BBF1-E21823747E75}" dt="2022-03-05T06:37:12.280" v="2866" actId="478"/>
          <ac:spMkLst>
            <pc:docMk/>
            <pc:sldMk cId="3049681141" sldId="379"/>
            <ac:spMk id="26" creationId="{3C23B6FE-5E28-4192-8FEB-FE225498CE23}"/>
          </ac:spMkLst>
        </pc:spChg>
        <pc:spChg chg="del">
          <ac:chgData name="Jorge CASTRO MEJIA" userId="b042455986ff948d" providerId="LiveId" clId="{DCBF758A-C1B1-4EA4-BBF1-E21823747E75}" dt="2022-03-05T06:37:12.280" v="2866" actId="478"/>
          <ac:spMkLst>
            <pc:docMk/>
            <pc:sldMk cId="3049681141" sldId="379"/>
            <ac:spMk id="27" creationId="{3DE5B8AC-6952-4507-9C6A-EBD3CFAD055E}"/>
          </ac:spMkLst>
        </pc:spChg>
        <pc:spChg chg="mod">
          <ac:chgData name="Jorge CASTRO MEJIA" userId="b042455986ff948d" providerId="LiveId" clId="{DCBF758A-C1B1-4EA4-BBF1-E21823747E75}" dt="2022-03-05T07:07:43.484" v="2938" actId="1076"/>
          <ac:spMkLst>
            <pc:docMk/>
            <pc:sldMk cId="3049681141" sldId="379"/>
            <ac:spMk id="59" creationId="{D3094ADA-78E2-4AD7-822D-56E88BD78EEB}"/>
          </ac:spMkLst>
        </pc:spChg>
        <pc:spChg chg="del">
          <ac:chgData name="Jorge CASTRO MEJIA" userId="b042455986ff948d" providerId="LiveId" clId="{DCBF758A-C1B1-4EA4-BBF1-E21823747E75}" dt="2022-03-05T06:37:12.280" v="2866" actId="478"/>
          <ac:spMkLst>
            <pc:docMk/>
            <pc:sldMk cId="3049681141" sldId="379"/>
            <ac:spMk id="75" creationId="{D9C1B52C-8188-4A89-876D-AFBE7514F93C}"/>
          </ac:spMkLst>
        </pc:spChg>
        <pc:spChg chg="del">
          <ac:chgData name="Jorge CASTRO MEJIA" userId="b042455986ff948d" providerId="LiveId" clId="{DCBF758A-C1B1-4EA4-BBF1-E21823747E75}" dt="2022-03-05T06:37:12.280" v="2866" actId="478"/>
          <ac:spMkLst>
            <pc:docMk/>
            <pc:sldMk cId="3049681141" sldId="379"/>
            <ac:spMk id="77" creationId="{FF1EE16A-2BC4-4864-969E-213423DE4089}"/>
          </ac:spMkLst>
        </pc:spChg>
        <pc:spChg chg="del">
          <ac:chgData name="Jorge CASTRO MEJIA" userId="b042455986ff948d" providerId="LiveId" clId="{DCBF758A-C1B1-4EA4-BBF1-E21823747E75}" dt="2022-03-05T06:37:12.280" v="2866" actId="478"/>
          <ac:spMkLst>
            <pc:docMk/>
            <pc:sldMk cId="3049681141" sldId="379"/>
            <ac:spMk id="78" creationId="{9F070216-F6D2-4C14-AA90-68EC57C94CA5}"/>
          </ac:spMkLst>
        </pc:spChg>
        <pc:spChg chg="del">
          <ac:chgData name="Jorge CASTRO MEJIA" userId="b042455986ff948d" providerId="LiveId" clId="{DCBF758A-C1B1-4EA4-BBF1-E21823747E75}" dt="2022-03-05T06:37:12.280" v="2866" actId="478"/>
          <ac:spMkLst>
            <pc:docMk/>
            <pc:sldMk cId="3049681141" sldId="379"/>
            <ac:spMk id="79" creationId="{E952EA8B-59B8-406A-9F88-B52AC955AB5F}"/>
          </ac:spMkLst>
        </pc:spChg>
        <pc:spChg chg="del">
          <ac:chgData name="Jorge CASTRO MEJIA" userId="b042455986ff948d" providerId="LiveId" clId="{DCBF758A-C1B1-4EA4-BBF1-E21823747E75}" dt="2022-03-05T06:37:12.280" v="2866" actId="478"/>
          <ac:spMkLst>
            <pc:docMk/>
            <pc:sldMk cId="3049681141" sldId="379"/>
            <ac:spMk id="80" creationId="{673DED57-0EF2-4154-BDC4-A73CB33CD2AF}"/>
          </ac:spMkLst>
        </pc:spChg>
        <pc:spChg chg="del">
          <ac:chgData name="Jorge CASTRO MEJIA" userId="b042455986ff948d" providerId="LiveId" clId="{DCBF758A-C1B1-4EA4-BBF1-E21823747E75}" dt="2022-03-05T06:37:12.280" v="2866" actId="478"/>
          <ac:spMkLst>
            <pc:docMk/>
            <pc:sldMk cId="3049681141" sldId="379"/>
            <ac:spMk id="81" creationId="{77EAA199-CDFE-4535-AF88-38AF122D7814}"/>
          </ac:spMkLst>
        </pc:spChg>
        <pc:spChg chg="del">
          <ac:chgData name="Jorge CASTRO MEJIA" userId="b042455986ff948d" providerId="LiveId" clId="{DCBF758A-C1B1-4EA4-BBF1-E21823747E75}" dt="2022-03-05T06:37:12.280" v="2866" actId="478"/>
          <ac:spMkLst>
            <pc:docMk/>
            <pc:sldMk cId="3049681141" sldId="379"/>
            <ac:spMk id="82" creationId="{8294C12C-7B9D-420E-AA27-2A88291BB4A0}"/>
          </ac:spMkLst>
        </pc:spChg>
        <pc:spChg chg="del">
          <ac:chgData name="Jorge CASTRO MEJIA" userId="b042455986ff948d" providerId="LiveId" clId="{DCBF758A-C1B1-4EA4-BBF1-E21823747E75}" dt="2022-03-05T06:37:12.280" v="2866" actId="478"/>
          <ac:spMkLst>
            <pc:docMk/>
            <pc:sldMk cId="3049681141" sldId="379"/>
            <ac:spMk id="83" creationId="{96C2347F-E3FC-4B95-8E06-E89BB27E3810}"/>
          </ac:spMkLst>
        </pc:spChg>
        <pc:spChg chg="del">
          <ac:chgData name="Jorge CASTRO MEJIA" userId="b042455986ff948d" providerId="LiveId" clId="{DCBF758A-C1B1-4EA4-BBF1-E21823747E75}" dt="2022-03-05T06:40:16.047" v="2873" actId="478"/>
          <ac:spMkLst>
            <pc:docMk/>
            <pc:sldMk cId="3049681141" sldId="379"/>
            <ac:spMk id="84" creationId="{60615EDB-FFFE-429E-9FFF-EECDB97E4AEF}"/>
          </ac:spMkLst>
        </pc:spChg>
        <pc:spChg chg="del">
          <ac:chgData name="Jorge CASTRO MEJIA" userId="b042455986ff948d" providerId="LiveId" clId="{DCBF758A-C1B1-4EA4-BBF1-E21823747E75}" dt="2022-03-05T06:40:16.047" v="2873" actId="478"/>
          <ac:spMkLst>
            <pc:docMk/>
            <pc:sldMk cId="3049681141" sldId="379"/>
            <ac:spMk id="85" creationId="{5C3370C0-C659-49EA-A46A-77562CBF096F}"/>
          </ac:spMkLst>
        </pc:spChg>
        <pc:spChg chg="del">
          <ac:chgData name="Jorge CASTRO MEJIA" userId="b042455986ff948d" providerId="LiveId" clId="{DCBF758A-C1B1-4EA4-BBF1-E21823747E75}" dt="2022-03-05T06:40:16.047" v="2873" actId="478"/>
          <ac:spMkLst>
            <pc:docMk/>
            <pc:sldMk cId="3049681141" sldId="379"/>
            <ac:spMk id="86" creationId="{A85BFCAE-CF3D-4152-B6F0-123C067A9977}"/>
          </ac:spMkLst>
        </pc:spChg>
        <pc:spChg chg="del">
          <ac:chgData name="Jorge CASTRO MEJIA" userId="b042455986ff948d" providerId="LiveId" clId="{DCBF758A-C1B1-4EA4-BBF1-E21823747E75}" dt="2022-03-05T06:40:16.047" v="2873" actId="478"/>
          <ac:spMkLst>
            <pc:docMk/>
            <pc:sldMk cId="3049681141" sldId="379"/>
            <ac:spMk id="87" creationId="{5136E2ED-61C4-45DE-A862-155D636F735E}"/>
          </ac:spMkLst>
        </pc:spChg>
        <pc:spChg chg="del">
          <ac:chgData name="Jorge CASTRO MEJIA" userId="b042455986ff948d" providerId="LiveId" clId="{DCBF758A-C1B1-4EA4-BBF1-E21823747E75}" dt="2022-03-05T06:40:16.047" v="2873" actId="478"/>
          <ac:spMkLst>
            <pc:docMk/>
            <pc:sldMk cId="3049681141" sldId="379"/>
            <ac:spMk id="88" creationId="{F87990F9-AB01-4539-9B89-4664DFF11D32}"/>
          </ac:spMkLst>
        </pc:spChg>
        <pc:spChg chg="del">
          <ac:chgData name="Jorge CASTRO MEJIA" userId="b042455986ff948d" providerId="LiveId" clId="{DCBF758A-C1B1-4EA4-BBF1-E21823747E75}" dt="2022-03-05T06:40:16.047" v="2873" actId="478"/>
          <ac:spMkLst>
            <pc:docMk/>
            <pc:sldMk cId="3049681141" sldId="379"/>
            <ac:spMk id="89" creationId="{A51736D4-F672-4979-9105-6226F2007240}"/>
          </ac:spMkLst>
        </pc:spChg>
        <pc:spChg chg="del">
          <ac:chgData name="Jorge CASTRO MEJIA" userId="b042455986ff948d" providerId="LiveId" clId="{DCBF758A-C1B1-4EA4-BBF1-E21823747E75}" dt="2022-03-05T06:40:16.047" v="2873" actId="478"/>
          <ac:spMkLst>
            <pc:docMk/>
            <pc:sldMk cId="3049681141" sldId="379"/>
            <ac:spMk id="90" creationId="{0A9318BF-53BB-42C0-860D-40EA59B296EE}"/>
          </ac:spMkLst>
        </pc:spChg>
        <pc:spChg chg="del">
          <ac:chgData name="Jorge CASTRO MEJIA" userId="b042455986ff948d" providerId="LiveId" clId="{DCBF758A-C1B1-4EA4-BBF1-E21823747E75}" dt="2022-03-05T06:40:16.047" v="2873" actId="478"/>
          <ac:spMkLst>
            <pc:docMk/>
            <pc:sldMk cId="3049681141" sldId="379"/>
            <ac:spMk id="91" creationId="{82FB1788-820A-45F2-9412-9A8D4BCFA092}"/>
          </ac:spMkLst>
        </pc:spChg>
        <pc:spChg chg="del">
          <ac:chgData name="Jorge CASTRO MEJIA" userId="b042455986ff948d" providerId="LiveId" clId="{DCBF758A-C1B1-4EA4-BBF1-E21823747E75}" dt="2022-03-05T06:44:32.821" v="2882" actId="478"/>
          <ac:spMkLst>
            <pc:docMk/>
            <pc:sldMk cId="3049681141" sldId="379"/>
            <ac:spMk id="98" creationId="{540125A2-A909-4EDC-B204-37142450427C}"/>
          </ac:spMkLst>
        </pc:spChg>
        <pc:spChg chg="del">
          <ac:chgData name="Jorge CASTRO MEJIA" userId="b042455986ff948d" providerId="LiveId" clId="{DCBF758A-C1B1-4EA4-BBF1-E21823747E75}" dt="2022-03-05T06:44:32.821" v="2882" actId="478"/>
          <ac:spMkLst>
            <pc:docMk/>
            <pc:sldMk cId="3049681141" sldId="379"/>
            <ac:spMk id="99" creationId="{8401AB70-A0B8-4927-9BD5-9B04CA0554F5}"/>
          </ac:spMkLst>
        </pc:spChg>
        <pc:spChg chg="del">
          <ac:chgData name="Jorge CASTRO MEJIA" userId="b042455986ff948d" providerId="LiveId" clId="{DCBF758A-C1B1-4EA4-BBF1-E21823747E75}" dt="2022-03-05T06:44:32.821" v="2882" actId="478"/>
          <ac:spMkLst>
            <pc:docMk/>
            <pc:sldMk cId="3049681141" sldId="379"/>
            <ac:spMk id="100" creationId="{8134DE67-CAA0-4AC4-BF16-77DECF5A8B62}"/>
          </ac:spMkLst>
        </pc:spChg>
        <pc:spChg chg="del">
          <ac:chgData name="Jorge CASTRO MEJIA" userId="b042455986ff948d" providerId="LiveId" clId="{DCBF758A-C1B1-4EA4-BBF1-E21823747E75}" dt="2022-03-05T06:44:32.821" v="2882" actId="478"/>
          <ac:spMkLst>
            <pc:docMk/>
            <pc:sldMk cId="3049681141" sldId="379"/>
            <ac:spMk id="101" creationId="{56D93B53-D110-4492-B348-7041CB278452}"/>
          </ac:spMkLst>
        </pc:spChg>
        <pc:spChg chg="del">
          <ac:chgData name="Jorge CASTRO MEJIA" userId="b042455986ff948d" providerId="LiveId" clId="{DCBF758A-C1B1-4EA4-BBF1-E21823747E75}" dt="2022-03-05T06:44:32.821" v="2882" actId="478"/>
          <ac:spMkLst>
            <pc:docMk/>
            <pc:sldMk cId="3049681141" sldId="379"/>
            <ac:spMk id="102" creationId="{1EDEEAA5-347A-4303-B18E-44BCC3A0DC3F}"/>
          </ac:spMkLst>
        </pc:spChg>
        <pc:spChg chg="del">
          <ac:chgData name="Jorge CASTRO MEJIA" userId="b042455986ff948d" providerId="LiveId" clId="{DCBF758A-C1B1-4EA4-BBF1-E21823747E75}" dt="2022-03-05T06:44:32.821" v="2882" actId="478"/>
          <ac:spMkLst>
            <pc:docMk/>
            <pc:sldMk cId="3049681141" sldId="379"/>
            <ac:spMk id="103" creationId="{7B0BB927-8B9B-44FF-BEB1-4D613327090F}"/>
          </ac:spMkLst>
        </pc:spChg>
        <pc:spChg chg="del">
          <ac:chgData name="Jorge CASTRO MEJIA" userId="b042455986ff948d" providerId="LiveId" clId="{DCBF758A-C1B1-4EA4-BBF1-E21823747E75}" dt="2022-03-05T06:44:32.821" v="2882" actId="478"/>
          <ac:spMkLst>
            <pc:docMk/>
            <pc:sldMk cId="3049681141" sldId="379"/>
            <ac:spMk id="104" creationId="{CBFCE9C5-277A-4702-AAA9-3A0AF9DC2396}"/>
          </ac:spMkLst>
        </pc:spChg>
        <pc:spChg chg="del">
          <ac:chgData name="Jorge CASTRO MEJIA" userId="b042455986ff948d" providerId="LiveId" clId="{DCBF758A-C1B1-4EA4-BBF1-E21823747E75}" dt="2022-03-05T06:44:32.821" v="2882" actId="478"/>
          <ac:spMkLst>
            <pc:docMk/>
            <pc:sldMk cId="3049681141" sldId="379"/>
            <ac:spMk id="105" creationId="{8AA251EB-2252-444F-8388-184088F2AD82}"/>
          </ac:spMkLst>
        </pc:spChg>
        <pc:spChg chg="del">
          <ac:chgData name="Jorge CASTRO MEJIA" userId="b042455986ff948d" providerId="LiveId" clId="{DCBF758A-C1B1-4EA4-BBF1-E21823747E75}" dt="2022-03-05T06:44:32.821" v="2882" actId="478"/>
          <ac:spMkLst>
            <pc:docMk/>
            <pc:sldMk cId="3049681141" sldId="379"/>
            <ac:spMk id="106" creationId="{F9E051B3-5C53-4F11-80B7-A8BA21C6BC8B}"/>
          </ac:spMkLst>
        </pc:spChg>
        <pc:spChg chg="del">
          <ac:chgData name="Jorge CASTRO MEJIA" userId="b042455986ff948d" providerId="LiveId" clId="{DCBF758A-C1B1-4EA4-BBF1-E21823747E75}" dt="2022-03-05T06:44:32.821" v="2882" actId="478"/>
          <ac:spMkLst>
            <pc:docMk/>
            <pc:sldMk cId="3049681141" sldId="379"/>
            <ac:spMk id="107" creationId="{DF6B8158-DBDD-44DC-959C-78F5DDF5E661}"/>
          </ac:spMkLst>
        </pc:spChg>
        <pc:spChg chg="del">
          <ac:chgData name="Jorge CASTRO MEJIA" userId="b042455986ff948d" providerId="LiveId" clId="{DCBF758A-C1B1-4EA4-BBF1-E21823747E75}" dt="2022-03-05T06:44:32.821" v="2882" actId="478"/>
          <ac:spMkLst>
            <pc:docMk/>
            <pc:sldMk cId="3049681141" sldId="379"/>
            <ac:spMk id="108" creationId="{16BE0D94-8551-4AE3-8888-DC4EF5464746}"/>
          </ac:spMkLst>
        </pc:spChg>
        <pc:spChg chg="del">
          <ac:chgData name="Jorge CASTRO MEJIA" userId="b042455986ff948d" providerId="LiveId" clId="{DCBF758A-C1B1-4EA4-BBF1-E21823747E75}" dt="2022-03-05T06:44:32.821" v="2882" actId="478"/>
          <ac:spMkLst>
            <pc:docMk/>
            <pc:sldMk cId="3049681141" sldId="379"/>
            <ac:spMk id="109" creationId="{229073C2-B0B9-4CA2-81F3-464FC80D0FD9}"/>
          </ac:spMkLst>
        </pc:spChg>
        <pc:spChg chg="del">
          <ac:chgData name="Jorge CASTRO MEJIA" userId="b042455986ff948d" providerId="LiveId" clId="{DCBF758A-C1B1-4EA4-BBF1-E21823747E75}" dt="2022-03-05T06:44:32.821" v="2882" actId="478"/>
          <ac:spMkLst>
            <pc:docMk/>
            <pc:sldMk cId="3049681141" sldId="379"/>
            <ac:spMk id="110" creationId="{8CA50453-4573-482B-8905-D0A546A92A98}"/>
          </ac:spMkLst>
        </pc:spChg>
        <pc:spChg chg="del">
          <ac:chgData name="Jorge CASTRO MEJIA" userId="b042455986ff948d" providerId="LiveId" clId="{DCBF758A-C1B1-4EA4-BBF1-E21823747E75}" dt="2022-03-05T06:44:32.821" v="2882" actId="478"/>
          <ac:spMkLst>
            <pc:docMk/>
            <pc:sldMk cId="3049681141" sldId="379"/>
            <ac:spMk id="111" creationId="{8EA72854-B07D-4953-9363-794E00EC80D8}"/>
          </ac:spMkLst>
        </pc:spChg>
        <pc:spChg chg="del">
          <ac:chgData name="Jorge CASTRO MEJIA" userId="b042455986ff948d" providerId="LiveId" clId="{DCBF758A-C1B1-4EA4-BBF1-E21823747E75}" dt="2022-03-05T06:44:32.821" v="2882" actId="478"/>
          <ac:spMkLst>
            <pc:docMk/>
            <pc:sldMk cId="3049681141" sldId="379"/>
            <ac:spMk id="112" creationId="{CABF5CD6-F53E-435D-811B-6FBE04FF590B}"/>
          </ac:spMkLst>
        </pc:spChg>
        <pc:spChg chg="del">
          <ac:chgData name="Jorge CASTRO MEJIA" userId="b042455986ff948d" providerId="LiveId" clId="{DCBF758A-C1B1-4EA4-BBF1-E21823747E75}" dt="2022-03-05T06:44:32.821" v="2882" actId="478"/>
          <ac:spMkLst>
            <pc:docMk/>
            <pc:sldMk cId="3049681141" sldId="379"/>
            <ac:spMk id="113" creationId="{F836D21E-188A-4F49-8B58-84B3E9688030}"/>
          </ac:spMkLst>
        </pc:spChg>
        <pc:spChg chg="add mod">
          <ac:chgData name="Jorge CASTRO MEJIA" userId="b042455986ff948d" providerId="LiveId" clId="{DCBF758A-C1B1-4EA4-BBF1-E21823747E75}" dt="2022-03-05T22:02:05.459" v="5374"/>
          <ac:spMkLst>
            <pc:docMk/>
            <pc:sldMk cId="3049681141" sldId="379"/>
            <ac:spMk id="116" creationId="{B2B83408-A678-4710-B81A-9D7FBE525697}"/>
          </ac:spMkLst>
        </pc:spChg>
        <pc:spChg chg="mod">
          <ac:chgData name="Jorge CASTRO MEJIA" userId="b042455986ff948d" providerId="LiveId" clId="{DCBF758A-C1B1-4EA4-BBF1-E21823747E75}" dt="2022-03-05T22:02:05.459" v="5374"/>
          <ac:spMkLst>
            <pc:docMk/>
            <pc:sldMk cId="3049681141" sldId="379"/>
            <ac:spMk id="121" creationId="{DC8106B7-E200-4430-9E2E-B9E9E443B5EA}"/>
          </ac:spMkLst>
        </pc:spChg>
        <pc:spChg chg="mod">
          <ac:chgData name="Jorge CASTRO MEJIA" userId="b042455986ff948d" providerId="LiveId" clId="{DCBF758A-C1B1-4EA4-BBF1-E21823747E75}" dt="2022-03-05T22:02:05.459" v="5374"/>
          <ac:spMkLst>
            <pc:docMk/>
            <pc:sldMk cId="3049681141" sldId="379"/>
            <ac:spMk id="123" creationId="{AFF00ED2-D516-40D9-B8C0-EA2076393B72}"/>
          </ac:spMkLst>
        </pc:spChg>
        <pc:spChg chg="mod">
          <ac:chgData name="Jorge CASTRO MEJIA" userId="b042455986ff948d" providerId="LiveId" clId="{DCBF758A-C1B1-4EA4-BBF1-E21823747E75}" dt="2022-03-05T22:02:05.459" v="5374"/>
          <ac:spMkLst>
            <pc:docMk/>
            <pc:sldMk cId="3049681141" sldId="379"/>
            <ac:spMk id="124" creationId="{C780AAA8-963D-4D54-A6B6-12DE08B99DBD}"/>
          </ac:spMkLst>
        </pc:spChg>
        <pc:spChg chg="add mod">
          <ac:chgData name="Jorge CASTRO MEJIA" userId="b042455986ff948d" providerId="LiveId" clId="{DCBF758A-C1B1-4EA4-BBF1-E21823747E75}" dt="2022-03-05T22:03:53.111" v="5376"/>
          <ac:spMkLst>
            <pc:docMk/>
            <pc:sldMk cId="3049681141" sldId="379"/>
            <ac:spMk id="126" creationId="{31B76374-F35C-481C-A95B-F3C3034C61DF}"/>
          </ac:spMkLst>
        </pc:spChg>
        <pc:spChg chg="add mod">
          <ac:chgData name="Jorge CASTRO MEJIA" userId="b042455986ff948d" providerId="LiveId" clId="{DCBF758A-C1B1-4EA4-BBF1-E21823747E75}" dt="2022-03-05T22:03:53.111" v="5376"/>
          <ac:spMkLst>
            <pc:docMk/>
            <pc:sldMk cId="3049681141" sldId="379"/>
            <ac:spMk id="127" creationId="{AE417A0E-1530-41DB-909A-66812CF747C0}"/>
          </ac:spMkLst>
        </pc:spChg>
        <pc:spChg chg="add mod">
          <ac:chgData name="Jorge CASTRO MEJIA" userId="b042455986ff948d" providerId="LiveId" clId="{DCBF758A-C1B1-4EA4-BBF1-E21823747E75}" dt="2022-03-05T22:03:53.111" v="5376"/>
          <ac:spMkLst>
            <pc:docMk/>
            <pc:sldMk cId="3049681141" sldId="379"/>
            <ac:spMk id="128" creationId="{0EB06E4A-9A15-457F-A940-6C42B65E7833}"/>
          </ac:spMkLst>
        </pc:spChg>
        <pc:spChg chg="del">
          <ac:chgData name="Jorge CASTRO MEJIA" userId="b042455986ff948d" providerId="LiveId" clId="{DCBF758A-C1B1-4EA4-BBF1-E21823747E75}" dt="2022-03-05T06:48:12.353" v="2885" actId="478"/>
          <ac:spMkLst>
            <pc:docMk/>
            <pc:sldMk cId="3049681141" sldId="379"/>
            <ac:spMk id="133" creationId="{0892C662-32A2-45E0-B3AE-7960B0521BAB}"/>
          </ac:spMkLst>
        </pc:spChg>
        <pc:spChg chg="del">
          <ac:chgData name="Jorge CASTRO MEJIA" userId="b042455986ff948d" providerId="LiveId" clId="{DCBF758A-C1B1-4EA4-BBF1-E21823747E75}" dt="2022-03-05T06:48:12.353" v="2885" actId="478"/>
          <ac:spMkLst>
            <pc:docMk/>
            <pc:sldMk cId="3049681141" sldId="379"/>
            <ac:spMk id="135" creationId="{9DD2D279-9AC6-4A7D-8950-7532C05C3363}"/>
          </ac:spMkLst>
        </pc:spChg>
        <pc:spChg chg="del">
          <ac:chgData name="Jorge CASTRO MEJIA" userId="b042455986ff948d" providerId="LiveId" clId="{DCBF758A-C1B1-4EA4-BBF1-E21823747E75}" dt="2022-03-05T06:48:12.353" v="2885" actId="478"/>
          <ac:spMkLst>
            <pc:docMk/>
            <pc:sldMk cId="3049681141" sldId="379"/>
            <ac:spMk id="136" creationId="{102A7F41-DAD8-4E99-BF51-106CE9E2B900}"/>
          </ac:spMkLst>
        </pc:spChg>
        <pc:spChg chg="del">
          <ac:chgData name="Jorge CASTRO MEJIA" userId="b042455986ff948d" providerId="LiveId" clId="{DCBF758A-C1B1-4EA4-BBF1-E21823747E75}" dt="2022-03-05T06:48:12.353" v="2885" actId="478"/>
          <ac:spMkLst>
            <pc:docMk/>
            <pc:sldMk cId="3049681141" sldId="379"/>
            <ac:spMk id="137" creationId="{60DCC6E5-1D17-47CA-8ED0-FBCDE5C9FEC5}"/>
          </ac:spMkLst>
        </pc:spChg>
        <pc:spChg chg="del">
          <ac:chgData name="Jorge CASTRO MEJIA" userId="b042455986ff948d" providerId="LiveId" clId="{DCBF758A-C1B1-4EA4-BBF1-E21823747E75}" dt="2022-03-05T06:48:12.353" v="2885" actId="478"/>
          <ac:spMkLst>
            <pc:docMk/>
            <pc:sldMk cId="3049681141" sldId="379"/>
            <ac:spMk id="138" creationId="{69D102A7-23F9-4F40-A001-F7B027EED69C}"/>
          </ac:spMkLst>
        </pc:spChg>
        <pc:spChg chg="del">
          <ac:chgData name="Jorge CASTRO MEJIA" userId="b042455986ff948d" providerId="LiveId" clId="{DCBF758A-C1B1-4EA4-BBF1-E21823747E75}" dt="2022-03-05T06:48:12.353" v="2885" actId="478"/>
          <ac:spMkLst>
            <pc:docMk/>
            <pc:sldMk cId="3049681141" sldId="379"/>
            <ac:spMk id="139" creationId="{C9722EA4-550B-4721-B8B7-9B21AC0677CC}"/>
          </ac:spMkLst>
        </pc:spChg>
        <pc:spChg chg="del">
          <ac:chgData name="Jorge CASTRO MEJIA" userId="b042455986ff948d" providerId="LiveId" clId="{DCBF758A-C1B1-4EA4-BBF1-E21823747E75}" dt="2022-03-05T06:48:12.353" v="2885" actId="478"/>
          <ac:spMkLst>
            <pc:docMk/>
            <pc:sldMk cId="3049681141" sldId="379"/>
            <ac:spMk id="140" creationId="{802E35C4-540F-4607-8AF8-CCF0C41AB9E3}"/>
          </ac:spMkLst>
        </pc:spChg>
        <pc:spChg chg="del">
          <ac:chgData name="Jorge CASTRO MEJIA" userId="b042455986ff948d" providerId="LiveId" clId="{DCBF758A-C1B1-4EA4-BBF1-E21823747E75}" dt="2022-03-05T06:48:12.353" v="2885" actId="478"/>
          <ac:spMkLst>
            <pc:docMk/>
            <pc:sldMk cId="3049681141" sldId="379"/>
            <ac:spMk id="142" creationId="{74BEF359-8AC1-4736-B282-F193727C211D}"/>
          </ac:spMkLst>
        </pc:spChg>
        <pc:spChg chg="del">
          <ac:chgData name="Jorge CASTRO MEJIA" userId="b042455986ff948d" providerId="LiveId" clId="{DCBF758A-C1B1-4EA4-BBF1-E21823747E75}" dt="2022-03-05T06:48:12.353" v="2885" actId="478"/>
          <ac:spMkLst>
            <pc:docMk/>
            <pc:sldMk cId="3049681141" sldId="379"/>
            <ac:spMk id="143" creationId="{390A9DC1-F77B-47F3-90E2-799563079BB9}"/>
          </ac:spMkLst>
        </pc:spChg>
        <pc:spChg chg="del">
          <ac:chgData name="Jorge CASTRO MEJIA" userId="b042455986ff948d" providerId="LiveId" clId="{DCBF758A-C1B1-4EA4-BBF1-E21823747E75}" dt="2022-03-05T06:48:12.353" v="2885" actId="478"/>
          <ac:spMkLst>
            <pc:docMk/>
            <pc:sldMk cId="3049681141" sldId="379"/>
            <ac:spMk id="144" creationId="{4B7758BA-39F5-417C-B7B7-41B4F69BC954}"/>
          </ac:spMkLst>
        </pc:spChg>
        <pc:spChg chg="del">
          <ac:chgData name="Jorge CASTRO MEJIA" userId="b042455986ff948d" providerId="LiveId" clId="{DCBF758A-C1B1-4EA4-BBF1-E21823747E75}" dt="2022-03-05T06:48:12.353" v="2885" actId="478"/>
          <ac:spMkLst>
            <pc:docMk/>
            <pc:sldMk cId="3049681141" sldId="379"/>
            <ac:spMk id="145" creationId="{998255FB-AF38-4804-A1BD-B4954564E1CB}"/>
          </ac:spMkLst>
        </pc:spChg>
        <pc:spChg chg="del">
          <ac:chgData name="Jorge CASTRO MEJIA" userId="b042455986ff948d" providerId="LiveId" clId="{DCBF758A-C1B1-4EA4-BBF1-E21823747E75}" dt="2022-03-05T06:48:12.353" v="2885" actId="478"/>
          <ac:spMkLst>
            <pc:docMk/>
            <pc:sldMk cId="3049681141" sldId="379"/>
            <ac:spMk id="147" creationId="{E0B06FDE-317B-4BE7-82F0-EDA6F5916826}"/>
          </ac:spMkLst>
        </pc:spChg>
        <pc:spChg chg="del">
          <ac:chgData name="Jorge CASTRO MEJIA" userId="b042455986ff948d" providerId="LiveId" clId="{DCBF758A-C1B1-4EA4-BBF1-E21823747E75}" dt="2022-03-05T06:48:12.353" v="2885" actId="478"/>
          <ac:spMkLst>
            <pc:docMk/>
            <pc:sldMk cId="3049681141" sldId="379"/>
            <ac:spMk id="148" creationId="{2A23B62D-BD97-44F1-B805-E412888688F0}"/>
          </ac:spMkLst>
        </pc:spChg>
        <pc:spChg chg="del">
          <ac:chgData name="Jorge CASTRO MEJIA" userId="b042455986ff948d" providerId="LiveId" clId="{DCBF758A-C1B1-4EA4-BBF1-E21823747E75}" dt="2022-03-05T06:48:12.353" v="2885" actId="478"/>
          <ac:spMkLst>
            <pc:docMk/>
            <pc:sldMk cId="3049681141" sldId="379"/>
            <ac:spMk id="149" creationId="{59E45935-4FF9-4987-978E-31BC796B1D4F}"/>
          </ac:spMkLst>
        </pc:spChg>
        <pc:spChg chg="del">
          <ac:chgData name="Jorge CASTRO MEJIA" userId="b042455986ff948d" providerId="LiveId" clId="{DCBF758A-C1B1-4EA4-BBF1-E21823747E75}" dt="2022-03-05T06:48:12.353" v="2885" actId="478"/>
          <ac:spMkLst>
            <pc:docMk/>
            <pc:sldMk cId="3049681141" sldId="379"/>
            <ac:spMk id="150" creationId="{B2D38F45-CD4C-41CE-B991-EE9847546C24}"/>
          </ac:spMkLst>
        </pc:spChg>
        <pc:spChg chg="del">
          <ac:chgData name="Jorge CASTRO MEJIA" userId="b042455986ff948d" providerId="LiveId" clId="{DCBF758A-C1B1-4EA4-BBF1-E21823747E75}" dt="2022-03-05T06:48:12.353" v="2885" actId="478"/>
          <ac:spMkLst>
            <pc:docMk/>
            <pc:sldMk cId="3049681141" sldId="379"/>
            <ac:spMk id="151" creationId="{164F0FAC-25BB-491C-B329-DE2B9E21DF3C}"/>
          </ac:spMkLst>
        </pc:spChg>
        <pc:spChg chg="add del mod">
          <ac:chgData name="Jorge CASTRO MEJIA" userId="b042455986ff948d" providerId="LiveId" clId="{DCBF758A-C1B1-4EA4-BBF1-E21823747E75}" dt="2022-03-05T06:37:32.748" v="2870"/>
          <ac:spMkLst>
            <pc:docMk/>
            <pc:sldMk cId="3049681141" sldId="379"/>
            <ac:spMk id="159" creationId="{33041054-EF6F-40CB-8E51-8FD1149ADFEA}"/>
          </ac:spMkLst>
        </pc:spChg>
        <pc:spChg chg="add del mod">
          <ac:chgData name="Jorge CASTRO MEJIA" userId="b042455986ff948d" providerId="LiveId" clId="{DCBF758A-C1B1-4EA4-BBF1-E21823747E75}" dt="2022-03-05T06:37:32.748" v="2870"/>
          <ac:spMkLst>
            <pc:docMk/>
            <pc:sldMk cId="3049681141" sldId="379"/>
            <ac:spMk id="160" creationId="{CBABAA33-FC0B-405F-88CA-7C8CC55CD57B}"/>
          </ac:spMkLst>
        </pc:spChg>
        <pc:spChg chg="add del mod">
          <ac:chgData name="Jorge CASTRO MEJIA" userId="b042455986ff948d" providerId="LiveId" clId="{DCBF758A-C1B1-4EA4-BBF1-E21823747E75}" dt="2022-03-05T06:37:32.748" v="2870"/>
          <ac:spMkLst>
            <pc:docMk/>
            <pc:sldMk cId="3049681141" sldId="379"/>
            <ac:spMk id="161" creationId="{E8A63B07-D01D-48A4-8D77-122A45D4CA62}"/>
          </ac:spMkLst>
        </pc:spChg>
        <pc:spChg chg="add del mod">
          <ac:chgData name="Jorge CASTRO MEJIA" userId="b042455986ff948d" providerId="LiveId" clId="{DCBF758A-C1B1-4EA4-BBF1-E21823747E75}" dt="2022-03-05T06:37:32.748" v="2870"/>
          <ac:spMkLst>
            <pc:docMk/>
            <pc:sldMk cId="3049681141" sldId="379"/>
            <ac:spMk id="162" creationId="{4906D3D4-360D-4243-AB42-52C7D88B5F85}"/>
          </ac:spMkLst>
        </pc:spChg>
        <pc:spChg chg="add del mod">
          <ac:chgData name="Jorge CASTRO MEJIA" userId="b042455986ff948d" providerId="LiveId" clId="{DCBF758A-C1B1-4EA4-BBF1-E21823747E75}" dt="2022-03-06T22:54:16.949" v="5449" actId="22"/>
          <ac:spMkLst>
            <pc:docMk/>
            <pc:sldMk cId="3049681141" sldId="379"/>
            <ac:spMk id="163" creationId="{0620D8F2-DD9D-4E90-A3AC-D6CA99C94D3D}"/>
          </ac:spMkLst>
        </pc:spChg>
        <pc:spChg chg="add del mod">
          <ac:chgData name="Jorge CASTRO MEJIA" userId="b042455986ff948d" providerId="LiveId" clId="{DCBF758A-C1B1-4EA4-BBF1-E21823747E75}" dt="2022-03-05T06:37:32.748" v="2870"/>
          <ac:spMkLst>
            <pc:docMk/>
            <pc:sldMk cId="3049681141" sldId="379"/>
            <ac:spMk id="163" creationId="{4C993A4A-2D05-400A-AECA-6C89DA0E8AA8}"/>
          </ac:spMkLst>
        </pc:spChg>
        <pc:spChg chg="add del mod">
          <ac:chgData name="Jorge CASTRO MEJIA" userId="b042455986ff948d" providerId="LiveId" clId="{DCBF758A-C1B1-4EA4-BBF1-E21823747E75}" dt="2022-03-05T06:37:32.748" v="2870"/>
          <ac:spMkLst>
            <pc:docMk/>
            <pc:sldMk cId="3049681141" sldId="379"/>
            <ac:spMk id="164" creationId="{AA5C7046-6558-41AD-9B0E-95B60E2C0187}"/>
          </ac:spMkLst>
        </pc:spChg>
        <pc:spChg chg="add del mod">
          <ac:chgData name="Jorge CASTRO MEJIA" userId="b042455986ff948d" providerId="LiveId" clId="{DCBF758A-C1B1-4EA4-BBF1-E21823747E75}" dt="2022-03-05T06:37:32.748" v="2870"/>
          <ac:spMkLst>
            <pc:docMk/>
            <pc:sldMk cId="3049681141" sldId="379"/>
            <ac:spMk id="165" creationId="{807C936C-2E9F-4BD1-BC35-1FDE8D657F8A}"/>
          </ac:spMkLst>
        </pc:spChg>
        <pc:spChg chg="add del mod">
          <ac:chgData name="Jorge CASTRO MEJIA" userId="b042455986ff948d" providerId="LiveId" clId="{DCBF758A-C1B1-4EA4-BBF1-E21823747E75}" dt="2022-03-05T06:37:32.748" v="2870"/>
          <ac:spMkLst>
            <pc:docMk/>
            <pc:sldMk cId="3049681141" sldId="379"/>
            <ac:spMk id="167" creationId="{82B0FFD5-B7D3-4000-BEA8-3DA009C97284}"/>
          </ac:spMkLst>
        </pc:spChg>
        <pc:spChg chg="add del mod">
          <ac:chgData name="Jorge CASTRO MEJIA" userId="b042455986ff948d" providerId="LiveId" clId="{DCBF758A-C1B1-4EA4-BBF1-E21823747E75}" dt="2022-03-05T06:37:32.748" v="2870"/>
          <ac:spMkLst>
            <pc:docMk/>
            <pc:sldMk cId="3049681141" sldId="379"/>
            <ac:spMk id="168" creationId="{5902B667-32E1-4A8F-9F7E-3E6CB7514318}"/>
          </ac:spMkLst>
        </pc:spChg>
        <pc:spChg chg="add del mod">
          <ac:chgData name="Jorge CASTRO MEJIA" userId="b042455986ff948d" providerId="LiveId" clId="{DCBF758A-C1B1-4EA4-BBF1-E21823747E75}" dt="2022-03-05T06:37:32.748" v="2870"/>
          <ac:spMkLst>
            <pc:docMk/>
            <pc:sldMk cId="3049681141" sldId="379"/>
            <ac:spMk id="169" creationId="{AAA3A0AA-32BA-41D1-9D31-3585C39312FB}"/>
          </ac:spMkLst>
        </pc:spChg>
        <pc:spChg chg="add del mod">
          <ac:chgData name="Jorge CASTRO MEJIA" userId="b042455986ff948d" providerId="LiveId" clId="{DCBF758A-C1B1-4EA4-BBF1-E21823747E75}" dt="2022-03-05T06:37:32.748" v="2870"/>
          <ac:spMkLst>
            <pc:docMk/>
            <pc:sldMk cId="3049681141" sldId="379"/>
            <ac:spMk id="171" creationId="{67669F1E-F4F3-4F9F-A28C-0C5A6E0ED1DF}"/>
          </ac:spMkLst>
        </pc:spChg>
        <pc:spChg chg="add del mod">
          <ac:chgData name="Jorge CASTRO MEJIA" userId="b042455986ff948d" providerId="LiveId" clId="{DCBF758A-C1B1-4EA4-BBF1-E21823747E75}" dt="2022-03-05T06:37:32.748" v="2870"/>
          <ac:spMkLst>
            <pc:docMk/>
            <pc:sldMk cId="3049681141" sldId="379"/>
            <ac:spMk id="172" creationId="{458CE541-DBC4-4DAC-9EA1-260794193E2B}"/>
          </ac:spMkLst>
        </pc:spChg>
        <pc:spChg chg="add del mod">
          <ac:chgData name="Jorge CASTRO MEJIA" userId="b042455986ff948d" providerId="LiveId" clId="{DCBF758A-C1B1-4EA4-BBF1-E21823747E75}" dt="2022-03-05T06:37:32.748" v="2870"/>
          <ac:spMkLst>
            <pc:docMk/>
            <pc:sldMk cId="3049681141" sldId="379"/>
            <ac:spMk id="173" creationId="{1808003A-935E-4FE6-A59B-C3CC674A7307}"/>
          </ac:spMkLst>
        </pc:spChg>
        <pc:spChg chg="del">
          <ac:chgData name="Jorge CASTRO MEJIA" userId="b042455986ff948d" providerId="LiveId" clId="{DCBF758A-C1B1-4EA4-BBF1-E21823747E75}" dt="2022-03-05T22:01:58.911" v="5372" actId="478"/>
          <ac:spMkLst>
            <pc:docMk/>
            <pc:sldMk cId="3049681141" sldId="379"/>
            <ac:spMk id="174" creationId="{C91CFB95-843E-4867-AF1A-61356E1D50DC}"/>
          </ac:spMkLst>
        </pc:spChg>
        <pc:spChg chg="mod">
          <ac:chgData name="Jorge CASTRO MEJIA" userId="b042455986ff948d" providerId="LiveId" clId="{DCBF758A-C1B1-4EA4-BBF1-E21823747E75}" dt="2022-03-05T06:37:25.302" v="2869" actId="1076"/>
          <ac:spMkLst>
            <pc:docMk/>
            <pc:sldMk cId="3049681141" sldId="379"/>
            <ac:spMk id="189" creationId="{C4F537B4-516E-43DA-992E-929D840E4431}"/>
          </ac:spMkLst>
        </pc:spChg>
        <pc:spChg chg="add del mod">
          <ac:chgData name="Jorge CASTRO MEJIA" userId="b042455986ff948d" providerId="LiveId" clId="{DCBF758A-C1B1-4EA4-BBF1-E21823747E75}" dt="2022-03-05T06:37:32.748" v="2870"/>
          <ac:spMkLst>
            <pc:docMk/>
            <pc:sldMk cId="3049681141" sldId="379"/>
            <ac:spMk id="204" creationId="{5EBFB8DE-D597-4E46-A91E-C55DD08DA0A2}"/>
          </ac:spMkLst>
        </pc:spChg>
        <pc:spChg chg="add del mod">
          <ac:chgData name="Jorge CASTRO MEJIA" userId="b042455986ff948d" providerId="LiveId" clId="{DCBF758A-C1B1-4EA4-BBF1-E21823747E75}" dt="2022-03-05T06:37:32.748" v="2870"/>
          <ac:spMkLst>
            <pc:docMk/>
            <pc:sldMk cId="3049681141" sldId="379"/>
            <ac:spMk id="205" creationId="{6ADB6A76-D61C-4281-AEE1-D55327C5900E}"/>
          </ac:spMkLst>
        </pc:spChg>
        <pc:spChg chg="add del mod">
          <ac:chgData name="Jorge CASTRO MEJIA" userId="b042455986ff948d" providerId="LiveId" clId="{DCBF758A-C1B1-4EA4-BBF1-E21823747E75}" dt="2022-03-05T06:37:32.748" v="2870"/>
          <ac:spMkLst>
            <pc:docMk/>
            <pc:sldMk cId="3049681141" sldId="379"/>
            <ac:spMk id="206" creationId="{7322570B-3C33-4B8A-946C-4D9EA45AA895}"/>
          </ac:spMkLst>
        </pc:spChg>
        <pc:spChg chg="add mod">
          <ac:chgData name="Jorge CASTRO MEJIA" userId="b042455986ff948d" providerId="LiveId" clId="{DCBF758A-C1B1-4EA4-BBF1-E21823747E75}" dt="2022-03-05T06:38:02.102" v="2872" actId="1076"/>
          <ac:spMkLst>
            <pc:docMk/>
            <pc:sldMk cId="3049681141" sldId="379"/>
            <ac:spMk id="207" creationId="{CAEA8125-32F2-4C9C-999E-DA7901941BAD}"/>
          </ac:spMkLst>
        </pc:spChg>
        <pc:spChg chg="add mod">
          <ac:chgData name="Jorge CASTRO MEJIA" userId="b042455986ff948d" providerId="LiveId" clId="{DCBF758A-C1B1-4EA4-BBF1-E21823747E75}" dt="2022-03-05T06:38:02.102" v="2872" actId="1076"/>
          <ac:spMkLst>
            <pc:docMk/>
            <pc:sldMk cId="3049681141" sldId="379"/>
            <ac:spMk id="208" creationId="{16B1FF32-6BA0-4FF1-9663-779DA8FF34DD}"/>
          </ac:spMkLst>
        </pc:spChg>
        <pc:spChg chg="add mod">
          <ac:chgData name="Jorge CASTRO MEJIA" userId="b042455986ff948d" providerId="LiveId" clId="{DCBF758A-C1B1-4EA4-BBF1-E21823747E75}" dt="2022-03-05T06:38:02.102" v="2872" actId="1076"/>
          <ac:spMkLst>
            <pc:docMk/>
            <pc:sldMk cId="3049681141" sldId="379"/>
            <ac:spMk id="209" creationId="{79F51120-A929-4E82-9F18-B2BA83EC14C4}"/>
          </ac:spMkLst>
        </pc:spChg>
        <pc:spChg chg="add mod">
          <ac:chgData name="Jorge CASTRO MEJIA" userId="b042455986ff948d" providerId="LiveId" clId="{DCBF758A-C1B1-4EA4-BBF1-E21823747E75}" dt="2022-03-05T06:38:02.102" v="2872" actId="1076"/>
          <ac:spMkLst>
            <pc:docMk/>
            <pc:sldMk cId="3049681141" sldId="379"/>
            <ac:spMk id="210" creationId="{8A2CE541-E477-45B7-AB52-FA249BC5ED33}"/>
          </ac:spMkLst>
        </pc:spChg>
        <pc:spChg chg="add mod">
          <ac:chgData name="Jorge CASTRO MEJIA" userId="b042455986ff948d" providerId="LiveId" clId="{DCBF758A-C1B1-4EA4-BBF1-E21823747E75}" dt="2022-03-05T06:38:02.102" v="2872" actId="1076"/>
          <ac:spMkLst>
            <pc:docMk/>
            <pc:sldMk cId="3049681141" sldId="379"/>
            <ac:spMk id="211" creationId="{38ABEECB-0992-4C31-8EA4-6E4F8B0280B8}"/>
          </ac:spMkLst>
        </pc:spChg>
        <pc:spChg chg="add mod">
          <ac:chgData name="Jorge CASTRO MEJIA" userId="b042455986ff948d" providerId="LiveId" clId="{DCBF758A-C1B1-4EA4-BBF1-E21823747E75}" dt="2022-03-05T06:38:02.102" v="2872" actId="1076"/>
          <ac:spMkLst>
            <pc:docMk/>
            <pc:sldMk cId="3049681141" sldId="379"/>
            <ac:spMk id="212" creationId="{79098B88-A0EB-4E4F-9522-3CA26AB75834}"/>
          </ac:spMkLst>
        </pc:spChg>
        <pc:spChg chg="add mod">
          <ac:chgData name="Jorge CASTRO MEJIA" userId="b042455986ff948d" providerId="LiveId" clId="{DCBF758A-C1B1-4EA4-BBF1-E21823747E75}" dt="2022-03-05T06:38:02.102" v="2872" actId="1076"/>
          <ac:spMkLst>
            <pc:docMk/>
            <pc:sldMk cId="3049681141" sldId="379"/>
            <ac:spMk id="213" creationId="{5A7BC50C-4615-456E-9B7B-EE3FA6313334}"/>
          </ac:spMkLst>
        </pc:spChg>
        <pc:spChg chg="add mod">
          <ac:chgData name="Jorge CASTRO MEJIA" userId="b042455986ff948d" providerId="LiveId" clId="{DCBF758A-C1B1-4EA4-BBF1-E21823747E75}" dt="2022-03-05T06:38:02.102" v="2872" actId="1076"/>
          <ac:spMkLst>
            <pc:docMk/>
            <pc:sldMk cId="3049681141" sldId="379"/>
            <ac:spMk id="214" creationId="{3CEAC8B4-5293-4BC9-8AA5-DDDB6DF35521}"/>
          </ac:spMkLst>
        </pc:spChg>
        <pc:spChg chg="add mod">
          <ac:chgData name="Jorge CASTRO MEJIA" userId="b042455986ff948d" providerId="LiveId" clId="{DCBF758A-C1B1-4EA4-BBF1-E21823747E75}" dt="2022-03-05T06:38:02.102" v="2872" actId="1076"/>
          <ac:spMkLst>
            <pc:docMk/>
            <pc:sldMk cId="3049681141" sldId="379"/>
            <ac:spMk id="215" creationId="{D1E74DBD-FF12-4D6F-AA04-1E4DEA42BA6A}"/>
          </ac:spMkLst>
        </pc:spChg>
        <pc:spChg chg="add mod">
          <ac:chgData name="Jorge CASTRO MEJIA" userId="b042455986ff948d" providerId="LiveId" clId="{DCBF758A-C1B1-4EA4-BBF1-E21823747E75}" dt="2022-03-05T06:38:02.102" v="2872" actId="1076"/>
          <ac:spMkLst>
            <pc:docMk/>
            <pc:sldMk cId="3049681141" sldId="379"/>
            <ac:spMk id="216" creationId="{8BCF068C-DA4A-44E1-BADD-D0B91246AC64}"/>
          </ac:spMkLst>
        </pc:spChg>
        <pc:spChg chg="add mod">
          <ac:chgData name="Jorge CASTRO MEJIA" userId="b042455986ff948d" providerId="LiveId" clId="{DCBF758A-C1B1-4EA4-BBF1-E21823747E75}" dt="2022-03-05T06:38:02.102" v="2872" actId="1076"/>
          <ac:spMkLst>
            <pc:docMk/>
            <pc:sldMk cId="3049681141" sldId="379"/>
            <ac:spMk id="217" creationId="{ADFE3FF9-2075-4D9E-B28F-F54C502545AD}"/>
          </ac:spMkLst>
        </pc:spChg>
        <pc:spChg chg="add mod">
          <ac:chgData name="Jorge CASTRO MEJIA" userId="b042455986ff948d" providerId="LiveId" clId="{DCBF758A-C1B1-4EA4-BBF1-E21823747E75}" dt="2022-03-05T06:38:02.102" v="2872" actId="1076"/>
          <ac:spMkLst>
            <pc:docMk/>
            <pc:sldMk cId="3049681141" sldId="379"/>
            <ac:spMk id="218" creationId="{01E0E3A7-D7C1-4407-B281-839600E0353B}"/>
          </ac:spMkLst>
        </pc:spChg>
        <pc:spChg chg="add mod">
          <ac:chgData name="Jorge CASTRO MEJIA" userId="b042455986ff948d" providerId="LiveId" clId="{DCBF758A-C1B1-4EA4-BBF1-E21823747E75}" dt="2022-03-05T06:38:02.102" v="2872" actId="1076"/>
          <ac:spMkLst>
            <pc:docMk/>
            <pc:sldMk cId="3049681141" sldId="379"/>
            <ac:spMk id="219" creationId="{9852BDC8-E47D-4C15-8367-7A2211A1FF2C}"/>
          </ac:spMkLst>
        </pc:spChg>
        <pc:spChg chg="add mod">
          <ac:chgData name="Jorge CASTRO MEJIA" userId="b042455986ff948d" providerId="LiveId" clId="{DCBF758A-C1B1-4EA4-BBF1-E21823747E75}" dt="2022-03-05T06:38:02.102" v="2872" actId="1076"/>
          <ac:spMkLst>
            <pc:docMk/>
            <pc:sldMk cId="3049681141" sldId="379"/>
            <ac:spMk id="220" creationId="{1CBDBA6E-DD7F-4005-B079-08A9677B409E}"/>
          </ac:spMkLst>
        </pc:spChg>
        <pc:spChg chg="add mod">
          <ac:chgData name="Jorge CASTRO MEJIA" userId="b042455986ff948d" providerId="LiveId" clId="{DCBF758A-C1B1-4EA4-BBF1-E21823747E75}" dt="2022-03-05T06:38:02.102" v="2872" actId="1076"/>
          <ac:spMkLst>
            <pc:docMk/>
            <pc:sldMk cId="3049681141" sldId="379"/>
            <ac:spMk id="221" creationId="{51198CF8-8C83-4334-97E3-0A1289CE78D9}"/>
          </ac:spMkLst>
        </pc:spChg>
        <pc:spChg chg="add mod">
          <ac:chgData name="Jorge CASTRO MEJIA" userId="b042455986ff948d" providerId="LiveId" clId="{DCBF758A-C1B1-4EA4-BBF1-E21823747E75}" dt="2022-03-05T06:38:02.102" v="2872" actId="1076"/>
          <ac:spMkLst>
            <pc:docMk/>
            <pc:sldMk cId="3049681141" sldId="379"/>
            <ac:spMk id="222" creationId="{EE13F3D2-7BB2-4192-A0A1-632026E3E2A2}"/>
          </ac:spMkLst>
        </pc:spChg>
        <pc:spChg chg="add mod">
          <ac:chgData name="Jorge CASTRO MEJIA" userId="b042455986ff948d" providerId="LiveId" clId="{DCBF758A-C1B1-4EA4-BBF1-E21823747E75}" dt="2022-03-05T06:40:17.241" v="2874"/>
          <ac:spMkLst>
            <pc:docMk/>
            <pc:sldMk cId="3049681141" sldId="379"/>
            <ac:spMk id="223" creationId="{93467F46-E67A-4F25-9CE8-FC042FE0CAB5}"/>
          </ac:spMkLst>
        </pc:spChg>
        <pc:spChg chg="add mod">
          <ac:chgData name="Jorge CASTRO MEJIA" userId="b042455986ff948d" providerId="LiveId" clId="{DCBF758A-C1B1-4EA4-BBF1-E21823747E75}" dt="2022-03-05T06:40:17.241" v="2874"/>
          <ac:spMkLst>
            <pc:docMk/>
            <pc:sldMk cId="3049681141" sldId="379"/>
            <ac:spMk id="224" creationId="{18DB0618-8B67-4187-948A-1549E935CAAE}"/>
          </ac:spMkLst>
        </pc:spChg>
        <pc:spChg chg="add mod">
          <ac:chgData name="Jorge CASTRO MEJIA" userId="b042455986ff948d" providerId="LiveId" clId="{DCBF758A-C1B1-4EA4-BBF1-E21823747E75}" dt="2022-03-05T06:40:17.241" v="2874"/>
          <ac:spMkLst>
            <pc:docMk/>
            <pc:sldMk cId="3049681141" sldId="379"/>
            <ac:spMk id="225" creationId="{150952BE-9D8B-4B2E-84B5-21C02A011BE4}"/>
          </ac:spMkLst>
        </pc:spChg>
        <pc:spChg chg="add mod">
          <ac:chgData name="Jorge CASTRO MEJIA" userId="b042455986ff948d" providerId="LiveId" clId="{DCBF758A-C1B1-4EA4-BBF1-E21823747E75}" dt="2022-03-05T06:40:17.241" v="2874"/>
          <ac:spMkLst>
            <pc:docMk/>
            <pc:sldMk cId="3049681141" sldId="379"/>
            <ac:spMk id="226" creationId="{469A21BD-BBD0-4CEE-BB6F-B39CF6305739}"/>
          </ac:spMkLst>
        </pc:spChg>
        <pc:spChg chg="add mod">
          <ac:chgData name="Jorge CASTRO MEJIA" userId="b042455986ff948d" providerId="LiveId" clId="{DCBF758A-C1B1-4EA4-BBF1-E21823747E75}" dt="2022-03-05T06:40:17.241" v="2874"/>
          <ac:spMkLst>
            <pc:docMk/>
            <pc:sldMk cId="3049681141" sldId="379"/>
            <ac:spMk id="227" creationId="{7736C40A-02A7-4E2E-A7AA-6E467A1A6774}"/>
          </ac:spMkLst>
        </pc:spChg>
        <pc:spChg chg="add mod">
          <ac:chgData name="Jorge CASTRO MEJIA" userId="b042455986ff948d" providerId="LiveId" clId="{DCBF758A-C1B1-4EA4-BBF1-E21823747E75}" dt="2022-03-05T06:40:17.241" v="2874"/>
          <ac:spMkLst>
            <pc:docMk/>
            <pc:sldMk cId="3049681141" sldId="379"/>
            <ac:spMk id="228" creationId="{2CE69713-B85A-476A-9D76-AED1F6262622}"/>
          </ac:spMkLst>
        </pc:spChg>
        <pc:spChg chg="add mod">
          <ac:chgData name="Jorge CASTRO MEJIA" userId="b042455986ff948d" providerId="LiveId" clId="{DCBF758A-C1B1-4EA4-BBF1-E21823747E75}" dt="2022-03-05T06:40:17.241" v="2874"/>
          <ac:spMkLst>
            <pc:docMk/>
            <pc:sldMk cId="3049681141" sldId="379"/>
            <ac:spMk id="229" creationId="{ACF2C11F-771E-4E36-B26D-87EB5A0294B8}"/>
          </ac:spMkLst>
        </pc:spChg>
        <pc:spChg chg="add mod">
          <ac:chgData name="Jorge CASTRO MEJIA" userId="b042455986ff948d" providerId="LiveId" clId="{DCBF758A-C1B1-4EA4-BBF1-E21823747E75}" dt="2022-03-05T07:06:14.878" v="2937" actId="1076"/>
          <ac:spMkLst>
            <pc:docMk/>
            <pc:sldMk cId="3049681141" sldId="379"/>
            <ac:spMk id="230" creationId="{0BDBB8E5-1B8B-4E06-BCF9-03962294B4F2}"/>
          </ac:spMkLst>
        </pc:spChg>
        <pc:spChg chg="add mod">
          <ac:chgData name="Jorge CASTRO MEJIA" userId="b042455986ff948d" providerId="LiveId" clId="{DCBF758A-C1B1-4EA4-BBF1-E21823747E75}" dt="2022-03-05T06:44:34.236" v="2883"/>
          <ac:spMkLst>
            <pc:docMk/>
            <pc:sldMk cId="3049681141" sldId="379"/>
            <ac:spMk id="231" creationId="{ADFAF43D-7B91-4541-BEAF-71D3BEFD6B98}"/>
          </ac:spMkLst>
        </pc:spChg>
        <pc:spChg chg="add mod">
          <ac:chgData name="Jorge CASTRO MEJIA" userId="b042455986ff948d" providerId="LiveId" clId="{DCBF758A-C1B1-4EA4-BBF1-E21823747E75}" dt="2022-03-05T06:44:34.236" v="2883"/>
          <ac:spMkLst>
            <pc:docMk/>
            <pc:sldMk cId="3049681141" sldId="379"/>
            <ac:spMk id="232" creationId="{2CED759D-09C5-4358-81D4-F26970D694E1}"/>
          </ac:spMkLst>
        </pc:spChg>
        <pc:spChg chg="add mod">
          <ac:chgData name="Jorge CASTRO MEJIA" userId="b042455986ff948d" providerId="LiveId" clId="{DCBF758A-C1B1-4EA4-BBF1-E21823747E75}" dt="2022-03-05T06:44:34.236" v="2883"/>
          <ac:spMkLst>
            <pc:docMk/>
            <pc:sldMk cId="3049681141" sldId="379"/>
            <ac:spMk id="233" creationId="{79A6DE99-CBC5-40DC-B1B7-9996F09816F6}"/>
          </ac:spMkLst>
        </pc:spChg>
        <pc:spChg chg="add mod">
          <ac:chgData name="Jorge CASTRO MEJIA" userId="b042455986ff948d" providerId="LiveId" clId="{DCBF758A-C1B1-4EA4-BBF1-E21823747E75}" dt="2022-03-05T06:44:34.236" v="2883"/>
          <ac:spMkLst>
            <pc:docMk/>
            <pc:sldMk cId="3049681141" sldId="379"/>
            <ac:spMk id="234" creationId="{2149EB00-BE02-4D87-B4CA-9508B9A66D89}"/>
          </ac:spMkLst>
        </pc:spChg>
        <pc:spChg chg="add mod">
          <ac:chgData name="Jorge CASTRO MEJIA" userId="b042455986ff948d" providerId="LiveId" clId="{DCBF758A-C1B1-4EA4-BBF1-E21823747E75}" dt="2022-03-05T06:44:34.236" v="2883"/>
          <ac:spMkLst>
            <pc:docMk/>
            <pc:sldMk cId="3049681141" sldId="379"/>
            <ac:spMk id="235" creationId="{928965E7-A023-46E9-A4E1-5BB29257073D}"/>
          </ac:spMkLst>
        </pc:spChg>
        <pc:spChg chg="add mod">
          <ac:chgData name="Jorge CASTRO MEJIA" userId="b042455986ff948d" providerId="LiveId" clId="{DCBF758A-C1B1-4EA4-BBF1-E21823747E75}" dt="2022-03-05T06:44:34.236" v="2883"/>
          <ac:spMkLst>
            <pc:docMk/>
            <pc:sldMk cId="3049681141" sldId="379"/>
            <ac:spMk id="236" creationId="{AEFFE705-0588-4C7B-BC7B-75969AC113DA}"/>
          </ac:spMkLst>
        </pc:spChg>
        <pc:spChg chg="add mod">
          <ac:chgData name="Jorge CASTRO MEJIA" userId="b042455986ff948d" providerId="LiveId" clId="{DCBF758A-C1B1-4EA4-BBF1-E21823747E75}" dt="2022-03-05T06:44:34.236" v="2883"/>
          <ac:spMkLst>
            <pc:docMk/>
            <pc:sldMk cId="3049681141" sldId="379"/>
            <ac:spMk id="237" creationId="{67B53E88-DDF1-49B6-A6F1-3BF5A0DFC129}"/>
          </ac:spMkLst>
        </pc:spChg>
        <pc:spChg chg="add mod">
          <ac:chgData name="Jorge CASTRO MEJIA" userId="b042455986ff948d" providerId="LiveId" clId="{DCBF758A-C1B1-4EA4-BBF1-E21823747E75}" dt="2022-03-05T06:44:34.236" v="2883"/>
          <ac:spMkLst>
            <pc:docMk/>
            <pc:sldMk cId="3049681141" sldId="379"/>
            <ac:spMk id="238" creationId="{71FB7FFB-6DCC-4075-B818-855512E2A5DD}"/>
          </ac:spMkLst>
        </pc:spChg>
        <pc:spChg chg="add mod">
          <ac:chgData name="Jorge CASTRO MEJIA" userId="b042455986ff948d" providerId="LiveId" clId="{DCBF758A-C1B1-4EA4-BBF1-E21823747E75}" dt="2022-03-05T06:44:34.236" v="2883"/>
          <ac:spMkLst>
            <pc:docMk/>
            <pc:sldMk cId="3049681141" sldId="379"/>
            <ac:spMk id="239" creationId="{56FCAC79-B460-4AA9-8242-DCDFEFDDE9E9}"/>
          </ac:spMkLst>
        </pc:spChg>
        <pc:spChg chg="add mod">
          <ac:chgData name="Jorge CASTRO MEJIA" userId="b042455986ff948d" providerId="LiveId" clId="{DCBF758A-C1B1-4EA4-BBF1-E21823747E75}" dt="2022-03-05T06:44:34.236" v="2883"/>
          <ac:spMkLst>
            <pc:docMk/>
            <pc:sldMk cId="3049681141" sldId="379"/>
            <ac:spMk id="240" creationId="{33283904-46ED-4147-838F-5C66F35D42B3}"/>
          </ac:spMkLst>
        </pc:spChg>
        <pc:spChg chg="add mod">
          <ac:chgData name="Jorge CASTRO MEJIA" userId="b042455986ff948d" providerId="LiveId" clId="{DCBF758A-C1B1-4EA4-BBF1-E21823747E75}" dt="2022-03-05T06:44:34.236" v="2883"/>
          <ac:spMkLst>
            <pc:docMk/>
            <pc:sldMk cId="3049681141" sldId="379"/>
            <ac:spMk id="241" creationId="{0612C804-C811-4A83-BFE1-22952853406A}"/>
          </ac:spMkLst>
        </pc:spChg>
        <pc:spChg chg="add mod">
          <ac:chgData name="Jorge CASTRO MEJIA" userId="b042455986ff948d" providerId="LiveId" clId="{DCBF758A-C1B1-4EA4-BBF1-E21823747E75}" dt="2022-03-05T06:44:34.236" v="2883"/>
          <ac:spMkLst>
            <pc:docMk/>
            <pc:sldMk cId="3049681141" sldId="379"/>
            <ac:spMk id="242" creationId="{6D5E372D-C19F-45CE-A484-4B8D7678F31F}"/>
          </ac:spMkLst>
        </pc:spChg>
        <pc:spChg chg="add mod">
          <ac:chgData name="Jorge CASTRO MEJIA" userId="b042455986ff948d" providerId="LiveId" clId="{DCBF758A-C1B1-4EA4-BBF1-E21823747E75}" dt="2022-03-05T06:44:34.236" v="2883"/>
          <ac:spMkLst>
            <pc:docMk/>
            <pc:sldMk cId="3049681141" sldId="379"/>
            <ac:spMk id="243" creationId="{452EF36D-1532-45A1-B23E-BD10FF55F7D0}"/>
          </ac:spMkLst>
        </pc:spChg>
        <pc:spChg chg="add mod">
          <ac:chgData name="Jorge CASTRO MEJIA" userId="b042455986ff948d" providerId="LiveId" clId="{DCBF758A-C1B1-4EA4-BBF1-E21823747E75}" dt="2022-03-05T06:44:34.236" v="2883"/>
          <ac:spMkLst>
            <pc:docMk/>
            <pc:sldMk cId="3049681141" sldId="379"/>
            <ac:spMk id="244" creationId="{B4689B72-116B-436F-9D19-1AADA79EF030}"/>
          </ac:spMkLst>
        </pc:spChg>
        <pc:spChg chg="add mod">
          <ac:chgData name="Jorge CASTRO MEJIA" userId="b042455986ff948d" providerId="LiveId" clId="{DCBF758A-C1B1-4EA4-BBF1-E21823747E75}" dt="2022-03-05T06:44:34.236" v="2883"/>
          <ac:spMkLst>
            <pc:docMk/>
            <pc:sldMk cId="3049681141" sldId="379"/>
            <ac:spMk id="245" creationId="{B61C3525-C1A6-46F8-A657-4CEF59C0B54D}"/>
          </ac:spMkLst>
        </pc:spChg>
        <pc:spChg chg="add mod">
          <ac:chgData name="Jorge CASTRO MEJIA" userId="b042455986ff948d" providerId="LiveId" clId="{DCBF758A-C1B1-4EA4-BBF1-E21823747E75}" dt="2022-03-05T06:44:34.236" v="2883"/>
          <ac:spMkLst>
            <pc:docMk/>
            <pc:sldMk cId="3049681141" sldId="379"/>
            <ac:spMk id="246" creationId="{2716C599-DEC1-4044-A8A8-654864B9AB93}"/>
          </ac:spMkLst>
        </pc:spChg>
        <pc:spChg chg="add mod">
          <ac:chgData name="Jorge CASTRO MEJIA" userId="b042455986ff948d" providerId="LiveId" clId="{DCBF758A-C1B1-4EA4-BBF1-E21823747E75}" dt="2022-03-05T06:48:13.827" v="2886"/>
          <ac:spMkLst>
            <pc:docMk/>
            <pc:sldMk cId="3049681141" sldId="379"/>
            <ac:spMk id="247" creationId="{A2F31898-DEB0-446D-800E-B17BA791EEEE}"/>
          </ac:spMkLst>
        </pc:spChg>
        <pc:spChg chg="add mod">
          <ac:chgData name="Jorge CASTRO MEJIA" userId="b042455986ff948d" providerId="LiveId" clId="{DCBF758A-C1B1-4EA4-BBF1-E21823747E75}" dt="2022-03-05T06:48:13.827" v="2886"/>
          <ac:spMkLst>
            <pc:docMk/>
            <pc:sldMk cId="3049681141" sldId="379"/>
            <ac:spMk id="248" creationId="{E5F88764-55EC-44B0-A9D4-22BF68034DDB}"/>
          </ac:spMkLst>
        </pc:spChg>
        <pc:spChg chg="add mod">
          <ac:chgData name="Jorge CASTRO MEJIA" userId="b042455986ff948d" providerId="LiveId" clId="{DCBF758A-C1B1-4EA4-BBF1-E21823747E75}" dt="2022-03-05T06:48:13.827" v="2886"/>
          <ac:spMkLst>
            <pc:docMk/>
            <pc:sldMk cId="3049681141" sldId="379"/>
            <ac:spMk id="249" creationId="{5214E900-942D-41F1-8255-1D16B6161F4C}"/>
          </ac:spMkLst>
        </pc:spChg>
        <pc:spChg chg="add mod">
          <ac:chgData name="Jorge CASTRO MEJIA" userId="b042455986ff948d" providerId="LiveId" clId="{DCBF758A-C1B1-4EA4-BBF1-E21823747E75}" dt="2022-03-05T06:48:13.827" v="2886"/>
          <ac:spMkLst>
            <pc:docMk/>
            <pc:sldMk cId="3049681141" sldId="379"/>
            <ac:spMk id="250" creationId="{313546C0-A5D0-4C12-9DE3-0820091B6180}"/>
          </ac:spMkLst>
        </pc:spChg>
        <pc:spChg chg="add mod">
          <ac:chgData name="Jorge CASTRO MEJIA" userId="b042455986ff948d" providerId="LiveId" clId="{DCBF758A-C1B1-4EA4-BBF1-E21823747E75}" dt="2022-03-05T06:48:13.827" v="2886"/>
          <ac:spMkLst>
            <pc:docMk/>
            <pc:sldMk cId="3049681141" sldId="379"/>
            <ac:spMk id="251" creationId="{6997F9F3-652E-45F7-83D2-0CB45D200FD4}"/>
          </ac:spMkLst>
        </pc:spChg>
        <pc:spChg chg="add mod">
          <ac:chgData name="Jorge CASTRO MEJIA" userId="b042455986ff948d" providerId="LiveId" clId="{DCBF758A-C1B1-4EA4-BBF1-E21823747E75}" dt="2022-03-05T06:48:13.827" v="2886"/>
          <ac:spMkLst>
            <pc:docMk/>
            <pc:sldMk cId="3049681141" sldId="379"/>
            <ac:spMk id="252" creationId="{77FB68CD-5184-4B18-B4D7-6833CCBB6965}"/>
          </ac:spMkLst>
        </pc:spChg>
        <pc:spChg chg="add mod">
          <ac:chgData name="Jorge CASTRO MEJIA" userId="b042455986ff948d" providerId="LiveId" clId="{DCBF758A-C1B1-4EA4-BBF1-E21823747E75}" dt="2022-03-05T06:48:13.827" v="2886"/>
          <ac:spMkLst>
            <pc:docMk/>
            <pc:sldMk cId="3049681141" sldId="379"/>
            <ac:spMk id="253" creationId="{49BBDFE1-9F10-47AB-89A3-F446FEF1335C}"/>
          </ac:spMkLst>
        </pc:spChg>
        <pc:spChg chg="add mod">
          <ac:chgData name="Jorge CASTRO MEJIA" userId="b042455986ff948d" providerId="LiveId" clId="{DCBF758A-C1B1-4EA4-BBF1-E21823747E75}" dt="2022-03-05T06:48:13.827" v="2886"/>
          <ac:spMkLst>
            <pc:docMk/>
            <pc:sldMk cId="3049681141" sldId="379"/>
            <ac:spMk id="254" creationId="{8A10DD7B-F600-42B7-9D72-D86F6E13394D}"/>
          </ac:spMkLst>
        </pc:spChg>
        <pc:spChg chg="add mod">
          <ac:chgData name="Jorge CASTRO MEJIA" userId="b042455986ff948d" providerId="LiveId" clId="{DCBF758A-C1B1-4EA4-BBF1-E21823747E75}" dt="2022-03-05T06:48:13.827" v="2886"/>
          <ac:spMkLst>
            <pc:docMk/>
            <pc:sldMk cId="3049681141" sldId="379"/>
            <ac:spMk id="255" creationId="{B102D281-C78B-4E69-97C1-94F2C9D7831A}"/>
          </ac:spMkLst>
        </pc:spChg>
        <pc:spChg chg="add mod">
          <ac:chgData name="Jorge CASTRO MEJIA" userId="b042455986ff948d" providerId="LiveId" clId="{DCBF758A-C1B1-4EA4-BBF1-E21823747E75}" dt="2022-03-05T06:48:13.827" v="2886"/>
          <ac:spMkLst>
            <pc:docMk/>
            <pc:sldMk cId="3049681141" sldId="379"/>
            <ac:spMk id="256" creationId="{61F85F8E-B59E-42A3-99C9-38B9A6C93484}"/>
          </ac:spMkLst>
        </pc:spChg>
        <pc:spChg chg="add mod">
          <ac:chgData name="Jorge CASTRO MEJIA" userId="b042455986ff948d" providerId="LiveId" clId="{DCBF758A-C1B1-4EA4-BBF1-E21823747E75}" dt="2022-03-05T06:48:13.827" v="2886"/>
          <ac:spMkLst>
            <pc:docMk/>
            <pc:sldMk cId="3049681141" sldId="379"/>
            <ac:spMk id="257" creationId="{91496536-2CD3-4DE1-A7BC-20E19021BF5A}"/>
          </ac:spMkLst>
        </pc:spChg>
        <pc:spChg chg="add mod">
          <ac:chgData name="Jorge CASTRO MEJIA" userId="b042455986ff948d" providerId="LiveId" clId="{DCBF758A-C1B1-4EA4-BBF1-E21823747E75}" dt="2022-03-05T06:48:13.827" v="2886"/>
          <ac:spMkLst>
            <pc:docMk/>
            <pc:sldMk cId="3049681141" sldId="379"/>
            <ac:spMk id="258" creationId="{5CCBF59C-3EE1-4B46-8D4C-39B49451C1B7}"/>
          </ac:spMkLst>
        </pc:spChg>
        <pc:spChg chg="add mod">
          <ac:chgData name="Jorge CASTRO MEJIA" userId="b042455986ff948d" providerId="LiveId" clId="{DCBF758A-C1B1-4EA4-BBF1-E21823747E75}" dt="2022-03-05T06:48:13.827" v="2886"/>
          <ac:spMkLst>
            <pc:docMk/>
            <pc:sldMk cId="3049681141" sldId="379"/>
            <ac:spMk id="259" creationId="{5D672CA8-8F7C-4A04-97E8-B08772745904}"/>
          </ac:spMkLst>
        </pc:spChg>
        <pc:spChg chg="add mod">
          <ac:chgData name="Jorge CASTRO MEJIA" userId="b042455986ff948d" providerId="LiveId" clId="{DCBF758A-C1B1-4EA4-BBF1-E21823747E75}" dt="2022-03-05T06:48:13.827" v="2886"/>
          <ac:spMkLst>
            <pc:docMk/>
            <pc:sldMk cId="3049681141" sldId="379"/>
            <ac:spMk id="260" creationId="{225B790B-622E-4748-9DF0-1D5E06EC5514}"/>
          </ac:spMkLst>
        </pc:spChg>
        <pc:spChg chg="add mod">
          <ac:chgData name="Jorge CASTRO MEJIA" userId="b042455986ff948d" providerId="LiveId" clId="{DCBF758A-C1B1-4EA4-BBF1-E21823747E75}" dt="2022-03-05T06:48:13.827" v="2886"/>
          <ac:spMkLst>
            <pc:docMk/>
            <pc:sldMk cId="3049681141" sldId="379"/>
            <ac:spMk id="261" creationId="{288A5050-563B-4C30-92C9-B6F8F49E42CE}"/>
          </ac:spMkLst>
        </pc:spChg>
        <pc:spChg chg="add mod">
          <ac:chgData name="Jorge CASTRO MEJIA" userId="b042455986ff948d" providerId="LiveId" clId="{DCBF758A-C1B1-4EA4-BBF1-E21823747E75}" dt="2022-03-05T06:48:13.827" v="2886"/>
          <ac:spMkLst>
            <pc:docMk/>
            <pc:sldMk cId="3049681141" sldId="379"/>
            <ac:spMk id="262" creationId="{D95968C5-0D06-4F4D-B937-D8324923D29E}"/>
          </ac:spMkLst>
        </pc:spChg>
        <pc:spChg chg="add del mod">
          <ac:chgData name="Jorge CASTRO MEJIA" userId="b042455986ff948d" providerId="LiveId" clId="{DCBF758A-C1B1-4EA4-BBF1-E21823747E75}" dt="2022-03-05T06:51:40.872" v="2889"/>
          <ac:spMkLst>
            <pc:docMk/>
            <pc:sldMk cId="3049681141" sldId="379"/>
            <ac:spMk id="263" creationId="{3A0179AB-2165-470F-948F-4236F3535C78}"/>
          </ac:spMkLst>
        </pc:spChg>
        <pc:spChg chg="add del mod">
          <ac:chgData name="Jorge CASTRO MEJIA" userId="b042455986ff948d" providerId="LiveId" clId="{DCBF758A-C1B1-4EA4-BBF1-E21823747E75}" dt="2022-03-05T06:51:40.872" v="2889"/>
          <ac:spMkLst>
            <pc:docMk/>
            <pc:sldMk cId="3049681141" sldId="379"/>
            <ac:spMk id="264" creationId="{16EAA563-29B9-4D3B-9C9B-0DCBB65B914C}"/>
          </ac:spMkLst>
        </pc:spChg>
        <pc:spChg chg="add del mod">
          <ac:chgData name="Jorge CASTRO MEJIA" userId="b042455986ff948d" providerId="LiveId" clId="{DCBF758A-C1B1-4EA4-BBF1-E21823747E75}" dt="2022-03-05T06:51:40.872" v="2889"/>
          <ac:spMkLst>
            <pc:docMk/>
            <pc:sldMk cId="3049681141" sldId="379"/>
            <ac:spMk id="265" creationId="{FC27D013-80BF-4E45-9935-3D688B81D9C4}"/>
          </ac:spMkLst>
        </pc:spChg>
        <pc:spChg chg="add del mod">
          <ac:chgData name="Jorge CASTRO MEJIA" userId="b042455986ff948d" providerId="LiveId" clId="{DCBF758A-C1B1-4EA4-BBF1-E21823747E75}" dt="2022-03-05T06:51:40.872" v="2889"/>
          <ac:spMkLst>
            <pc:docMk/>
            <pc:sldMk cId="3049681141" sldId="379"/>
            <ac:spMk id="266" creationId="{9E9609B0-9973-462F-BD06-3ACBA719426A}"/>
          </ac:spMkLst>
        </pc:spChg>
        <pc:spChg chg="add del mod">
          <ac:chgData name="Jorge CASTRO MEJIA" userId="b042455986ff948d" providerId="LiveId" clId="{DCBF758A-C1B1-4EA4-BBF1-E21823747E75}" dt="2022-03-05T06:51:40.872" v="2889"/>
          <ac:spMkLst>
            <pc:docMk/>
            <pc:sldMk cId="3049681141" sldId="379"/>
            <ac:spMk id="267" creationId="{516C1FAF-5B10-483F-A033-B7B9E849E029}"/>
          </ac:spMkLst>
        </pc:spChg>
        <pc:spChg chg="add del mod">
          <ac:chgData name="Jorge CASTRO MEJIA" userId="b042455986ff948d" providerId="LiveId" clId="{DCBF758A-C1B1-4EA4-BBF1-E21823747E75}" dt="2022-03-05T06:51:40.872" v="2889"/>
          <ac:spMkLst>
            <pc:docMk/>
            <pc:sldMk cId="3049681141" sldId="379"/>
            <ac:spMk id="268" creationId="{4A036A34-1145-495D-A613-B6B3BFDB9F6B}"/>
          </ac:spMkLst>
        </pc:spChg>
        <pc:spChg chg="add del mod">
          <ac:chgData name="Jorge CASTRO MEJIA" userId="b042455986ff948d" providerId="LiveId" clId="{DCBF758A-C1B1-4EA4-BBF1-E21823747E75}" dt="2022-03-05T06:51:40.872" v="2889"/>
          <ac:spMkLst>
            <pc:docMk/>
            <pc:sldMk cId="3049681141" sldId="379"/>
            <ac:spMk id="269" creationId="{7689B064-B4F6-4D7F-9627-877BD4B095D1}"/>
          </ac:spMkLst>
        </pc:spChg>
        <pc:spChg chg="add del mod">
          <ac:chgData name="Jorge CASTRO MEJIA" userId="b042455986ff948d" providerId="LiveId" clId="{DCBF758A-C1B1-4EA4-BBF1-E21823747E75}" dt="2022-03-05T06:51:40.872" v="2889"/>
          <ac:spMkLst>
            <pc:docMk/>
            <pc:sldMk cId="3049681141" sldId="379"/>
            <ac:spMk id="270" creationId="{82A7EAEE-60B1-4EF5-BA50-6233596E6D64}"/>
          </ac:spMkLst>
        </pc:spChg>
        <pc:spChg chg="add del mod">
          <ac:chgData name="Jorge CASTRO MEJIA" userId="b042455986ff948d" providerId="LiveId" clId="{DCBF758A-C1B1-4EA4-BBF1-E21823747E75}" dt="2022-03-05T06:51:40.872" v="2889"/>
          <ac:spMkLst>
            <pc:docMk/>
            <pc:sldMk cId="3049681141" sldId="379"/>
            <ac:spMk id="271" creationId="{2A6C480D-114F-4978-A2AE-86BCAE318805}"/>
          </ac:spMkLst>
        </pc:spChg>
        <pc:spChg chg="add del mod">
          <ac:chgData name="Jorge CASTRO MEJIA" userId="b042455986ff948d" providerId="LiveId" clId="{DCBF758A-C1B1-4EA4-BBF1-E21823747E75}" dt="2022-03-05T06:51:40.872" v="2889"/>
          <ac:spMkLst>
            <pc:docMk/>
            <pc:sldMk cId="3049681141" sldId="379"/>
            <ac:spMk id="272" creationId="{C3720E88-9B1E-476F-B552-B45C2EDF820E}"/>
          </ac:spMkLst>
        </pc:spChg>
        <pc:spChg chg="add del mod">
          <ac:chgData name="Jorge CASTRO MEJIA" userId="b042455986ff948d" providerId="LiveId" clId="{DCBF758A-C1B1-4EA4-BBF1-E21823747E75}" dt="2022-03-05T06:51:40.872" v="2889"/>
          <ac:spMkLst>
            <pc:docMk/>
            <pc:sldMk cId="3049681141" sldId="379"/>
            <ac:spMk id="273" creationId="{52F07486-F379-4966-AF43-9EC4B6784648}"/>
          </ac:spMkLst>
        </pc:spChg>
        <pc:spChg chg="add del mod">
          <ac:chgData name="Jorge CASTRO MEJIA" userId="b042455986ff948d" providerId="LiveId" clId="{DCBF758A-C1B1-4EA4-BBF1-E21823747E75}" dt="2022-03-05T06:51:40.872" v="2889"/>
          <ac:spMkLst>
            <pc:docMk/>
            <pc:sldMk cId="3049681141" sldId="379"/>
            <ac:spMk id="274" creationId="{AD425983-00F1-4EBB-8A1F-AAEBF7B354AA}"/>
          </ac:spMkLst>
        </pc:spChg>
        <pc:spChg chg="add del mod">
          <ac:chgData name="Jorge CASTRO MEJIA" userId="b042455986ff948d" providerId="LiveId" clId="{DCBF758A-C1B1-4EA4-BBF1-E21823747E75}" dt="2022-03-05T06:51:40.872" v="2889"/>
          <ac:spMkLst>
            <pc:docMk/>
            <pc:sldMk cId="3049681141" sldId="379"/>
            <ac:spMk id="275" creationId="{C961E3EA-CA24-4EE2-84E0-F853E597E3C9}"/>
          </ac:spMkLst>
        </pc:spChg>
        <pc:spChg chg="add del mod">
          <ac:chgData name="Jorge CASTRO MEJIA" userId="b042455986ff948d" providerId="LiveId" clId="{DCBF758A-C1B1-4EA4-BBF1-E21823747E75}" dt="2022-03-05T06:51:40.872" v="2889"/>
          <ac:spMkLst>
            <pc:docMk/>
            <pc:sldMk cId="3049681141" sldId="379"/>
            <ac:spMk id="276" creationId="{D597D2B9-85E5-4096-9FEB-0BFDBB868524}"/>
          </ac:spMkLst>
        </pc:spChg>
        <pc:spChg chg="add del mod">
          <ac:chgData name="Jorge CASTRO MEJIA" userId="b042455986ff948d" providerId="LiveId" clId="{DCBF758A-C1B1-4EA4-BBF1-E21823747E75}" dt="2022-03-05T06:51:40.872" v="2889"/>
          <ac:spMkLst>
            <pc:docMk/>
            <pc:sldMk cId="3049681141" sldId="379"/>
            <ac:spMk id="277" creationId="{1A9214F0-7EC3-4F9D-B0B8-959EC41A085E}"/>
          </ac:spMkLst>
        </pc:spChg>
        <pc:spChg chg="add del mod">
          <ac:chgData name="Jorge CASTRO MEJIA" userId="b042455986ff948d" providerId="LiveId" clId="{DCBF758A-C1B1-4EA4-BBF1-E21823747E75}" dt="2022-03-05T06:51:40.872" v="2889"/>
          <ac:spMkLst>
            <pc:docMk/>
            <pc:sldMk cId="3049681141" sldId="379"/>
            <ac:spMk id="278" creationId="{9E36C3CC-96E7-4182-9EAC-6D4A698C7EC2}"/>
          </ac:spMkLst>
        </pc:spChg>
        <pc:spChg chg="add del mod">
          <ac:chgData name="Jorge CASTRO MEJIA" userId="b042455986ff948d" providerId="LiveId" clId="{DCBF758A-C1B1-4EA4-BBF1-E21823747E75}" dt="2022-03-05T06:53:25.168" v="2893"/>
          <ac:spMkLst>
            <pc:docMk/>
            <pc:sldMk cId="3049681141" sldId="379"/>
            <ac:spMk id="279" creationId="{2D8BB555-55C5-4B9E-827F-F2B602B92597}"/>
          </ac:spMkLst>
        </pc:spChg>
        <pc:spChg chg="mod">
          <ac:chgData name="Jorge CASTRO MEJIA" userId="b042455986ff948d" providerId="LiveId" clId="{DCBF758A-C1B1-4EA4-BBF1-E21823747E75}" dt="2022-03-05T06:53:06.129" v="2892"/>
          <ac:spMkLst>
            <pc:docMk/>
            <pc:sldMk cId="3049681141" sldId="379"/>
            <ac:spMk id="281" creationId="{E829FB16-1BAB-4A89-8433-797BC098CB23}"/>
          </ac:spMkLst>
        </pc:spChg>
        <pc:spChg chg="mod">
          <ac:chgData name="Jorge CASTRO MEJIA" userId="b042455986ff948d" providerId="LiveId" clId="{DCBF758A-C1B1-4EA4-BBF1-E21823747E75}" dt="2022-03-05T06:53:06.129" v="2892"/>
          <ac:spMkLst>
            <pc:docMk/>
            <pc:sldMk cId="3049681141" sldId="379"/>
            <ac:spMk id="282" creationId="{FA28D58E-C0E1-4727-BCEF-DD92B63053C8}"/>
          </ac:spMkLst>
        </pc:spChg>
        <pc:spChg chg="mod">
          <ac:chgData name="Jorge CASTRO MEJIA" userId="b042455986ff948d" providerId="LiveId" clId="{DCBF758A-C1B1-4EA4-BBF1-E21823747E75}" dt="2022-03-05T06:53:06.129" v="2892"/>
          <ac:spMkLst>
            <pc:docMk/>
            <pc:sldMk cId="3049681141" sldId="379"/>
            <ac:spMk id="284" creationId="{4309C913-9432-44B5-A09C-513C65AD651C}"/>
          </ac:spMkLst>
        </pc:spChg>
        <pc:spChg chg="mod">
          <ac:chgData name="Jorge CASTRO MEJIA" userId="b042455986ff948d" providerId="LiveId" clId="{DCBF758A-C1B1-4EA4-BBF1-E21823747E75}" dt="2022-03-05T06:53:06.129" v="2892"/>
          <ac:spMkLst>
            <pc:docMk/>
            <pc:sldMk cId="3049681141" sldId="379"/>
            <ac:spMk id="285" creationId="{65D2B39B-9A6C-4B08-BF6C-81D17BC15945}"/>
          </ac:spMkLst>
        </pc:spChg>
        <pc:grpChg chg="del">
          <ac:chgData name="Jorge CASTRO MEJIA" userId="b042455986ff948d" providerId="LiveId" clId="{DCBF758A-C1B1-4EA4-BBF1-E21823747E75}" dt="2022-03-05T16:42:41.696" v="3246" actId="478"/>
          <ac:grpSpMkLst>
            <pc:docMk/>
            <pc:sldMk cId="3049681141" sldId="379"/>
            <ac:grpSpMk id="116" creationId="{6138C6D8-C3C8-4234-880F-CAB387320BC9}"/>
          </ac:grpSpMkLst>
        </pc:grpChg>
        <pc:grpChg chg="add mod">
          <ac:chgData name="Jorge CASTRO MEJIA" userId="b042455986ff948d" providerId="LiveId" clId="{DCBF758A-C1B1-4EA4-BBF1-E21823747E75}" dt="2022-03-05T22:02:05.459" v="5374"/>
          <ac:grpSpMkLst>
            <pc:docMk/>
            <pc:sldMk cId="3049681141" sldId="379"/>
            <ac:grpSpMk id="119" creationId="{5CD01AB4-01A1-459D-9505-A676128E422B}"/>
          </ac:grpSpMkLst>
        </pc:grpChg>
        <pc:grpChg chg="add mod">
          <ac:chgData name="Jorge CASTRO MEJIA" userId="b042455986ff948d" providerId="LiveId" clId="{DCBF758A-C1B1-4EA4-BBF1-E21823747E75}" dt="2022-03-05T22:02:05.459" v="5374"/>
          <ac:grpSpMkLst>
            <pc:docMk/>
            <pc:sldMk cId="3049681141" sldId="379"/>
            <ac:grpSpMk id="122" creationId="{89B75FD2-D75E-4916-A31D-1B12765F2444}"/>
          </ac:grpSpMkLst>
        </pc:grpChg>
        <pc:grpChg chg="del">
          <ac:chgData name="Jorge CASTRO MEJIA" userId="b042455986ff948d" providerId="LiveId" clId="{DCBF758A-C1B1-4EA4-BBF1-E21823747E75}" dt="2022-03-05T22:01:58.911" v="5372" actId="478"/>
          <ac:grpSpMkLst>
            <pc:docMk/>
            <pc:sldMk cId="3049681141" sldId="379"/>
            <ac:grpSpMk id="175" creationId="{A469973A-17D9-464C-909E-9B2A3FD4CE5E}"/>
          </ac:grpSpMkLst>
        </pc:grpChg>
        <pc:grpChg chg="del">
          <ac:chgData name="Jorge CASTRO MEJIA" userId="b042455986ff948d" providerId="LiveId" clId="{DCBF758A-C1B1-4EA4-BBF1-E21823747E75}" dt="2022-03-05T22:01:58.911" v="5372" actId="478"/>
          <ac:grpSpMkLst>
            <pc:docMk/>
            <pc:sldMk cId="3049681141" sldId="379"/>
            <ac:grpSpMk id="178" creationId="{160466C5-CA96-4790-8FDE-34084F6F029D}"/>
          </ac:grpSpMkLst>
        </pc:grpChg>
        <pc:grpChg chg="del">
          <ac:chgData name="Jorge CASTRO MEJIA" userId="b042455986ff948d" providerId="LiveId" clId="{DCBF758A-C1B1-4EA4-BBF1-E21823747E75}" dt="2022-03-05T16:42:43.756" v="3247" actId="478"/>
          <ac:grpSpMkLst>
            <pc:docMk/>
            <pc:sldMk cId="3049681141" sldId="379"/>
            <ac:grpSpMk id="195" creationId="{BA4ED4E5-B7C5-4446-870E-24B416353103}"/>
          </ac:grpSpMkLst>
        </pc:grpChg>
        <pc:grpChg chg="del">
          <ac:chgData name="Jorge CASTRO MEJIA" userId="b042455986ff948d" providerId="LiveId" clId="{DCBF758A-C1B1-4EA4-BBF1-E21823747E75}" dt="2022-03-05T16:42:47.230" v="3249" actId="478"/>
          <ac:grpSpMkLst>
            <pc:docMk/>
            <pc:sldMk cId="3049681141" sldId="379"/>
            <ac:grpSpMk id="198" creationId="{ABF35DEF-2818-481D-80CC-F7E5D7A9C86F}"/>
          </ac:grpSpMkLst>
        </pc:grpChg>
        <pc:grpChg chg="del">
          <ac:chgData name="Jorge CASTRO MEJIA" userId="b042455986ff948d" providerId="LiveId" clId="{DCBF758A-C1B1-4EA4-BBF1-E21823747E75}" dt="2022-03-05T16:42:45.407" v="3248" actId="478"/>
          <ac:grpSpMkLst>
            <pc:docMk/>
            <pc:sldMk cId="3049681141" sldId="379"/>
            <ac:grpSpMk id="201" creationId="{73736457-ED57-4F08-B31C-4ABAA0005AB6}"/>
          </ac:grpSpMkLst>
        </pc:grpChg>
        <pc:grpChg chg="add del mod">
          <ac:chgData name="Jorge CASTRO MEJIA" userId="b042455986ff948d" providerId="LiveId" clId="{DCBF758A-C1B1-4EA4-BBF1-E21823747E75}" dt="2022-03-05T06:53:25.168" v="2893"/>
          <ac:grpSpMkLst>
            <pc:docMk/>
            <pc:sldMk cId="3049681141" sldId="379"/>
            <ac:grpSpMk id="280" creationId="{50A3D829-FEFD-4245-9A6D-F96107840599}"/>
          </ac:grpSpMkLst>
        </pc:grpChg>
        <pc:grpChg chg="add del mod">
          <ac:chgData name="Jorge CASTRO MEJIA" userId="b042455986ff948d" providerId="LiveId" clId="{DCBF758A-C1B1-4EA4-BBF1-E21823747E75}" dt="2022-03-05T06:53:25.168" v="2893"/>
          <ac:grpSpMkLst>
            <pc:docMk/>
            <pc:sldMk cId="3049681141" sldId="379"/>
            <ac:grpSpMk id="283" creationId="{59F9170B-DDB6-4244-87EB-7D2537F4861C}"/>
          </ac:grpSpMkLst>
        </pc:grpChg>
        <pc:picChg chg="mod">
          <ac:chgData name="Jorge CASTRO MEJIA" userId="b042455986ff948d" providerId="LiveId" clId="{DCBF758A-C1B1-4EA4-BBF1-E21823747E75}" dt="2022-03-05T06:40:40.601" v="2876" actId="1076"/>
          <ac:picMkLst>
            <pc:docMk/>
            <pc:sldMk cId="3049681141" sldId="379"/>
            <ac:picMk id="118" creationId="{19D14B7D-75A2-4E38-8BFA-547FC065B73C}"/>
          </ac:picMkLst>
        </pc:picChg>
        <pc:picChg chg="mod">
          <ac:chgData name="Jorge CASTRO MEJIA" userId="b042455986ff948d" providerId="LiveId" clId="{DCBF758A-C1B1-4EA4-BBF1-E21823747E75}" dt="2022-03-05T22:02:05.459" v="5374"/>
          <ac:picMkLst>
            <pc:docMk/>
            <pc:sldMk cId="3049681141" sldId="379"/>
            <ac:picMk id="120" creationId="{5E8F3C23-6175-4185-8E1E-8D0BD219435F}"/>
          </ac:picMkLst>
        </pc:picChg>
        <pc:picChg chg="add mod">
          <ac:chgData name="Jorge CASTRO MEJIA" userId="b042455986ff948d" providerId="LiveId" clId="{DCBF758A-C1B1-4EA4-BBF1-E21823747E75}" dt="2022-03-05T22:02:05.459" v="5374"/>
          <ac:picMkLst>
            <pc:docMk/>
            <pc:sldMk cId="3049681141" sldId="379"/>
            <ac:picMk id="125" creationId="{6872DBE6-69C6-44A6-9C44-652FB588B212}"/>
          </ac:picMkLst>
        </pc:picChg>
      </pc:sldChg>
      <pc:sldChg chg="add">
        <pc:chgData name="Jorge CASTRO MEJIA" userId="b042455986ff948d" providerId="LiveId" clId="{DCBF758A-C1B1-4EA4-BBF1-E21823747E75}" dt="2022-03-05T13:41:29.750" v="3206" actId="2890"/>
        <pc:sldMkLst>
          <pc:docMk/>
          <pc:sldMk cId="2640349813" sldId="380"/>
        </pc:sldMkLst>
      </pc:sldChg>
      <pc:sldChg chg="addSp delSp modSp add mod">
        <pc:chgData name="Jorge CASTRO MEJIA" userId="b042455986ff948d" providerId="LiveId" clId="{DCBF758A-C1B1-4EA4-BBF1-E21823747E75}" dt="2022-03-05T13:43:19.997" v="3230" actId="1076"/>
        <pc:sldMkLst>
          <pc:docMk/>
          <pc:sldMk cId="2260492235" sldId="381"/>
        </pc:sldMkLst>
        <pc:picChg chg="add mod">
          <ac:chgData name="Jorge CASTRO MEJIA" userId="b042455986ff948d" providerId="LiveId" clId="{DCBF758A-C1B1-4EA4-BBF1-E21823747E75}" dt="2022-03-05T13:43:19.997" v="3230" actId="1076"/>
          <ac:picMkLst>
            <pc:docMk/>
            <pc:sldMk cId="2260492235" sldId="381"/>
            <ac:picMk id="4" creationId="{1BF58862-0C6E-49B9-AEA7-ABC4DBBA85DB}"/>
          </ac:picMkLst>
        </pc:picChg>
        <pc:picChg chg="del">
          <ac:chgData name="Jorge CASTRO MEJIA" userId="b042455986ff948d" providerId="LiveId" clId="{DCBF758A-C1B1-4EA4-BBF1-E21823747E75}" dt="2022-03-05T13:42:47.852" v="3227" actId="478"/>
          <ac:picMkLst>
            <pc:docMk/>
            <pc:sldMk cId="2260492235" sldId="381"/>
            <ac:picMk id="5" creationId="{9BC0E811-30E5-479A-A9E2-9E1D4919CCB1}"/>
          </ac:picMkLst>
        </pc:picChg>
      </pc:sldChg>
      <pc:sldChg chg="addSp delSp modSp add mod">
        <pc:chgData name="Jorge CASTRO MEJIA" userId="b042455986ff948d" providerId="LiveId" clId="{DCBF758A-C1B1-4EA4-BBF1-E21823747E75}" dt="2022-03-05T13:43:48.411" v="3235" actId="1076"/>
        <pc:sldMkLst>
          <pc:docMk/>
          <pc:sldMk cId="856530208" sldId="382"/>
        </pc:sldMkLst>
        <pc:picChg chg="del">
          <ac:chgData name="Jorge CASTRO MEJIA" userId="b042455986ff948d" providerId="LiveId" clId="{DCBF758A-C1B1-4EA4-BBF1-E21823747E75}" dt="2022-03-05T13:43:33.482" v="3232" actId="478"/>
          <ac:picMkLst>
            <pc:docMk/>
            <pc:sldMk cId="856530208" sldId="382"/>
            <ac:picMk id="4" creationId="{1BF58862-0C6E-49B9-AEA7-ABC4DBBA85DB}"/>
          </ac:picMkLst>
        </pc:picChg>
        <pc:picChg chg="add mod">
          <ac:chgData name="Jorge CASTRO MEJIA" userId="b042455986ff948d" providerId="LiveId" clId="{DCBF758A-C1B1-4EA4-BBF1-E21823747E75}" dt="2022-03-05T13:43:48.411" v="3235" actId="1076"/>
          <ac:picMkLst>
            <pc:docMk/>
            <pc:sldMk cId="856530208" sldId="382"/>
            <ac:picMk id="5" creationId="{20B03846-36BD-482C-8957-63C62349CA6C}"/>
          </ac:picMkLst>
        </pc:picChg>
      </pc:sldChg>
      <pc:sldChg chg="addSp delSp modSp new del mod delAnim modAnim">
        <pc:chgData name="Jorge CASTRO MEJIA" userId="b042455986ff948d" providerId="LiveId" clId="{DCBF758A-C1B1-4EA4-BBF1-E21823747E75}" dt="2022-03-05T22:01:37.658" v="5371" actId="47"/>
        <pc:sldMkLst>
          <pc:docMk/>
          <pc:sldMk cId="3250962631" sldId="383"/>
        </pc:sldMkLst>
        <pc:spChg chg="del mod topLvl">
          <ac:chgData name="Jorge CASTRO MEJIA" userId="b042455986ff948d" providerId="LiveId" clId="{DCBF758A-C1B1-4EA4-BBF1-E21823747E75}" dt="2022-03-05T19:43:46.931" v="3391" actId="478"/>
          <ac:spMkLst>
            <pc:docMk/>
            <pc:sldMk cId="3250962631" sldId="383"/>
            <ac:spMk id="3" creationId="{41A3293E-C64F-4298-89FE-16FAFD75F451}"/>
          </ac:spMkLst>
        </pc:spChg>
        <pc:spChg chg="mod">
          <ac:chgData name="Jorge CASTRO MEJIA" userId="b042455986ff948d" providerId="LiveId" clId="{DCBF758A-C1B1-4EA4-BBF1-E21823747E75}" dt="2022-03-05T19:41:16.283" v="3378" actId="165"/>
          <ac:spMkLst>
            <pc:docMk/>
            <pc:sldMk cId="3250962631" sldId="383"/>
            <ac:spMk id="6" creationId="{BE6429E7-834B-4679-8AC4-DF78C3C037D2}"/>
          </ac:spMkLst>
        </pc:spChg>
        <pc:spChg chg="mod">
          <ac:chgData name="Jorge CASTRO MEJIA" userId="b042455986ff948d" providerId="LiveId" clId="{DCBF758A-C1B1-4EA4-BBF1-E21823747E75}" dt="2022-03-05T19:41:16.283" v="3378" actId="165"/>
          <ac:spMkLst>
            <pc:docMk/>
            <pc:sldMk cId="3250962631" sldId="383"/>
            <ac:spMk id="7" creationId="{FD11D466-E251-4623-9BA9-A747D243F667}"/>
          </ac:spMkLst>
        </pc:spChg>
        <pc:spChg chg="mod">
          <ac:chgData name="Jorge CASTRO MEJIA" userId="b042455986ff948d" providerId="LiveId" clId="{DCBF758A-C1B1-4EA4-BBF1-E21823747E75}" dt="2022-03-05T19:41:16.283" v="3378" actId="165"/>
          <ac:spMkLst>
            <pc:docMk/>
            <pc:sldMk cId="3250962631" sldId="383"/>
            <ac:spMk id="8" creationId="{929265AE-4577-4BDD-A17D-FFCF258E2193}"/>
          </ac:spMkLst>
        </pc:spChg>
        <pc:spChg chg="mod">
          <ac:chgData name="Jorge CASTRO MEJIA" userId="b042455986ff948d" providerId="LiveId" clId="{DCBF758A-C1B1-4EA4-BBF1-E21823747E75}" dt="2022-03-05T19:41:16.283" v="3378" actId="165"/>
          <ac:spMkLst>
            <pc:docMk/>
            <pc:sldMk cId="3250962631" sldId="383"/>
            <ac:spMk id="9" creationId="{32310574-B5EE-43A4-BF32-38139E4B8A97}"/>
          </ac:spMkLst>
        </pc:spChg>
        <pc:spChg chg="add del mod">
          <ac:chgData name="Jorge CASTRO MEJIA" userId="b042455986ff948d" providerId="LiveId" clId="{DCBF758A-C1B1-4EA4-BBF1-E21823747E75}" dt="2022-03-05T19:55:27.789" v="3398" actId="478"/>
          <ac:spMkLst>
            <pc:docMk/>
            <pc:sldMk cId="3250962631" sldId="383"/>
            <ac:spMk id="12" creationId="{679B42D1-788E-49A1-9AF7-31E5FD1803C5}"/>
          </ac:spMkLst>
        </pc:spChg>
        <pc:spChg chg="add del mod topLvl">
          <ac:chgData name="Jorge CASTRO MEJIA" userId="b042455986ff948d" providerId="LiveId" clId="{DCBF758A-C1B1-4EA4-BBF1-E21823747E75}" dt="2022-03-05T20:27:47.402" v="3469" actId="478"/>
          <ac:spMkLst>
            <pc:docMk/>
            <pc:sldMk cId="3250962631" sldId="383"/>
            <ac:spMk id="13" creationId="{A129C26D-CF81-4E07-B74E-E04DEF6642E5}"/>
          </ac:spMkLst>
        </pc:spChg>
        <pc:spChg chg="add del mod ord">
          <ac:chgData name="Jorge CASTRO MEJIA" userId="b042455986ff948d" providerId="LiveId" clId="{DCBF758A-C1B1-4EA4-BBF1-E21823747E75}" dt="2022-03-05T20:22:43.695" v="3442" actId="478"/>
          <ac:spMkLst>
            <pc:docMk/>
            <pc:sldMk cId="3250962631" sldId="383"/>
            <ac:spMk id="15" creationId="{0A903BE3-5122-43ED-AB08-89E08862FFCA}"/>
          </ac:spMkLst>
        </pc:spChg>
        <pc:spChg chg="add del mod topLvl">
          <ac:chgData name="Jorge CASTRO MEJIA" userId="b042455986ff948d" providerId="LiveId" clId="{DCBF758A-C1B1-4EA4-BBF1-E21823747E75}" dt="2022-03-05T21:15:39.234" v="5297" actId="14100"/>
          <ac:spMkLst>
            <pc:docMk/>
            <pc:sldMk cId="3250962631" sldId="383"/>
            <ac:spMk id="16" creationId="{0342DEB1-3A00-4C6E-873F-40CD04AF6960}"/>
          </ac:spMkLst>
        </pc:spChg>
        <pc:spChg chg="add del mod">
          <ac:chgData name="Jorge CASTRO MEJIA" userId="b042455986ff948d" providerId="LiveId" clId="{DCBF758A-C1B1-4EA4-BBF1-E21823747E75}" dt="2022-03-05T20:25:00.489" v="3454" actId="478"/>
          <ac:spMkLst>
            <pc:docMk/>
            <pc:sldMk cId="3250962631" sldId="383"/>
            <ac:spMk id="17" creationId="{9626A9E9-C08C-451E-B7EB-B130D1B3D125}"/>
          </ac:spMkLst>
        </pc:spChg>
        <pc:spChg chg="add mod">
          <ac:chgData name="Jorge CASTRO MEJIA" userId="b042455986ff948d" providerId="LiveId" clId="{DCBF758A-C1B1-4EA4-BBF1-E21823747E75}" dt="2022-03-05T20:47:32.466" v="5229" actId="14100"/>
          <ac:spMkLst>
            <pc:docMk/>
            <pc:sldMk cId="3250962631" sldId="383"/>
            <ac:spMk id="18" creationId="{A8DFF8C0-64AC-4C32-9DF2-CCA79CF569B0}"/>
          </ac:spMkLst>
        </pc:spChg>
        <pc:spChg chg="add mod">
          <ac:chgData name="Jorge CASTRO MEJIA" userId="b042455986ff948d" providerId="LiveId" clId="{DCBF758A-C1B1-4EA4-BBF1-E21823747E75}" dt="2022-03-05T21:09:25.277" v="5270" actId="14100"/>
          <ac:spMkLst>
            <pc:docMk/>
            <pc:sldMk cId="3250962631" sldId="383"/>
            <ac:spMk id="19" creationId="{33BC1079-1417-4812-9AFE-037FB92B2E4F}"/>
          </ac:spMkLst>
        </pc:spChg>
        <pc:spChg chg="add mod">
          <ac:chgData name="Jorge CASTRO MEJIA" userId="b042455986ff948d" providerId="LiveId" clId="{DCBF758A-C1B1-4EA4-BBF1-E21823747E75}" dt="2022-03-05T21:24:34.840" v="5318" actId="164"/>
          <ac:spMkLst>
            <pc:docMk/>
            <pc:sldMk cId="3250962631" sldId="383"/>
            <ac:spMk id="23" creationId="{D6545A4D-C625-437B-94ED-348BD32FC1D2}"/>
          </ac:spMkLst>
        </pc:spChg>
        <pc:spChg chg="add mod">
          <ac:chgData name="Jorge CASTRO MEJIA" userId="b042455986ff948d" providerId="LiveId" clId="{DCBF758A-C1B1-4EA4-BBF1-E21823747E75}" dt="2022-03-05T21:24:34.840" v="5318" actId="164"/>
          <ac:spMkLst>
            <pc:docMk/>
            <pc:sldMk cId="3250962631" sldId="383"/>
            <ac:spMk id="26" creationId="{00C3C496-2B14-48BD-83FA-923C1F851B29}"/>
          </ac:spMkLst>
        </pc:spChg>
        <pc:grpChg chg="add del mod">
          <ac:chgData name="Jorge CASTRO MEJIA" userId="b042455986ff948d" providerId="LiveId" clId="{DCBF758A-C1B1-4EA4-BBF1-E21823747E75}" dt="2022-03-05T19:41:16.283" v="3378" actId="165"/>
          <ac:grpSpMkLst>
            <pc:docMk/>
            <pc:sldMk cId="3250962631" sldId="383"/>
            <ac:grpSpMk id="2" creationId="{6B12AA2A-1E39-41B1-AF4C-49E05A39B570}"/>
          </ac:grpSpMkLst>
        </pc:grpChg>
        <pc:grpChg chg="del mod topLvl">
          <ac:chgData name="Jorge CASTRO MEJIA" userId="b042455986ff948d" providerId="LiveId" clId="{DCBF758A-C1B1-4EA4-BBF1-E21823747E75}" dt="2022-03-05T19:43:41.373" v="3390" actId="478"/>
          <ac:grpSpMkLst>
            <pc:docMk/>
            <pc:sldMk cId="3250962631" sldId="383"/>
            <ac:grpSpMk id="4" creationId="{607AD278-657E-4C1C-AFBD-04D27392BB58}"/>
          </ac:grpSpMkLst>
        </pc:grpChg>
        <pc:grpChg chg="del mod topLvl">
          <ac:chgData name="Jorge CASTRO MEJIA" userId="b042455986ff948d" providerId="LiveId" clId="{DCBF758A-C1B1-4EA4-BBF1-E21823747E75}" dt="2022-03-05T19:43:41.373" v="3390" actId="478"/>
          <ac:grpSpMkLst>
            <pc:docMk/>
            <pc:sldMk cId="3250962631" sldId="383"/>
            <ac:grpSpMk id="5" creationId="{B7732AC0-57F9-4BDA-9D6E-D578169CE311}"/>
          </ac:grpSpMkLst>
        </pc:grpChg>
        <pc:grpChg chg="add del mod">
          <ac:chgData name="Jorge CASTRO MEJIA" userId="b042455986ff948d" providerId="LiveId" clId="{DCBF758A-C1B1-4EA4-BBF1-E21823747E75}" dt="2022-03-05T20:27:05.992" v="3466" actId="165"/>
          <ac:grpSpMkLst>
            <pc:docMk/>
            <pc:sldMk cId="3250962631" sldId="383"/>
            <ac:grpSpMk id="14" creationId="{8C90B257-9CE7-42C7-9D7A-F67D804B92CC}"/>
          </ac:grpSpMkLst>
        </pc:grpChg>
        <pc:grpChg chg="add del mod ord">
          <ac:chgData name="Jorge CASTRO MEJIA" userId="b042455986ff948d" providerId="LiveId" clId="{DCBF758A-C1B1-4EA4-BBF1-E21823747E75}" dt="2022-03-05T21:10:42.502" v="5286" actId="478"/>
          <ac:grpSpMkLst>
            <pc:docMk/>
            <pc:sldMk cId="3250962631" sldId="383"/>
            <ac:grpSpMk id="20" creationId="{ABF08B4E-E1CF-4FAA-87DC-E75A9DF00F8C}"/>
          </ac:grpSpMkLst>
        </pc:grpChg>
        <pc:grpChg chg="add del mod">
          <ac:chgData name="Jorge CASTRO MEJIA" userId="b042455986ff948d" providerId="LiveId" clId="{DCBF758A-C1B1-4EA4-BBF1-E21823747E75}" dt="2022-03-05T20:45:44.564" v="5226" actId="165"/>
          <ac:grpSpMkLst>
            <pc:docMk/>
            <pc:sldMk cId="3250962631" sldId="383"/>
            <ac:grpSpMk id="21" creationId="{2E22AB5A-5997-4729-B6CE-082D5B6048FD}"/>
          </ac:grpSpMkLst>
        </pc:grpChg>
        <pc:grpChg chg="add del mod">
          <ac:chgData name="Jorge CASTRO MEJIA" userId="b042455986ff948d" providerId="LiveId" clId="{DCBF758A-C1B1-4EA4-BBF1-E21823747E75}" dt="2022-03-05T21:10:34.171" v="5284" actId="165"/>
          <ac:grpSpMkLst>
            <pc:docMk/>
            <pc:sldMk cId="3250962631" sldId="383"/>
            <ac:grpSpMk id="22" creationId="{C010B591-40AE-4E7C-A7E7-4C72725BAA34}"/>
          </ac:grpSpMkLst>
        </pc:grpChg>
        <pc:grpChg chg="add mod">
          <ac:chgData name="Jorge CASTRO MEJIA" userId="b042455986ff948d" providerId="LiveId" clId="{DCBF758A-C1B1-4EA4-BBF1-E21823747E75}" dt="2022-03-05T21:15:39.234" v="5297" actId="14100"/>
          <ac:grpSpMkLst>
            <pc:docMk/>
            <pc:sldMk cId="3250962631" sldId="383"/>
            <ac:grpSpMk id="24" creationId="{E1DA669C-2A78-4FD9-BD34-812D775D0825}"/>
          </ac:grpSpMkLst>
        </pc:grpChg>
        <pc:grpChg chg="add mod">
          <ac:chgData name="Jorge CASTRO MEJIA" userId="b042455986ff948d" providerId="LiveId" clId="{DCBF758A-C1B1-4EA4-BBF1-E21823747E75}" dt="2022-03-05T21:24:42.197" v="5319" actId="1076"/>
          <ac:grpSpMkLst>
            <pc:docMk/>
            <pc:sldMk cId="3250962631" sldId="383"/>
            <ac:grpSpMk id="25" creationId="{C4925B3D-4D58-4EC4-88D4-CB2A10820791}"/>
          </ac:grpSpMkLst>
        </pc:grpChg>
        <pc:picChg chg="add del mod">
          <ac:chgData name="Jorge CASTRO MEJIA" userId="b042455986ff948d" providerId="LiveId" clId="{DCBF758A-C1B1-4EA4-BBF1-E21823747E75}" dt="2022-03-05T19:55:27.789" v="3398" actId="478"/>
          <ac:picMkLst>
            <pc:docMk/>
            <pc:sldMk cId="3250962631" sldId="383"/>
            <ac:picMk id="11" creationId="{79AD10E8-0FF3-473D-83D2-F2E4DD287E1B}"/>
          </ac:picMkLst>
        </pc:picChg>
        <pc:picChg chg="add del mod topLvl">
          <ac:chgData name="Jorge CASTRO MEJIA" userId="b042455986ff948d" providerId="LiveId" clId="{DCBF758A-C1B1-4EA4-BBF1-E21823747E75}" dt="2022-03-05T21:15:39.234" v="5297" actId="14100"/>
          <ac:picMkLst>
            <pc:docMk/>
            <pc:sldMk cId="3250962631" sldId="383"/>
            <ac:picMk id="1026" creationId="{1E7C3BDE-BEF0-440C-8985-B2D730B1D979}"/>
          </ac:picMkLst>
        </pc:picChg>
      </pc:sldChg>
      <pc:sldChg chg="add del">
        <pc:chgData name="Jorge CASTRO MEJIA" userId="b042455986ff948d" providerId="LiveId" clId="{DCBF758A-C1B1-4EA4-BBF1-E21823747E75}" dt="2022-03-05T21:56:58.214" v="5370" actId="47"/>
        <pc:sldMkLst>
          <pc:docMk/>
          <pc:sldMk cId="1132336513" sldId="384"/>
        </pc:sldMkLst>
      </pc:sldChg>
      <pc:sldChg chg="new del">
        <pc:chgData name="Jorge CASTRO MEJIA" userId="b042455986ff948d" providerId="LiveId" clId="{DCBF758A-C1B1-4EA4-BBF1-E21823747E75}" dt="2022-03-05T20:42:32.862" v="5211" actId="47"/>
        <pc:sldMkLst>
          <pc:docMk/>
          <pc:sldMk cId="1134690043" sldId="384"/>
        </pc:sldMkLst>
      </pc:sldChg>
      <pc:sldChg chg="new del">
        <pc:chgData name="Jorge CASTRO MEJIA" userId="b042455986ff948d" providerId="LiveId" clId="{DCBF758A-C1B1-4EA4-BBF1-E21823747E75}" dt="2022-03-05T20:42:32.862" v="5211" actId="47"/>
        <pc:sldMkLst>
          <pc:docMk/>
          <pc:sldMk cId="2117683358" sldId="385"/>
        </pc:sldMkLst>
      </pc:sldChg>
      <pc:sldChg chg="new del">
        <pc:chgData name="Jorge CASTRO MEJIA" userId="b042455986ff948d" providerId="LiveId" clId="{DCBF758A-C1B1-4EA4-BBF1-E21823747E75}" dt="2022-03-05T20:42:32.862" v="5211" actId="47"/>
        <pc:sldMkLst>
          <pc:docMk/>
          <pc:sldMk cId="222735449" sldId="386"/>
        </pc:sldMkLst>
      </pc:sldChg>
      <pc:sldChg chg="new del">
        <pc:chgData name="Jorge CASTRO MEJIA" userId="b042455986ff948d" providerId="LiveId" clId="{DCBF758A-C1B1-4EA4-BBF1-E21823747E75}" dt="2022-03-05T20:42:32.862" v="5211" actId="47"/>
        <pc:sldMkLst>
          <pc:docMk/>
          <pc:sldMk cId="3907180653" sldId="387"/>
        </pc:sldMkLst>
      </pc:sldChg>
      <pc:sldChg chg="new del">
        <pc:chgData name="Jorge CASTRO MEJIA" userId="b042455986ff948d" providerId="LiveId" clId="{DCBF758A-C1B1-4EA4-BBF1-E21823747E75}" dt="2022-03-05T20:42:32.862" v="5211" actId="47"/>
        <pc:sldMkLst>
          <pc:docMk/>
          <pc:sldMk cId="2217413429" sldId="388"/>
        </pc:sldMkLst>
      </pc:sldChg>
      <pc:sldChg chg="new del">
        <pc:chgData name="Jorge CASTRO MEJIA" userId="b042455986ff948d" providerId="LiveId" clId="{DCBF758A-C1B1-4EA4-BBF1-E21823747E75}" dt="2022-03-05T20:42:32.862" v="5211" actId="47"/>
        <pc:sldMkLst>
          <pc:docMk/>
          <pc:sldMk cId="1362329841" sldId="389"/>
        </pc:sldMkLst>
      </pc:sldChg>
      <pc:sldChg chg="new del">
        <pc:chgData name="Jorge CASTRO MEJIA" userId="b042455986ff948d" providerId="LiveId" clId="{DCBF758A-C1B1-4EA4-BBF1-E21823747E75}" dt="2022-03-05T20:42:32.862" v="5211" actId="47"/>
        <pc:sldMkLst>
          <pc:docMk/>
          <pc:sldMk cId="24874158" sldId="390"/>
        </pc:sldMkLst>
      </pc:sldChg>
      <pc:sldChg chg="new del">
        <pc:chgData name="Jorge CASTRO MEJIA" userId="b042455986ff948d" providerId="LiveId" clId="{DCBF758A-C1B1-4EA4-BBF1-E21823747E75}" dt="2022-03-05T20:42:32.862" v="5211" actId="47"/>
        <pc:sldMkLst>
          <pc:docMk/>
          <pc:sldMk cId="1415609696" sldId="391"/>
        </pc:sldMkLst>
      </pc:sldChg>
      <pc:sldChg chg="new del">
        <pc:chgData name="Jorge CASTRO MEJIA" userId="b042455986ff948d" providerId="LiveId" clId="{DCBF758A-C1B1-4EA4-BBF1-E21823747E75}" dt="2022-03-05T20:42:32.862" v="5211" actId="47"/>
        <pc:sldMkLst>
          <pc:docMk/>
          <pc:sldMk cId="2892673761" sldId="392"/>
        </pc:sldMkLst>
      </pc:sldChg>
      <pc:sldChg chg="new del">
        <pc:chgData name="Jorge CASTRO MEJIA" userId="b042455986ff948d" providerId="LiveId" clId="{DCBF758A-C1B1-4EA4-BBF1-E21823747E75}" dt="2022-03-05T20:42:32.862" v="5211" actId="47"/>
        <pc:sldMkLst>
          <pc:docMk/>
          <pc:sldMk cId="406022340" sldId="393"/>
        </pc:sldMkLst>
      </pc:sldChg>
      <pc:sldChg chg="new del">
        <pc:chgData name="Jorge CASTRO MEJIA" userId="b042455986ff948d" providerId="LiveId" clId="{DCBF758A-C1B1-4EA4-BBF1-E21823747E75}" dt="2022-03-05T20:42:32.862" v="5211" actId="47"/>
        <pc:sldMkLst>
          <pc:docMk/>
          <pc:sldMk cId="3075542032" sldId="394"/>
        </pc:sldMkLst>
      </pc:sldChg>
      <pc:sldChg chg="new del">
        <pc:chgData name="Jorge CASTRO MEJIA" userId="b042455986ff948d" providerId="LiveId" clId="{DCBF758A-C1B1-4EA4-BBF1-E21823747E75}" dt="2022-03-05T20:42:32.862" v="5211" actId="47"/>
        <pc:sldMkLst>
          <pc:docMk/>
          <pc:sldMk cId="410593700" sldId="395"/>
        </pc:sldMkLst>
      </pc:sldChg>
      <pc:sldChg chg="new del">
        <pc:chgData name="Jorge CASTRO MEJIA" userId="b042455986ff948d" providerId="LiveId" clId="{DCBF758A-C1B1-4EA4-BBF1-E21823747E75}" dt="2022-03-05T20:42:32.862" v="5211" actId="47"/>
        <pc:sldMkLst>
          <pc:docMk/>
          <pc:sldMk cId="454830279" sldId="396"/>
        </pc:sldMkLst>
      </pc:sldChg>
      <pc:sldChg chg="new del">
        <pc:chgData name="Jorge CASTRO MEJIA" userId="b042455986ff948d" providerId="LiveId" clId="{DCBF758A-C1B1-4EA4-BBF1-E21823747E75}" dt="2022-03-05T20:42:32.862" v="5211" actId="47"/>
        <pc:sldMkLst>
          <pc:docMk/>
          <pc:sldMk cId="2216472225" sldId="397"/>
        </pc:sldMkLst>
      </pc:sldChg>
      <pc:sldChg chg="new del">
        <pc:chgData name="Jorge CASTRO MEJIA" userId="b042455986ff948d" providerId="LiveId" clId="{DCBF758A-C1B1-4EA4-BBF1-E21823747E75}" dt="2022-03-05T20:42:32.862" v="5211" actId="47"/>
        <pc:sldMkLst>
          <pc:docMk/>
          <pc:sldMk cId="2358896532" sldId="398"/>
        </pc:sldMkLst>
      </pc:sldChg>
      <pc:sldChg chg="new del">
        <pc:chgData name="Jorge CASTRO MEJIA" userId="b042455986ff948d" providerId="LiveId" clId="{DCBF758A-C1B1-4EA4-BBF1-E21823747E75}" dt="2022-03-05T20:42:32.862" v="5211" actId="47"/>
        <pc:sldMkLst>
          <pc:docMk/>
          <pc:sldMk cId="2771375004" sldId="399"/>
        </pc:sldMkLst>
      </pc:sldChg>
      <pc:sldChg chg="new del">
        <pc:chgData name="Jorge CASTRO MEJIA" userId="b042455986ff948d" providerId="LiveId" clId="{DCBF758A-C1B1-4EA4-BBF1-E21823747E75}" dt="2022-03-05T20:42:32.862" v="5211" actId="47"/>
        <pc:sldMkLst>
          <pc:docMk/>
          <pc:sldMk cId="889247722" sldId="400"/>
        </pc:sldMkLst>
      </pc:sldChg>
      <pc:sldChg chg="new del">
        <pc:chgData name="Jorge CASTRO MEJIA" userId="b042455986ff948d" providerId="LiveId" clId="{DCBF758A-C1B1-4EA4-BBF1-E21823747E75}" dt="2022-03-05T20:42:32.862" v="5211" actId="47"/>
        <pc:sldMkLst>
          <pc:docMk/>
          <pc:sldMk cId="2872902510" sldId="401"/>
        </pc:sldMkLst>
      </pc:sldChg>
      <pc:sldChg chg="new del">
        <pc:chgData name="Jorge CASTRO MEJIA" userId="b042455986ff948d" providerId="LiveId" clId="{DCBF758A-C1B1-4EA4-BBF1-E21823747E75}" dt="2022-03-05T20:42:32.862" v="5211" actId="47"/>
        <pc:sldMkLst>
          <pc:docMk/>
          <pc:sldMk cId="1361875517" sldId="402"/>
        </pc:sldMkLst>
      </pc:sldChg>
      <pc:sldChg chg="new del">
        <pc:chgData name="Jorge CASTRO MEJIA" userId="b042455986ff948d" providerId="LiveId" clId="{DCBF758A-C1B1-4EA4-BBF1-E21823747E75}" dt="2022-03-05T20:42:32.862" v="5211" actId="47"/>
        <pc:sldMkLst>
          <pc:docMk/>
          <pc:sldMk cId="1709456010" sldId="403"/>
        </pc:sldMkLst>
      </pc:sldChg>
      <pc:sldChg chg="new del">
        <pc:chgData name="Jorge CASTRO MEJIA" userId="b042455986ff948d" providerId="LiveId" clId="{DCBF758A-C1B1-4EA4-BBF1-E21823747E75}" dt="2022-03-05T20:42:32.862" v="5211" actId="47"/>
        <pc:sldMkLst>
          <pc:docMk/>
          <pc:sldMk cId="782795775" sldId="404"/>
        </pc:sldMkLst>
      </pc:sldChg>
      <pc:sldChg chg="new del">
        <pc:chgData name="Jorge CASTRO MEJIA" userId="b042455986ff948d" providerId="LiveId" clId="{DCBF758A-C1B1-4EA4-BBF1-E21823747E75}" dt="2022-03-05T20:42:32.862" v="5211" actId="47"/>
        <pc:sldMkLst>
          <pc:docMk/>
          <pc:sldMk cId="797839058" sldId="405"/>
        </pc:sldMkLst>
      </pc:sldChg>
      <pc:sldChg chg="new del">
        <pc:chgData name="Jorge CASTRO MEJIA" userId="b042455986ff948d" providerId="LiveId" clId="{DCBF758A-C1B1-4EA4-BBF1-E21823747E75}" dt="2022-03-05T20:42:32.862" v="5211" actId="47"/>
        <pc:sldMkLst>
          <pc:docMk/>
          <pc:sldMk cId="2328552631" sldId="406"/>
        </pc:sldMkLst>
      </pc:sldChg>
      <pc:sldChg chg="new del">
        <pc:chgData name="Jorge CASTRO MEJIA" userId="b042455986ff948d" providerId="LiveId" clId="{DCBF758A-C1B1-4EA4-BBF1-E21823747E75}" dt="2022-03-05T20:42:32.862" v="5211" actId="47"/>
        <pc:sldMkLst>
          <pc:docMk/>
          <pc:sldMk cId="1645078793" sldId="407"/>
        </pc:sldMkLst>
      </pc:sldChg>
      <pc:sldChg chg="new del">
        <pc:chgData name="Jorge CASTRO MEJIA" userId="b042455986ff948d" providerId="LiveId" clId="{DCBF758A-C1B1-4EA4-BBF1-E21823747E75}" dt="2022-03-05T20:42:32.862" v="5211" actId="47"/>
        <pc:sldMkLst>
          <pc:docMk/>
          <pc:sldMk cId="2351751805" sldId="408"/>
        </pc:sldMkLst>
      </pc:sldChg>
      <pc:sldChg chg="new del">
        <pc:chgData name="Jorge CASTRO MEJIA" userId="b042455986ff948d" providerId="LiveId" clId="{DCBF758A-C1B1-4EA4-BBF1-E21823747E75}" dt="2022-03-05T20:42:32.862" v="5211" actId="47"/>
        <pc:sldMkLst>
          <pc:docMk/>
          <pc:sldMk cId="575705914" sldId="409"/>
        </pc:sldMkLst>
      </pc:sldChg>
      <pc:sldChg chg="new del">
        <pc:chgData name="Jorge CASTRO MEJIA" userId="b042455986ff948d" providerId="LiveId" clId="{DCBF758A-C1B1-4EA4-BBF1-E21823747E75}" dt="2022-03-05T20:42:32.862" v="5211" actId="47"/>
        <pc:sldMkLst>
          <pc:docMk/>
          <pc:sldMk cId="369829687" sldId="410"/>
        </pc:sldMkLst>
      </pc:sldChg>
      <pc:sldChg chg="new del">
        <pc:chgData name="Jorge CASTRO MEJIA" userId="b042455986ff948d" providerId="LiveId" clId="{DCBF758A-C1B1-4EA4-BBF1-E21823747E75}" dt="2022-03-05T20:42:32.862" v="5211" actId="47"/>
        <pc:sldMkLst>
          <pc:docMk/>
          <pc:sldMk cId="1575658066" sldId="411"/>
        </pc:sldMkLst>
      </pc:sldChg>
      <pc:sldChg chg="new del">
        <pc:chgData name="Jorge CASTRO MEJIA" userId="b042455986ff948d" providerId="LiveId" clId="{DCBF758A-C1B1-4EA4-BBF1-E21823747E75}" dt="2022-03-05T20:42:32.862" v="5211" actId="47"/>
        <pc:sldMkLst>
          <pc:docMk/>
          <pc:sldMk cId="2860987207" sldId="412"/>
        </pc:sldMkLst>
      </pc:sldChg>
      <pc:sldChg chg="new del">
        <pc:chgData name="Jorge CASTRO MEJIA" userId="b042455986ff948d" providerId="LiveId" clId="{DCBF758A-C1B1-4EA4-BBF1-E21823747E75}" dt="2022-03-05T20:42:32.862" v="5211" actId="47"/>
        <pc:sldMkLst>
          <pc:docMk/>
          <pc:sldMk cId="4063809155" sldId="413"/>
        </pc:sldMkLst>
      </pc:sldChg>
      <pc:sldChg chg="new del">
        <pc:chgData name="Jorge CASTRO MEJIA" userId="b042455986ff948d" providerId="LiveId" clId="{DCBF758A-C1B1-4EA4-BBF1-E21823747E75}" dt="2022-03-05T20:42:32.862" v="5211" actId="47"/>
        <pc:sldMkLst>
          <pc:docMk/>
          <pc:sldMk cId="4244015797" sldId="414"/>
        </pc:sldMkLst>
      </pc:sldChg>
      <pc:sldChg chg="new del">
        <pc:chgData name="Jorge CASTRO MEJIA" userId="b042455986ff948d" providerId="LiveId" clId="{DCBF758A-C1B1-4EA4-BBF1-E21823747E75}" dt="2022-03-05T20:42:32.862" v="5211" actId="47"/>
        <pc:sldMkLst>
          <pc:docMk/>
          <pc:sldMk cId="365159389" sldId="415"/>
        </pc:sldMkLst>
      </pc:sldChg>
      <pc:sldChg chg="new del">
        <pc:chgData name="Jorge CASTRO MEJIA" userId="b042455986ff948d" providerId="LiveId" clId="{DCBF758A-C1B1-4EA4-BBF1-E21823747E75}" dt="2022-03-05T20:42:32.862" v="5211" actId="47"/>
        <pc:sldMkLst>
          <pc:docMk/>
          <pc:sldMk cId="1206520790" sldId="416"/>
        </pc:sldMkLst>
      </pc:sldChg>
      <pc:sldChg chg="new del">
        <pc:chgData name="Jorge CASTRO MEJIA" userId="b042455986ff948d" providerId="LiveId" clId="{DCBF758A-C1B1-4EA4-BBF1-E21823747E75}" dt="2022-03-05T20:42:32.862" v="5211" actId="47"/>
        <pc:sldMkLst>
          <pc:docMk/>
          <pc:sldMk cId="3935414004" sldId="417"/>
        </pc:sldMkLst>
      </pc:sldChg>
      <pc:sldChg chg="new del">
        <pc:chgData name="Jorge CASTRO MEJIA" userId="b042455986ff948d" providerId="LiveId" clId="{DCBF758A-C1B1-4EA4-BBF1-E21823747E75}" dt="2022-03-05T20:42:32.862" v="5211" actId="47"/>
        <pc:sldMkLst>
          <pc:docMk/>
          <pc:sldMk cId="2879824934" sldId="418"/>
        </pc:sldMkLst>
      </pc:sldChg>
      <pc:sldChg chg="new del">
        <pc:chgData name="Jorge CASTRO MEJIA" userId="b042455986ff948d" providerId="LiveId" clId="{DCBF758A-C1B1-4EA4-BBF1-E21823747E75}" dt="2022-03-05T20:42:32.862" v="5211" actId="47"/>
        <pc:sldMkLst>
          <pc:docMk/>
          <pc:sldMk cId="1113387516" sldId="419"/>
        </pc:sldMkLst>
      </pc:sldChg>
      <pc:sldChg chg="new del">
        <pc:chgData name="Jorge CASTRO MEJIA" userId="b042455986ff948d" providerId="LiveId" clId="{DCBF758A-C1B1-4EA4-BBF1-E21823747E75}" dt="2022-03-05T20:42:32.862" v="5211" actId="47"/>
        <pc:sldMkLst>
          <pc:docMk/>
          <pc:sldMk cId="526064768" sldId="420"/>
        </pc:sldMkLst>
      </pc:sldChg>
      <pc:sldChg chg="new del">
        <pc:chgData name="Jorge CASTRO MEJIA" userId="b042455986ff948d" providerId="LiveId" clId="{DCBF758A-C1B1-4EA4-BBF1-E21823747E75}" dt="2022-03-05T20:42:32.862" v="5211" actId="47"/>
        <pc:sldMkLst>
          <pc:docMk/>
          <pc:sldMk cId="2452981002" sldId="421"/>
        </pc:sldMkLst>
      </pc:sldChg>
      <pc:sldChg chg="new del">
        <pc:chgData name="Jorge CASTRO MEJIA" userId="b042455986ff948d" providerId="LiveId" clId="{DCBF758A-C1B1-4EA4-BBF1-E21823747E75}" dt="2022-03-05T20:42:32.862" v="5211" actId="47"/>
        <pc:sldMkLst>
          <pc:docMk/>
          <pc:sldMk cId="4151003086" sldId="422"/>
        </pc:sldMkLst>
      </pc:sldChg>
      <pc:sldChg chg="new del">
        <pc:chgData name="Jorge CASTRO MEJIA" userId="b042455986ff948d" providerId="LiveId" clId="{DCBF758A-C1B1-4EA4-BBF1-E21823747E75}" dt="2022-03-05T20:42:32.862" v="5211" actId="47"/>
        <pc:sldMkLst>
          <pc:docMk/>
          <pc:sldMk cId="4047031817" sldId="423"/>
        </pc:sldMkLst>
      </pc:sldChg>
      <pc:sldChg chg="new del">
        <pc:chgData name="Jorge CASTRO MEJIA" userId="b042455986ff948d" providerId="LiveId" clId="{DCBF758A-C1B1-4EA4-BBF1-E21823747E75}" dt="2022-03-05T20:42:32.862" v="5211" actId="47"/>
        <pc:sldMkLst>
          <pc:docMk/>
          <pc:sldMk cId="2654069303" sldId="424"/>
        </pc:sldMkLst>
      </pc:sldChg>
      <pc:sldChg chg="new del">
        <pc:chgData name="Jorge CASTRO MEJIA" userId="b042455986ff948d" providerId="LiveId" clId="{DCBF758A-C1B1-4EA4-BBF1-E21823747E75}" dt="2022-03-05T20:42:32.862" v="5211" actId="47"/>
        <pc:sldMkLst>
          <pc:docMk/>
          <pc:sldMk cId="2337139042" sldId="425"/>
        </pc:sldMkLst>
      </pc:sldChg>
      <pc:sldChg chg="new del">
        <pc:chgData name="Jorge CASTRO MEJIA" userId="b042455986ff948d" providerId="LiveId" clId="{DCBF758A-C1B1-4EA4-BBF1-E21823747E75}" dt="2022-03-05T20:42:32.862" v="5211" actId="47"/>
        <pc:sldMkLst>
          <pc:docMk/>
          <pc:sldMk cId="2836406607" sldId="426"/>
        </pc:sldMkLst>
      </pc:sldChg>
      <pc:sldChg chg="new del">
        <pc:chgData name="Jorge CASTRO MEJIA" userId="b042455986ff948d" providerId="LiveId" clId="{DCBF758A-C1B1-4EA4-BBF1-E21823747E75}" dt="2022-03-05T20:42:32.862" v="5211" actId="47"/>
        <pc:sldMkLst>
          <pc:docMk/>
          <pc:sldMk cId="1826481610" sldId="427"/>
        </pc:sldMkLst>
      </pc:sldChg>
      <pc:sldChg chg="new del">
        <pc:chgData name="Jorge CASTRO MEJIA" userId="b042455986ff948d" providerId="LiveId" clId="{DCBF758A-C1B1-4EA4-BBF1-E21823747E75}" dt="2022-03-05T20:42:32.862" v="5211" actId="47"/>
        <pc:sldMkLst>
          <pc:docMk/>
          <pc:sldMk cId="22071743" sldId="428"/>
        </pc:sldMkLst>
      </pc:sldChg>
      <pc:sldChg chg="new del">
        <pc:chgData name="Jorge CASTRO MEJIA" userId="b042455986ff948d" providerId="LiveId" clId="{DCBF758A-C1B1-4EA4-BBF1-E21823747E75}" dt="2022-03-05T20:42:32.862" v="5211" actId="47"/>
        <pc:sldMkLst>
          <pc:docMk/>
          <pc:sldMk cId="2232781243" sldId="429"/>
        </pc:sldMkLst>
      </pc:sldChg>
      <pc:sldChg chg="new del">
        <pc:chgData name="Jorge CASTRO MEJIA" userId="b042455986ff948d" providerId="LiveId" clId="{DCBF758A-C1B1-4EA4-BBF1-E21823747E75}" dt="2022-03-05T20:42:32.862" v="5211" actId="47"/>
        <pc:sldMkLst>
          <pc:docMk/>
          <pc:sldMk cId="222227363" sldId="430"/>
        </pc:sldMkLst>
      </pc:sldChg>
      <pc:sldChg chg="new del">
        <pc:chgData name="Jorge CASTRO MEJIA" userId="b042455986ff948d" providerId="LiveId" clId="{DCBF758A-C1B1-4EA4-BBF1-E21823747E75}" dt="2022-03-05T20:42:32.862" v="5211" actId="47"/>
        <pc:sldMkLst>
          <pc:docMk/>
          <pc:sldMk cId="100583952" sldId="431"/>
        </pc:sldMkLst>
      </pc:sldChg>
      <pc:sldChg chg="new del">
        <pc:chgData name="Jorge CASTRO MEJIA" userId="b042455986ff948d" providerId="LiveId" clId="{DCBF758A-C1B1-4EA4-BBF1-E21823747E75}" dt="2022-03-05T20:42:32.862" v="5211" actId="47"/>
        <pc:sldMkLst>
          <pc:docMk/>
          <pc:sldMk cId="1118976350" sldId="432"/>
        </pc:sldMkLst>
      </pc:sldChg>
      <pc:sldChg chg="new del">
        <pc:chgData name="Jorge CASTRO MEJIA" userId="b042455986ff948d" providerId="LiveId" clId="{DCBF758A-C1B1-4EA4-BBF1-E21823747E75}" dt="2022-03-05T20:42:32.862" v="5211" actId="47"/>
        <pc:sldMkLst>
          <pc:docMk/>
          <pc:sldMk cId="2807911563" sldId="433"/>
        </pc:sldMkLst>
      </pc:sldChg>
      <pc:sldChg chg="new del">
        <pc:chgData name="Jorge CASTRO MEJIA" userId="b042455986ff948d" providerId="LiveId" clId="{DCBF758A-C1B1-4EA4-BBF1-E21823747E75}" dt="2022-03-05T20:42:32.862" v="5211" actId="47"/>
        <pc:sldMkLst>
          <pc:docMk/>
          <pc:sldMk cId="1434228941" sldId="434"/>
        </pc:sldMkLst>
      </pc:sldChg>
      <pc:sldChg chg="new del">
        <pc:chgData name="Jorge CASTRO MEJIA" userId="b042455986ff948d" providerId="LiveId" clId="{DCBF758A-C1B1-4EA4-BBF1-E21823747E75}" dt="2022-03-05T20:42:32.862" v="5211" actId="47"/>
        <pc:sldMkLst>
          <pc:docMk/>
          <pc:sldMk cId="576226497" sldId="435"/>
        </pc:sldMkLst>
      </pc:sldChg>
      <pc:sldChg chg="new del">
        <pc:chgData name="Jorge CASTRO MEJIA" userId="b042455986ff948d" providerId="LiveId" clId="{DCBF758A-C1B1-4EA4-BBF1-E21823747E75}" dt="2022-03-05T20:42:32.862" v="5211" actId="47"/>
        <pc:sldMkLst>
          <pc:docMk/>
          <pc:sldMk cId="155830505" sldId="436"/>
        </pc:sldMkLst>
      </pc:sldChg>
      <pc:sldChg chg="new del">
        <pc:chgData name="Jorge CASTRO MEJIA" userId="b042455986ff948d" providerId="LiveId" clId="{DCBF758A-C1B1-4EA4-BBF1-E21823747E75}" dt="2022-03-05T20:42:32.862" v="5211" actId="47"/>
        <pc:sldMkLst>
          <pc:docMk/>
          <pc:sldMk cId="1094281082" sldId="437"/>
        </pc:sldMkLst>
      </pc:sldChg>
      <pc:sldChg chg="new del">
        <pc:chgData name="Jorge CASTRO MEJIA" userId="b042455986ff948d" providerId="LiveId" clId="{DCBF758A-C1B1-4EA4-BBF1-E21823747E75}" dt="2022-03-05T20:42:32.862" v="5211" actId="47"/>
        <pc:sldMkLst>
          <pc:docMk/>
          <pc:sldMk cId="1305934885" sldId="438"/>
        </pc:sldMkLst>
      </pc:sldChg>
      <pc:sldChg chg="new del">
        <pc:chgData name="Jorge CASTRO MEJIA" userId="b042455986ff948d" providerId="LiveId" clId="{DCBF758A-C1B1-4EA4-BBF1-E21823747E75}" dt="2022-03-05T20:42:32.862" v="5211" actId="47"/>
        <pc:sldMkLst>
          <pc:docMk/>
          <pc:sldMk cId="1025086697" sldId="439"/>
        </pc:sldMkLst>
      </pc:sldChg>
      <pc:sldChg chg="new del">
        <pc:chgData name="Jorge CASTRO MEJIA" userId="b042455986ff948d" providerId="LiveId" clId="{DCBF758A-C1B1-4EA4-BBF1-E21823747E75}" dt="2022-03-05T20:42:32.862" v="5211" actId="47"/>
        <pc:sldMkLst>
          <pc:docMk/>
          <pc:sldMk cId="634719185" sldId="440"/>
        </pc:sldMkLst>
      </pc:sldChg>
      <pc:sldChg chg="new del">
        <pc:chgData name="Jorge CASTRO MEJIA" userId="b042455986ff948d" providerId="LiveId" clId="{DCBF758A-C1B1-4EA4-BBF1-E21823747E75}" dt="2022-03-05T20:42:32.862" v="5211" actId="47"/>
        <pc:sldMkLst>
          <pc:docMk/>
          <pc:sldMk cId="2113521464" sldId="441"/>
        </pc:sldMkLst>
      </pc:sldChg>
      <pc:sldChg chg="new del">
        <pc:chgData name="Jorge CASTRO MEJIA" userId="b042455986ff948d" providerId="LiveId" clId="{DCBF758A-C1B1-4EA4-BBF1-E21823747E75}" dt="2022-03-05T20:42:32.862" v="5211" actId="47"/>
        <pc:sldMkLst>
          <pc:docMk/>
          <pc:sldMk cId="3897868782" sldId="442"/>
        </pc:sldMkLst>
      </pc:sldChg>
      <pc:sldChg chg="new del">
        <pc:chgData name="Jorge CASTRO MEJIA" userId="b042455986ff948d" providerId="LiveId" clId="{DCBF758A-C1B1-4EA4-BBF1-E21823747E75}" dt="2022-03-05T20:42:32.862" v="5211" actId="47"/>
        <pc:sldMkLst>
          <pc:docMk/>
          <pc:sldMk cId="1094873654" sldId="443"/>
        </pc:sldMkLst>
      </pc:sldChg>
      <pc:sldChg chg="new del">
        <pc:chgData name="Jorge CASTRO MEJIA" userId="b042455986ff948d" providerId="LiveId" clId="{DCBF758A-C1B1-4EA4-BBF1-E21823747E75}" dt="2022-03-05T20:42:32.862" v="5211" actId="47"/>
        <pc:sldMkLst>
          <pc:docMk/>
          <pc:sldMk cId="175042669" sldId="444"/>
        </pc:sldMkLst>
      </pc:sldChg>
      <pc:sldChg chg="new del">
        <pc:chgData name="Jorge CASTRO MEJIA" userId="b042455986ff948d" providerId="LiveId" clId="{DCBF758A-C1B1-4EA4-BBF1-E21823747E75}" dt="2022-03-05T20:42:32.862" v="5211" actId="47"/>
        <pc:sldMkLst>
          <pc:docMk/>
          <pc:sldMk cId="2061145964" sldId="445"/>
        </pc:sldMkLst>
      </pc:sldChg>
      <pc:sldChg chg="new del">
        <pc:chgData name="Jorge CASTRO MEJIA" userId="b042455986ff948d" providerId="LiveId" clId="{DCBF758A-C1B1-4EA4-BBF1-E21823747E75}" dt="2022-03-05T20:42:32.862" v="5211" actId="47"/>
        <pc:sldMkLst>
          <pc:docMk/>
          <pc:sldMk cId="3088972112" sldId="446"/>
        </pc:sldMkLst>
      </pc:sldChg>
      <pc:sldChg chg="new del">
        <pc:chgData name="Jorge CASTRO MEJIA" userId="b042455986ff948d" providerId="LiveId" clId="{DCBF758A-C1B1-4EA4-BBF1-E21823747E75}" dt="2022-03-05T20:42:32.862" v="5211" actId="47"/>
        <pc:sldMkLst>
          <pc:docMk/>
          <pc:sldMk cId="2591735331" sldId="447"/>
        </pc:sldMkLst>
      </pc:sldChg>
      <pc:sldChg chg="new del">
        <pc:chgData name="Jorge CASTRO MEJIA" userId="b042455986ff948d" providerId="LiveId" clId="{DCBF758A-C1B1-4EA4-BBF1-E21823747E75}" dt="2022-03-05T20:42:32.862" v="5211" actId="47"/>
        <pc:sldMkLst>
          <pc:docMk/>
          <pc:sldMk cId="228283875" sldId="448"/>
        </pc:sldMkLst>
      </pc:sldChg>
      <pc:sldChg chg="new del">
        <pc:chgData name="Jorge CASTRO MEJIA" userId="b042455986ff948d" providerId="LiveId" clId="{DCBF758A-C1B1-4EA4-BBF1-E21823747E75}" dt="2022-03-05T20:42:32.862" v="5211" actId="47"/>
        <pc:sldMkLst>
          <pc:docMk/>
          <pc:sldMk cId="3439223126" sldId="449"/>
        </pc:sldMkLst>
      </pc:sldChg>
      <pc:sldChg chg="new del">
        <pc:chgData name="Jorge CASTRO MEJIA" userId="b042455986ff948d" providerId="LiveId" clId="{DCBF758A-C1B1-4EA4-BBF1-E21823747E75}" dt="2022-03-05T20:42:32.862" v="5211" actId="47"/>
        <pc:sldMkLst>
          <pc:docMk/>
          <pc:sldMk cId="1328736406" sldId="450"/>
        </pc:sldMkLst>
      </pc:sldChg>
      <pc:sldChg chg="new del">
        <pc:chgData name="Jorge CASTRO MEJIA" userId="b042455986ff948d" providerId="LiveId" clId="{DCBF758A-C1B1-4EA4-BBF1-E21823747E75}" dt="2022-03-05T20:42:32.862" v="5211" actId="47"/>
        <pc:sldMkLst>
          <pc:docMk/>
          <pc:sldMk cId="3840556499" sldId="451"/>
        </pc:sldMkLst>
      </pc:sldChg>
      <pc:sldChg chg="new del">
        <pc:chgData name="Jorge CASTRO MEJIA" userId="b042455986ff948d" providerId="LiveId" clId="{DCBF758A-C1B1-4EA4-BBF1-E21823747E75}" dt="2022-03-05T20:42:32.862" v="5211" actId="47"/>
        <pc:sldMkLst>
          <pc:docMk/>
          <pc:sldMk cId="3206330035" sldId="452"/>
        </pc:sldMkLst>
      </pc:sldChg>
      <pc:sldChg chg="new del">
        <pc:chgData name="Jorge CASTRO MEJIA" userId="b042455986ff948d" providerId="LiveId" clId="{DCBF758A-C1B1-4EA4-BBF1-E21823747E75}" dt="2022-03-05T20:42:32.862" v="5211" actId="47"/>
        <pc:sldMkLst>
          <pc:docMk/>
          <pc:sldMk cId="2652539789" sldId="453"/>
        </pc:sldMkLst>
      </pc:sldChg>
      <pc:sldChg chg="new del">
        <pc:chgData name="Jorge CASTRO MEJIA" userId="b042455986ff948d" providerId="LiveId" clId="{DCBF758A-C1B1-4EA4-BBF1-E21823747E75}" dt="2022-03-05T20:42:32.862" v="5211" actId="47"/>
        <pc:sldMkLst>
          <pc:docMk/>
          <pc:sldMk cId="2238482377" sldId="454"/>
        </pc:sldMkLst>
      </pc:sldChg>
      <pc:sldChg chg="new del">
        <pc:chgData name="Jorge CASTRO MEJIA" userId="b042455986ff948d" providerId="LiveId" clId="{DCBF758A-C1B1-4EA4-BBF1-E21823747E75}" dt="2022-03-05T20:42:32.862" v="5211" actId="47"/>
        <pc:sldMkLst>
          <pc:docMk/>
          <pc:sldMk cId="1108352606" sldId="455"/>
        </pc:sldMkLst>
      </pc:sldChg>
      <pc:sldChg chg="new del">
        <pc:chgData name="Jorge CASTRO MEJIA" userId="b042455986ff948d" providerId="LiveId" clId="{DCBF758A-C1B1-4EA4-BBF1-E21823747E75}" dt="2022-03-05T20:42:32.862" v="5211" actId="47"/>
        <pc:sldMkLst>
          <pc:docMk/>
          <pc:sldMk cId="2283046078" sldId="456"/>
        </pc:sldMkLst>
      </pc:sldChg>
      <pc:sldChg chg="new del">
        <pc:chgData name="Jorge CASTRO MEJIA" userId="b042455986ff948d" providerId="LiveId" clId="{DCBF758A-C1B1-4EA4-BBF1-E21823747E75}" dt="2022-03-05T20:42:32.862" v="5211" actId="47"/>
        <pc:sldMkLst>
          <pc:docMk/>
          <pc:sldMk cId="3982964142" sldId="457"/>
        </pc:sldMkLst>
      </pc:sldChg>
      <pc:sldChg chg="new del">
        <pc:chgData name="Jorge CASTRO MEJIA" userId="b042455986ff948d" providerId="LiveId" clId="{DCBF758A-C1B1-4EA4-BBF1-E21823747E75}" dt="2022-03-05T20:42:32.862" v="5211" actId="47"/>
        <pc:sldMkLst>
          <pc:docMk/>
          <pc:sldMk cId="3362663518" sldId="458"/>
        </pc:sldMkLst>
      </pc:sldChg>
      <pc:sldChg chg="new del">
        <pc:chgData name="Jorge CASTRO MEJIA" userId="b042455986ff948d" providerId="LiveId" clId="{DCBF758A-C1B1-4EA4-BBF1-E21823747E75}" dt="2022-03-05T20:42:32.862" v="5211" actId="47"/>
        <pc:sldMkLst>
          <pc:docMk/>
          <pc:sldMk cId="211790074" sldId="459"/>
        </pc:sldMkLst>
      </pc:sldChg>
      <pc:sldChg chg="new del">
        <pc:chgData name="Jorge CASTRO MEJIA" userId="b042455986ff948d" providerId="LiveId" clId="{DCBF758A-C1B1-4EA4-BBF1-E21823747E75}" dt="2022-03-05T20:42:32.862" v="5211" actId="47"/>
        <pc:sldMkLst>
          <pc:docMk/>
          <pc:sldMk cId="3340301938" sldId="460"/>
        </pc:sldMkLst>
      </pc:sldChg>
      <pc:sldChg chg="new del">
        <pc:chgData name="Jorge CASTRO MEJIA" userId="b042455986ff948d" providerId="LiveId" clId="{DCBF758A-C1B1-4EA4-BBF1-E21823747E75}" dt="2022-03-05T20:42:32.862" v="5211" actId="47"/>
        <pc:sldMkLst>
          <pc:docMk/>
          <pc:sldMk cId="4058121220" sldId="461"/>
        </pc:sldMkLst>
      </pc:sldChg>
      <pc:sldChg chg="new del">
        <pc:chgData name="Jorge CASTRO MEJIA" userId="b042455986ff948d" providerId="LiveId" clId="{DCBF758A-C1B1-4EA4-BBF1-E21823747E75}" dt="2022-03-05T20:42:32.862" v="5211" actId="47"/>
        <pc:sldMkLst>
          <pc:docMk/>
          <pc:sldMk cId="2403577135" sldId="462"/>
        </pc:sldMkLst>
      </pc:sldChg>
      <pc:sldChg chg="new del">
        <pc:chgData name="Jorge CASTRO MEJIA" userId="b042455986ff948d" providerId="LiveId" clId="{DCBF758A-C1B1-4EA4-BBF1-E21823747E75}" dt="2022-03-05T20:42:32.862" v="5211" actId="47"/>
        <pc:sldMkLst>
          <pc:docMk/>
          <pc:sldMk cId="387586549" sldId="463"/>
        </pc:sldMkLst>
      </pc:sldChg>
      <pc:sldChg chg="new del">
        <pc:chgData name="Jorge CASTRO MEJIA" userId="b042455986ff948d" providerId="LiveId" clId="{DCBF758A-C1B1-4EA4-BBF1-E21823747E75}" dt="2022-03-05T20:42:32.862" v="5211" actId="47"/>
        <pc:sldMkLst>
          <pc:docMk/>
          <pc:sldMk cId="3267036357" sldId="464"/>
        </pc:sldMkLst>
      </pc:sldChg>
      <pc:sldChg chg="new del">
        <pc:chgData name="Jorge CASTRO MEJIA" userId="b042455986ff948d" providerId="LiveId" clId="{DCBF758A-C1B1-4EA4-BBF1-E21823747E75}" dt="2022-03-05T20:42:32.862" v="5211" actId="47"/>
        <pc:sldMkLst>
          <pc:docMk/>
          <pc:sldMk cId="3927962925" sldId="465"/>
        </pc:sldMkLst>
      </pc:sldChg>
      <pc:sldChg chg="new del">
        <pc:chgData name="Jorge CASTRO MEJIA" userId="b042455986ff948d" providerId="LiveId" clId="{DCBF758A-C1B1-4EA4-BBF1-E21823747E75}" dt="2022-03-05T20:42:32.862" v="5211" actId="47"/>
        <pc:sldMkLst>
          <pc:docMk/>
          <pc:sldMk cId="4061345203" sldId="466"/>
        </pc:sldMkLst>
      </pc:sldChg>
      <pc:sldChg chg="new del">
        <pc:chgData name="Jorge CASTRO MEJIA" userId="b042455986ff948d" providerId="LiveId" clId="{DCBF758A-C1B1-4EA4-BBF1-E21823747E75}" dt="2022-03-05T20:42:32.862" v="5211" actId="47"/>
        <pc:sldMkLst>
          <pc:docMk/>
          <pc:sldMk cId="979558709" sldId="467"/>
        </pc:sldMkLst>
      </pc:sldChg>
      <pc:sldChg chg="new del">
        <pc:chgData name="Jorge CASTRO MEJIA" userId="b042455986ff948d" providerId="LiveId" clId="{DCBF758A-C1B1-4EA4-BBF1-E21823747E75}" dt="2022-03-05T20:42:32.862" v="5211" actId="47"/>
        <pc:sldMkLst>
          <pc:docMk/>
          <pc:sldMk cId="2355753809" sldId="468"/>
        </pc:sldMkLst>
      </pc:sldChg>
      <pc:sldChg chg="new del">
        <pc:chgData name="Jorge CASTRO MEJIA" userId="b042455986ff948d" providerId="LiveId" clId="{DCBF758A-C1B1-4EA4-BBF1-E21823747E75}" dt="2022-03-05T20:42:32.862" v="5211" actId="47"/>
        <pc:sldMkLst>
          <pc:docMk/>
          <pc:sldMk cId="1668505698" sldId="469"/>
        </pc:sldMkLst>
      </pc:sldChg>
      <pc:sldChg chg="new del">
        <pc:chgData name="Jorge CASTRO MEJIA" userId="b042455986ff948d" providerId="LiveId" clId="{DCBF758A-C1B1-4EA4-BBF1-E21823747E75}" dt="2022-03-05T20:42:32.862" v="5211" actId="47"/>
        <pc:sldMkLst>
          <pc:docMk/>
          <pc:sldMk cId="635048435" sldId="470"/>
        </pc:sldMkLst>
      </pc:sldChg>
      <pc:sldChg chg="new del">
        <pc:chgData name="Jorge CASTRO MEJIA" userId="b042455986ff948d" providerId="LiveId" clId="{DCBF758A-C1B1-4EA4-BBF1-E21823747E75}" dt="2022-03-05T20:42:32.862" v="5211" actId="47"/>
        <pc:sldMkLst>
          <pc:docMk/>
          <pc:sldMk cId="1549905967" sldId="471"/>
        </pc:sldMkLst>
      </pc:sldChg>
      <pc:sldChg chg="new del">
        <pc:chgData name="Jorge CASTRO MEJIA" userId="b042455986ff948d" providerId="LiveId" clId="{DCBF758A-C1B1-4EA4-BBF1-E21823747E75}" dt="2022-03-05T20:42:32.862" v="5211" actId="47"/>
        <pc:sldMkLst>
          <pc:docMk/>
          <pc:sldMk cId="2903760450" sldId="472"/>
        </pc:sldMkLst>
      </pc:sldChg>
      <pc:sldChg chg="new del">
        <pc:chgData name="Jorge CASTRO MEJIA" userId="b042455986ff948d" providerId="LiveId" clId="{DCBF758A-C1B1-4EA4-BBF1-E21823747E75}" dt="2022-03-05T20:42:32.862" v="5211" actId="47"/>
        <pc:sldMkLst>
          <pc:docMk/>
          <pc:sldMk cId="374486469" sldId="473"/>
        </pc:sldMkLst>
      </pc:sldChg>
      <pc:sldChg chg="new del">
        <pc:chgData name="Jorge CASTRO MEJIA" userId="b042455986ff948d" providerId="LiveId" clId="{DCBF758A-C1B1-4EA4-BBF1-E21823747E75}" dt="2022-03-05T20:42:32.862" v="5211" actId="47"/>
        <pc:sldMkLst>
          <pc:docMk/>
          <pc:sldMk cId="1602065243" sldId="474"/>
        </pc:sldMkLst>
      </pc:sldChg>
      <pc:sldChg chg="new del">
        <pc:chgData name="Jorge CASTRO MEJIA" userId="b042455986ff948d" providerId="LiveId" clId="{DCBF758A-C1B1-4EA4-BBF1-E21823747E75}" dt="2022-03-05T20:42:32.862" v="5211" actId="47"/>
        <pc:sldMkLst>
          <pc:docMk/>
          <pc:sldMk cId="3861506349" sldId="475"/>
        </pc:sldMkLst>
      </pc:sldChg>
      <pc:sldChg chg="new del">
        <pc:chgData name="Jorge CASTRO MEJIA" userId="b042455986ff948d" providerId="LiveId" clId="{DCBF758A-C1B1-4EA4-BBF1-E21823747E75}" dt="2022-03-05T20:42:32.862" v="5211" actId="47"/>
        <pc:sldMkLst>
          <pc:docMk/>
          <pc:sldMk cId="1185553751" sldId="476"/>
        </pc:sldMkLst>
      </pc:sldChg>
      <pc:sldChg chg="new del">
        <pc:chgData name="Jorge CASTRO MEJIA" userId="b042455986ff948d" providerId="LiveId" clId="{DCBF758A-C1B1-4EA4-BBF1-E21823747E75}" dt="2022-03-05T20:42:32.862" v="5211" actId="47"/>
        <pc:sldMkLst>
          <pc:docMk/>
          <pc:sldMk cId="2235080530" sldId="477"/>
        </pc:sldMkLst>
      </pc:sldChg>
      <pc:sldChg chg="new del">
        <pc:chgData name="Jorge CASTRO MEJIA" userId="b042455986ff948d" providerId="LiveId" clId="{DCBF758A-C1B1-4EA4-BBF1-E21823747E75}" dt="2022-03-05T20:42:32.862" v="5211" actId="47"/>
        <pc:sldMkLst>
          <pc:docMk/>
          <pc:sldMk cId="2330258108" sldId="478"/>
        </pc:sldMkLst>
      </pc:sldChg>
      <pc:sldChg chg="new del">
        <pc:chgData name="Jorge CASTRO MEJIA" userId="b042455986ff948d" providerId="LiveId" clId="{DCBF758A-C1B1-4EA4-BBF1-E21823747E75}" dt="2022-03-05T20:42:32.862" v="5211" actId="47"/>
        <pc:sldMkLst>
          <pc:docMk/>
          <pc:sldMk cId="1148431637" sldId="479"/>
        </pc:sldMkLst>
      </pc:sldChg>
      <pc:sldChg chg="new del">
        <pc:chgData name="Jorge CASTRO MEJIA" userId="b042455986ff948d" providerId="LiveId" clId="{DCBF758A-C1B1-4EA4-BBF1-E21823747E75}" dt="2022-03-05T20:42:32.862" v="5211" actId="47"/>
        <pc:sldMkLst>
          <pc:docMk/>
          <pc:sldMk cId="72587208" sldId="480"/>
        </pc:sldMkLst>
      </pc:sldChg>
      <pc:sldChg chg="new del">
        <pc:chgData name="Jorge CASTRO MEJIA" userId="b042455986ff948d" providerId="LiveId" clId="{DCBF758A-C1B1-4EA4-BBF1-E21823747E75}" dt="2022-03-05T20:42:32.862" v="5211" actId="47"/>
        <pc:sldMkLst>
          <pc:docMk/>
          <pc:sldMk cId="651455486" sldId="481"/>
        </pc:sldMkLst>
      </pc:sldChg>
      <pc:sldChg chg="new del">
        <pc:chgData name="Jorge CASTRO MEJIA" userId="b042455986ff948d" providerId="LiveId" clId="{DCBF758A-C1B1-4EA4-BBF1-E21823747E75}" dt="2022-03-05T20:42:32.862" v="5211" actId="47"/>
        <pc:sldMkLst>
          <pc:docMk/>
          <pc:sldMk cId="825585235" sldId="482"/>
        </pc:sldMkLst>
      </pc:sldChg>
      <pc:sldChg chg="new del">
        <pc:chgData name="Jorge CASTRO MEJIA" userId="b042455986ff948d" providerId="LiveId" clId="{DCBF758A-C1B1-4EA4-BBF1-E21823747E75}" dt="2022-03-05T20:42:32.862" v="5211" actId="47"/>
        <pc:sldMkLst>
          <pc:docMk/>
          <pc:sldMk cId="3403251100" sldId="483"/>
        </pc:sldMkLst>
      </pc:sldChg>
      <pc:sldChg chg="new del">
        <pc:chgData name="Jorge CASTRO MEJIA" userId="b042455986ff948d" providerId="LiveId" clId="{DCBF758A-C1B1-4EA4-BBF1-E21823747E75}" dt="2022-03-05T20:42:32.862" v="5211" actId="47"/>
        <pc:sldMkLst>
          <pc:docMk/>
          <pc:sldMk cId="2801853256" sldId="484"/>
        </pc:sldMkLst>
      </pc:sldChg>
      <pc:sldChg chg="new del">
        <pc:chgData name="Jorge CASTRO MEJIA" userId="b042455986ff948d" providerId="LiveId" clId="{DCBF758A-C1B1-4EA4-BBF1-E21823747E75}" dt="2022-03-05T20:42:32.862" v="5211" actId="47"/>
        <pc:sldMkLst>
          <pc:docMk/>
          <pc:sldMk cId="1187757640" sldId="485"/>
        </pc:sldMkLst>
      </pc:sldChg>
      <pc:sldChg chg="new del">
        <pc:chgData name="Jorge CASTRO MEJIA" userId="b042455986ff948d" providerId="LiveId" clId="{DCBF758A-C1B1-4EA4-BBF1-E21823747E75}" dt="2022-03-05T20:42:32.862" v="5211" actId="47"/>
        <pc:sldMkLst>
          <pc:docMk/>
          <pc:sldMk cId="519205434" sldId="486"/>
        </pc:sldMkLst>
      </pc:sldChg>
      <pc:sldChg chg="new del">
        <pc:chgData name="Jorge CASTRO MEJIA" userId="b042455986ff948d" providerId="LiveId" clId="{DCBF758A-C1B1-4EA4-BBF1-E21823747E75}" dt="2022-03-05T20:42:32.862" v="5211" actId="47"/>
        <pc:sldMkLst>
          <pc:docMk/>
          <pc:sldMk cId="3866180217" sldId="487"/>
        </pc:sldMkLst>
      </pc:sldChg>
      <pc:sldChg chg="new del">
        <pc:chgData name="Jorge CASTRO MEJIA" userId="b042455986ff948d" providerId="LiveId" clId="{DCBF758A-C1B1-4EA4-BBF1-E21823747E75}" dt="2022-03-05T20:42:32.862" v="5211" actId="47"/>
        <pc:sldMkLst>
          <pc:docMk/>
          <pc:sldMk cId="1852181623" sldId="488"/>
        </pc:sldMkLst>
      </pc:sldChg>
      <pc:sldChg chg="new del">
        <pc:chgData name="Jorge CASTRO MEJIA" userId="b042455986ff948d" providerId="LiveId" clId="{DCBF758A-C1B1-4EA4-BBF1-E21823747E75}" dt="2022-03-05T20:42:32.862" v="5211" actId="47"/>
        <pc:sldMkLst>
          <pc:docMk/>
          <pc:sldMk cId="1401587841" sldId="489"/>
        </pc:sldMkLst>
      </pc:sldChg>
      <pc:sldChg chg="new del">
        <pc:chgData name="Jorge CASTRO MEJIA" userId="b042455986ff948d" providerId="LiveId" clId="{DCBF758A-C1B1-4EA4-BBF1-E21823747E75}" dt="2022-03-05T20:42:32.862" v="5211" actId="47"/>
        <pc:sldMkLst>
          <pc:docMk/>
          <pc:sldMk cId="653536686" sldId="490"/>
        </pc:sldMkLst>
      </pc:sldChg>
      <pc:sldChg chg="new del">
        <pc:chgData name="Jorge CASTRO MEJIA" userId="b042455986ff948d" providerId="LiveId" clId="{DCBF758A-C1B1-4EA4-BBF1-E21823747E75}" dt="2022-03-05T20:42:32.862" v="5211" actId="47"/>
        <pc:sldMkLst>
          <pc:docMk/>
          <pc:sldMk cId="1625004503" sldId="491"/>
        </pc:sldMkLst>
      </pc:sldChg>
      <pc:sldChg chg="new del">
        <pc:chgData name="Jorge CASTRO MEJIA" userId="b042455986ff948d" providerId="LiveId" clId="{DCBF758A-C1B1-4EA4-BBF1-E21823747E75}" dt="2022-03-05T20:42:32.862" v="5211" actId="47"/>
        <pc:sldMkLst>
          <pc:docMk/>
          <pc:sldMk cId="202211518" sldId="492"/>
        </pc:sldMkLst>
      </pc:sldChg>
      <pc:sldChg chg="new del">
        <pc:chgData name="Jorge CASTRO MEJIA" userId="b042455986ff948d" providerId="LiveId" clId="{DCBF758A-C1B1-4EA4-BBF1-E21823747E75}" dt="2022-03-05T20:42:32.862" v="5211" actId="47"/>
        <pc:sldMkLst>
          <pc:docMk/>
          <pc:sldMk cId="3779020100" sldId="493"/>
        </pc:sldMkLst>
      </pc:sldChg>
      <pc:sldChg chg="new del">
        <pc:chgData name="Jorge CASTRO MEJIA" userId="b042455986ff948d" providerId="LiveId" clId="{DCBF758A-C1B1-4EA4-BBF1-E21823747E75}" dt="2022-03-05T20:42:32.862" v="5211" actId="47"/>
        <pc:sldMkLst>
          <pc:docMk/>
          <pc:sldMk cId="3160961743" sldId="494"/>
        </pc:sldMkLst>
      </pc:sldChg>
      <pc:sldChg chg="new del">
        <pc:chgData name="Jorge CASTRO MEJIA" userId="b042455986ff948d" providerId="LiveId" clId="{DCBF758A-C1B1-4EA4-BBF1-E21823747E75}" dt="2022-03-05T20:42:32.862" v="5211" actId="47"/>
        <pc:sldMkLst>
          <pc:docMk/>
          <pc:sldMk cId="810695475" sldId="495"/>
        </pc:sldMkLst>
      </pc:sldChg>
      <pc:sldChg chg="new del">
        <pc:chgData name="Jorge CASTRO MEJIA" userId="b042455986ff948d" providerId="LiveId" clId="{DCBF758A-C1B1-4EA4-BBF1-E21823747E75}" dt="2022-03-05T20:42:32.862" v="5211" actId="47"/>
        <pc:sldMkLst>
          <pc:docMk/>
          <pc:sldMk cId="1875819010" sldId="496"/>
        </pc:sldMkLst>
      </pc:sldChg>
      <pc:sldChg chg="new del">
        <pc:chgData name="Jorge CASTRO MEJIA" userId="b042455986ff948d" providerId="LiveId" clId="{DCBF758A-C1B1-4EA4-BBF1-E21823747E75}" dt="2022-03-05T20:42:32.862" v="5211" actId="47"/>
        <pc:sldMkLst>
          <pc:docMk/>
          <pc:sldMk cId="962698398" sldId="497"/>
        </pc:sldMkLst>
      </pc:sldChg>
      <pc:sldChg chg="new del">
        <pc:chgData name="Jorge CASTRO MEJIA" userId="b042455986ff948d" providerId="LiveId" clId="{DCBF758A-C1B1-4EA4-BBF1-E21823747E75}" dt="2022-03-05T20:42:32.862" v="5211" actId="47"/>
        <pc:sldMkLst>
          <pc:docMk/>
          <pc:sldMk cId="4083783590" sldId="498"/>
        </pc:sldMkLst>
      </pc:sldChg>
      <pc:sldChg chg="new del">
        <pc:chgData name="Jorge CASTRO MEJIA" userId="b042455986ff948d" providerId="LiveId" clId="{DCBF758A-C1B1-4EA4-BBF1-E21823747E75}" dt="2022-03-05T20:42:32.862" v="5211" actId="47"/>
        <pc:sldMkLst>
          <pc:docMk/>
          <pc:sldMk cId="2853159652" sldId="499"/>
        </pc:sldMkLst>
      </pc:sldChg>
      <pc:sldChg chg="new del">
        <pc:chgData name="Jorge CASTRO MEJIA" userId="b042455986ff948d" providerId="LiveId" clId="{DCBF758A-C1B1-4EA4-BBF1-E21823747E75}" dt="2022-03-05T20:42:32.862" v="5211" actId="47"/>
        <pc:sldMkLst>
          <pc:docMk/>
          <pc:sldMk cId="2854596231" sldId="500"/>
        </pc:sldMkLst>
      </pc:sldChg>
      <pc:sldChg chg="new del">
        <pc:chgData name="Jorge CASTRO MEJIA" userId="b042455986ff948d" providerId="LiveId" clId="{DCBF758A-C1B1-4EA4-BBF1-E21823747E75}" dt="2022-03-05T20:42:32.862" v="5211" actId="47"/>
        <pc:sldMkLst>
          <pc:docMk/>
          <pc:sldMk cId="2850394873" sldId="501"/>
        </pc:sldMkLst>
      </pc:sldChg>
      <pc:sldChg chg="new del">
        <pc:chgData name="Jorge CASTRO MEJIA" userId="b042455986ff948d" providerId="LiveId" clId="{DCBF758A-C1B1-4EA4-BBF1-E21823747E75}" dt="2022-03-05T20:42:32.862" v="5211" actId="47"/>
        <pc:sldMkLst>
          <pc:docMk/>
          <pc:sldMk cId="1220735154" sldId="502"/>
        </pc:sldMkLst>
      </pc:sldChg>
      <pc:sldChg chg="new del">
        <pc:chgData name="Jorge CASTRO MEJIA" userId="b042455986ff948d" providerId="LiveId" clId="{DCBF758A-C1B1-4EA4-BBF1-E21823747E75}" dt="2022-03-05T20:42:32.862" v="5211" actId="47"/>
        <pc:sldMkLst>
          <pc:docMk/>
          <pc:sldMk cId="2103886389" sldId="503"/>
        </pc:sldMkLst>
      </pc:sldChg>
      <pc:sldChg chg="new del">
        <pc:chgData name="Jorge CASTRO MEJIA" userId="b042455986ff948d" providerId="LiveId" clId="{DCBF758A-C1B1-4EA4-BBF1-E21823747E75}" dt="2022-03-05T20:42:32.862" v="5211" actId="47"/>
        <pc:sldMkLst>
          <pc:docMk/>
          <pc:sldMk cId="519714328" sldId="504"/>
        </pc:sldMkLst>
      </pc:sldChg>
      <pc:sldChg chg="new del">
        <pc:chgData name="Jorge CASTRO MEJIA" userId="b042455986ff948d" providerId="LiveId" clId="{DCBF758A-C1B1-4EA4-BBF1-E21823747E75}" dt="2022-03-05T20:42:32.862" v="5211" actId="47"/>
        <pc:sldMkLst>
          <pc:docMk/>
          <pc:sldMk cId="1169049244" sldId="505"/>
        </pc:sldMkLst>
      </pc:sldChg>
      <pc:sldChg chg="new del">
        <pc:chgData name="Jorge CASTRO MEJIA" userId="b042455986ff948d" providerId="LiveId" clId="{DCBF758A-C1B1-4EA4-BBF1-E21823747E75}" dt="2022-03-05T20:42:32.862" v="5211" actId="47"/>
        <pc:sldMkLst>
          <pc:docMk/>
          <pc:sldMk cId="1918976813" sldId="506"/>
        </pc:sldMkLst>
      </pc:sldChg>
      <pc:sldChg chg="new del">
        <pc:chgData name="Jorge CASTRO MEJIA" userId="b042455986ff948d" providerId="LiveId" clId="{DCBF758A-C1B1-4EA4-BBF1-E21823747E75}" dt="2022-03-05T20:42:32.862" v="5211" actId="47"/>
        <pc:sldMkLst>
          <pc:docMk/>
          <pc:sldMk cId="3256513716" sldId="507"/>
        </pc:sldMkLst>
      </pc:sldChg>
      <pc:sldChg chg="new del">
        <pc:chgData name="Jorge CASTRO MEJIA" userId="b042455986ff948d" providerId="LiveId" clId="{DCBF758A-C1B1-4EA4-BBF1-E21823747E75}" dt="2022-03-05T20:42:32.862" v="5211" actId="47"/>
        <pc:sldMkLst>
          <pc:docMk/>
          <pc:sldMk cId="3139917814" sldId="508"/>
        </pc:sldMkLst>
      </pc:sldChg>
      <pc:sldChg chg="new del">
        <pc:chgData name="Jorge CASTRO MEJIA" userId="b042455986ff948d" providerId="LiveId" clId="{DCBF758A-C1B1-4EA4-BBF1-E21823747E75}" dt="2022-03-05T20:42:32.862" v="5211" actId="47"/>
        <pc:sldMkLst>
          <pc:docMk/>
          <pc:sldMk cId="543031671" sldId="509"/>
        </pc:sldMkLst>
      </pc:sldChg>
      <pc:sldChg chg="new del">
        <pc:chgData name="Jorge CASTRO MEJIA" userId="b042455986ff948d" providerId="LiveId" clId="{DCBF758A-C1B1-4EA4-BBF1-E21823747E75}" dt="2022-03-05T20:42:32.862" v="5211" actId="47"/>
        <pc:sldMkLst>
          <pc:docMk/>
          <pc:sldMk cId="1128038934" sldId="510"/>
        </pc:sldMkLst>
      </pc:sldChg>
      <pc:sldChg chg="new del">
        <pc:chgData name="Jorge CASTRO MEJIA" userId="b042455986ff948d" providerId="LiveId" clId="{DCBF758A-C1B1-4EA4-BBF1-E21823747E75}" dt="2022-03-05T20:42:32.862" v="5211" actId="47"/>
        <pc:sldMkLst>
          <pc:docMk/>
          <pc:sldMk cId="704946569" sldId="511"/>
        </pc:sldMkLst>
      </pc:sldChg>
      <pc:sldChg chg="new del">
        <pc:chgData name="Jorge CASTRO MEJIA" userId="b042455986ff948d" providerId="LiveId" clId="{DCBF758A-C1B1-4EA4-BBF1-E21823747E75}" dt="2022-03-05T20:42:32.862" v="5211" actId="47"/>
        <pc:sldMkLst>
          <pc:docMk/>
          <pc:sldMk cId="2507173836" sldId="512"/>
        </pc:sldMkLst>
      </pc:sldChg>
      <pc:sldChg chg="new del">
        <pc:chgData name="Jorge CASTRO MEJIA" userId="b042455986ff948d" providerId="LiveId" clId="{DCBF758A-C1B1-4EA4-BBF1-E21823747E75}" dt="2022-03-05T20:42:32.862" v="5211" actId="47"/>
        <pc:sldMkLst>
          <pc:docMk/>
          <pc:sldMk cId="538976612" sldId="513"/>
        </pc:sldMkLst>
      </pc:sldChg>
      <pc:sldChg chg="new del">
        <pc:chgData name="Jorge CASTRO MEJIA" userId="b042455986ff948d" providerId="LiveId" clId="{DCBF758A-C1B1-4EA4-BBF1-E21823747E75}" dt="2022-03-05T20:42:32.862" v="5211" actId="47"/>
        <pc:sldMkLst>
          <pc:docMk/>
          <pc:sldMk cId="966816392" sldId="514"/>
        </pc:sldMkLst>
      </pc:sldChg>
      <pc:sldChg chg="new del">
        <pc:chgData name="Jorge CASTRO MEJIA" userId="b042455986ff948d" providerId="LiveId" clId="{DCBF758A-C1B1-4EA4-BBF1-E21823747E75}" dt="2022-03-05T20:42:32.862" v="5211" actId="47"/>
        <pc:sldMkLst>
          <pc:docMk/>
          <pc:sldMk cId="2323116877" sldId="515"/>
        </pc:sldMkLst>
      </pc:sldChg>
      <pc:sldChg chg="new del">
        <pc:chgData name="Jorge CASTRO MEJIA" userId="b042455986ff948d" providerId="LiveId" clId="{DCBF758A-C1B1-4EA4-BBF1-E21823747E75}" dt="2022-03-05T20:42:32.862" v="5211" actId="47"/>
        <pc:sldMkLst>
          <pc:docMk/>
          <pc:sldMk cId="746292693" sldId="516"/>
        </pc:sldMkLst>
      </pc:sldChg>
      <pc:sldChg chg="new del">
        <pc:chgData name="Jorge CASTRO MEJIA" userId="b042455986ff948d" providerId="LiveId" clId="{DCBF758A-C1B1-4EA4-BBF1-E21823747E75}" dt="2022-03-05T20:42:32.862" v="5211" actId="47"/>
        <pc:sldMkLst>
          <pc:docMk/>
          <pc:sldMk cId="3763142933" sldId="517"/>
        </pc:sldMkLst>
      </pc:sldChg>
      <pc:sldChg chg="new del">
        <pc:chgData name="Jorge CASTRO MEJIA" userId="b042455986ff948d" providerId="LiveId" clId="{DCBF758A-C1B1-4EA4-BBF1-E21823747E75}" dt="2022-03-05T20:42:32.862" v="5211" actId="47"/>
        <pc:sldMkLst>
          <pc:docMk/>
          <pc:sldMk cId="1679544164" sldId="518"/>
        </pc:sldMkLst>
      </pc:sldChg>
      <pc:sldChg chg="new del">
        <pc:chgData name="Jorge CASTRO MEJIA" userId="b042455986ff948d" providerId="LiveId" clId="{DCBF758A-C1B1-4EA4-BBF1-E21823747E75}" dt="2022-03-05T20:42:32.862" v="5211" actId="47"/>
        <pc:sldMkLst>
          <pc:docMk/>
          <pc:sldMk cId="1269515682" sldId="519"/>
        </pc:sldMkLst>
      </pc:sldChg>
      <pc:sldChg chg="new del">
        <pc:chgData name="Jorge CASTRO MEJIA" userId="b042455986ff948d" providerId="LiveId" clId="{DCBF758A-C1B1-4EA4-BBF1-E21823747E75}" dt="2022-03-05T20:42:32.862" v="5211" actId="47"/>
        <pc:sldMkLst>
          <pc:docMk/>
          <pc:sldMk cId="3616673356" sldId="520"/>
        </pc:sldMkLst>
      </pc:sldChg>
      <pc:sldChg chg="new del">
        <pc:chgData name="Jorge CASTRO MEJIA" userId="b042455986ff948d" providerId="LiveId" clId="{DCBF758A-C1B1-4EA4-BBF1-E21823747E75}" dt="2022-03-05T20:42:32.862" v="5211" actId="47"/>
        <pc:sldMkLst>
          <pc:docMk/>
          <pc:sldMk cId="124665525" sldId="521"/>
        </pc:sldMkLst>
      </pc:sldChg>
      <pc:sldChg chg="new del">
        <pc:chgData name="Jorge CASTRO MEJIA" userId="b042455986ff948d" providerId="LiveId" clId="{DCBF758A-C1B1-4EA4-BBF1-E21823747E75}" dt="2022-03-05T20:42:32.862" v="5211" actId="47"/>
        <pc:sldMkLst>
          <pc:docMk/>
          <pc:sldMk cId="3788234230" sldId="522"/>
        </pc:sldMkLst>
      </pc:sldChg>
      <pc:sldChg chg="new del">
        <pc:chgData name="Jorge CASTRO MEJIA" userId="b042455986ff948d" providerId="LiveId" clId="{DCBF758A-C1B1-4EA4-BBF1-E21823747E75}" dt="2022-03-05T20:42:32.862" v="5211" actId="47"/>
        <pc:sldMkLst>
          <pc:docMk/>
          <pc:sldMk cId="2576140820" sldId="523"/>
        </pc:sldMkLst>
      </pc:sldChg>
      <pc:sldChg chg="new del">
        <pc:chgData name="Jorge CASTRO MEJIA" userId="b042455986ff948d" providerId="LiveId" clId="{DCBF758A-C1B1-4EA4-BBF1-E21823747E75}" dt="2022-03-05T20:42:32.862" v="5211" actId="47"/>
        <pc:sldMkLst>
          <pc:docMk/>
          <pc:sldMk cId="3627412699" sldId="524"/>
        </pc:sldMkLst>
      </pc:sldChg>
      <pc:sldChg chg="new del">
        <pc:chgData name="Jorge CASTRO MEJIA" userId="b042455986ff948d" providerId="LiveId" clId="{DCBF758A-C1B1-4EA4-BBF1-E21823747E75}" dt="2022-03-05T20:42:32.862" v="5211" actId="47"/>
        <pc:sldMkLst>
          <pc:docMk/>
          <pc:sldMk cId="4190851323" sldId="525"/>
        </pc:sldMkLst>
      </pc:sldChg>
      <pc:sldChg chg="new del">
        <pc:chgData name="Jorge CASTRO MEJIA" userId="b042455986ff948d" providerId="LiveId" clId="{DCBF758A-C1B1-4EA4-BBF1-E21823747E75}" dt="2022-03-05T20:42:32.862" v="5211" actId="47"/>
        <pc:sldMkLst>
          <pc:docMk/>
          <pc:sldMk cId="3722076724" sldId="526"/>
        </pc:sldMkLst>
      </pc:sldChg>
      <pc:sldChg chg="new del">
        <pc:chgData name="Jorge CASTRO MEJIA" userId="b042455986ff948d" providerId="LiveId" clId="{DCBF758A-C1B1-4EA4-BBF1-E21823747E75}" dt="2022-03-05T20:42:32.862" v="5211" actId="47"/>
        <pc:sldMkLst>
          <pc:docMk/>
          <pc:sldMk cId="85263045" sldId="527"/>
        </pc:sldMkLst>
      </pc:sldChg>
      <pc:sldChg chg="new del">
        <pc:chgData name="Jorge CASTRO MEJIA" userId="b042455986ff948d" providerId="LiveId" clId="{DCBF758A-C1B1-4EA4-BBF1-E21823747E75}" dt="2022-03-05T20:42:32.862" v="5211" actId="47"/>
        <pc:sldMkLst>
          <pc:docMk/>
          <pc:sldMk cId="1581156688" sldId="528"/>
        </pc:sldMkLst>
      </pc:sldChg>
      <pc:sldChg chg="new del">
        <pc:chgData name="Jorge CASTRO MEJIA" userId="b042455986ff948d" providerId="LiveId" clId="{DCBF758A-C1B1-4EA4-BBF1-E21823747E75}" dt="2022-03-05T20:42:32.862" v="5211" actId="47"/>
        <pc:sldMkLst>
          <pc:docMk/>
          <pc:sldMk cId="2115995942" sldId="529"/>
        </pc:sldMkLst>
      </pc:sldChg>
      <pc:sldChg chg="new del">
        <pc:chgData name="Jorge CASTRO MEJIA" userId="b042455986ff948d" providerId="LiveId" clId="{DCBF758A-C1B1-4EA4-BBF1-E21823747E75}" dt="2022-03-05T20:42:32.862" v="5211" actId="47"/>
        <pc:sldMkLst>
          <pc:docMk/>
          <pc:sldMk cId="2978361294" sldId="530"/>
        </pc:sldMkLst>
      </pc:sldChg>
      <pc:sldChg chg="new del">
        <pc:chgData name="Jorge CASTRO MEJIA" userId="b042455986ff948d" providerId="LiveId" clId="{DCBF758A-C1B1-4EA4-BBF1-E21823747E75}" dt="2022-03-05T20:42:32.862" v="5211" actId="47"/>
        <pc:sldMkLst>
          <pc:docMk/>
          <pc:sldMk cId="4133221284" sldId="531"/>
        </pc:sldMkLst>
      </pc:sldChg>
      <pc:sldChg chg="new del">
        <pc:chgData name="Jorge CASTRO MEJIA" userId="b042455986ff948d" providerId="LiveId" clId="{DCBF758A-C1B1-4EA4-BBF1-E21823747E75}" dt="2022-03-05T20:42:32.862" v="5211" actId="47"/>
        <pc:sldMkLst>
          <pc:docMk/>
          <pc:sldMk cId="2865274440" sldId="532"/>
        </pc:sldMkLst>
      </pc:sldChg>
      <pc:sldChg chg="new del">
        <pc:chgData name="Jorge CASTRO MEJIA" userId="b042455986ff948d" providerId="LiveId" clId="{DCBF758A-C1B1-4EA4-BBF1-E21823747E75}" dt="2022-03-05T20:42:32.862" v="5211" actId="47"/>
        <pc:sldMkLst>
          <pc:docMk/>
          <pc:sldMk cId="1669241299" sldId="533"/>
        </pc:sldMkLst>
      </pc:sldChg>
      <pc:sldChg chg="new del">
        <pc:chgData name="Jorge CASTRO MEJIA" userId="b042455986ff948d" providerId="LiveId" clId="{DCBF758A-C1B1-4EA4-BBF1-E21823747E75}" dt="2022-03-05T20:42:32.862" v="5211" actId="47"/>
        <pc:sldMkLst>
          <pc:docMk/>
          <pc:sldMk cId="3824823353" sldId="534"/>
        </pc:sldMkLst>
      </pc:sldChg>
      <pc:sldChg chg="new del">
        <pc:chgData name="Jorge CASTRO MEJIA" userId="b042455986ff948d" providerId="LiveId" clId="{DCBF758A-C1B1-4EA4-BBF1-E21823747E75}" dt="2022-03-05T20:42:32.862" v="5211" actId="47"/>
        <pc:sldMkLst>
          <pc:docMk/>
          <pc:sldMk cId="3568987041" sldId="535"/>
        </pc:sldMkLst>
      </pc:sldChg>
      <pc:sldChg chg="new del">
        <pc:chgData name="Jorge CASTRO MEJIA" userId="b042455986ff948d" providerId="LiveId" clId="{DCBF758A-C1B1-4EA4-BBF1-E21823747E75}" dt="2022-03-05T20:42:32.862" v="5211" actId="47"/>
        <pc:sldMkLst>
          <pc:docMk/>
          <pc:sldMk cId="1823943390" sldId="536"/>
        </pc:sldMkLst>
      </pc:sldChg>
      <pc:sldChg chg="new del">
        <pc:chgData name="Jorge CASTRO MEJIA" userId="b042455986ff948d" providerId="LiveId" clId="{DCBF758A-C1B1-4EA4-BBF1-E21823747E75}" dt="2022-03-05T20:42:32.862" v="5211" actId="47"/>
        <pc:sldMkLst>
          <pc:docMk/>
          <pc:sldMk cId="1799075475" sldId="537"/>
        </pc:sldMkLst>
      </pc:sldChg>
      <pc:sldChg chg="new del">
        <pc:chgData name="Jorge CASTRO MEJIA" userId="b042455986ff948d" providerId="LiveId" clId="{DCBF758A-C1B1-4EA4-BBF1-E21823747E75}" dt="2022-03-05T20:42:32.862" v="5211" actId="47"/>
        <pc:sldMkLst>
          <pc:docMk/>
          <pc:sldMk cId="2320503817" sldId="538"/>
        </pc:sldMkLst>
      </pc:sldChg>
      <pc:sldChg chg="new del">
        <pc:chgData name="Jorge CASTRO MEJIA" userId="b042455986ff948d" providerId="LiveId" clId="{DCBF758A-C1B1-4EA4-BBF1-E21823747E75}" dt="2022-03-05T20:42:32.862" v="5211" actId="47"/>
        <pc:sldMkLst>
          <pc:docMk/>
          <pc:sldMk cId="1045840201" sldId="539"/>
        </pc:sldMkLst>
      </pc:sldChg>
      <pc:sldChg chg="new del">
        <pc:chgData name="Jorge CASTRO MEJIA" userId="b042455986ff948d" providerId="LiveId" clId="{DCBF758A-C1B1-4EA4-BBF1-E21823747E75}" dt="2022-03-05T20:42:32.862" v="5211" actId="47"/>
        <pc:sldMkLst>
          <pc:docMk/>
          <pc:sldMk cId="1690238972" sldId="540"/>
        </pc:sldMkLst>
      </pc:sldChg>
      <pc:sldChg chg="new del">
        <pc:chgData name="Jorge CASTRO MEJIA" userId="b042455986ff948d" providerId="LiveId" clId="{DCBF758A-C1B1-4EA4-BBF1-E21823747E75}" dt="2022-03-05T20:42:32.862" v="5211" actId="47"/>
        <pc:sldMkLst>
          <pc:docMk/>
          <pc:sldMk cId="3776955183" sldId="541"/>
        </pc:sldMkLst>
      </pc:sldChg>
      <pc:sldChg chg="new del">
        <pc:chgData name="Jorge CASTRO MEJIA" userId="b042455986ff948d" providerId="LiveId" clId="{DCBF758A-C1B1-4EA4-BBF1-E21823747E75}" dt="2022-03-05T20:42:32.862" v="5211" actId="47"/>
        <pc:sldMkLst>
          <pc:docMk/>
          <pc:sldMk cId="243673047" sldId="542"/>
        </pc:sldMkLst>
      </pc:sldChg>
      <pc:sldChg chg="new del">
        <pc:chgData name="Jorge CASTRO MEJIA" userId="b042455986ff948d" providerId="LiveId" clId="{DCBF758A-C1B1-4EA4-BBF1-E21823747E75}" dt="2022-03-05T20:42:32.862" v="5211" actId="47"/>
        <pc:sldMkLst>
          <pc:docMk/>
          <pc:sldMk cId="963299523" sldId="543"/>
        </pc:sldMkLst>
      </pc:sldChg>
      <pc:sldChg chg="new del">
        <pc:chgData name="Jorge CASTRO MEJIA" userId="b042455986ff948d" providerId="LiveId" clId="{DCBF758A-C1B1-4EA4-BBF1-E21823747E75}" dt="2022-03-05T20:42:32.862" v="5211" actId="47"/>
        <pc:sldMkLst>
          <pc:docMk/>
          <pc:sldMk cId="3194440486" sldId="544"/>
        </pc:sldMkLst>
      </pc:sldChg>
      <pc:sldChg chg="new del">
        <pc:chgData name="Jorge CASTRO MEJIA" userId="b042455986ff948d" providerId="LiveId" clId="{DCBF758A-C1B1-4EA4-BBF1-E21823747E75}" dt="2022-03-05T20:42:32.862" v="5211" actId="47"/>
        <pc:sldMkLst>
          <pc:docMk/>
          <pc:sldMk cId="3945443564" sldId="545"/>
        </pc:sldMkLst>
      </pc:sldChg>
      <pc:sldChg chg="new del">
        <pc:chgData name="Jorge CASTRO MEJIA" userId="b042455986ff948d" providerId="LiveId" clId="{DCBF758A-C1B1-4EA4-BBF1-E21823747E75}" dt="2022-03-05T20:42:32.862" v="5211" actId="47"/>
        <pc:sldMkLst>
          <pc:docMk/>
          <pc:sldMk cId="2460531532" sldId="546"/>
        </pc:sldMkLst>
      </pc:sldChg>
      <pc:sldChg chg="new del">
        <pc:chgData name="Jorge CASTRO MEJIA" userId="b042455986ff948d" providerId="LiveId" clId="{DCBF758A-C1B1-4EA4-BBF1-E21823747E75}" dt="2022-03-05T20:42:32.862" v="5211" actId="47"/>
        <pc:sldMkLst>
          <pc:docMk/>
          <pc:sldMk cId="1359984581" sldId="547"/>
        </pc:sldMkLst>
      </pc:sldChg>
      <pc:sldChg chg="new del">
        <pc:chgData name="Jorge CASTRO MEJIA" userId="b042455986ff948d" providerId="LiveId" clId="{DCBF758A-C1B1-4EA4-BBF1-E21823747E75}" dt="2022-03-05T20:42:32.862" v="5211" actId="47"/>
        <pc:sldMkLst>
          <pc:docMk/>
          <pc:sldMk cId="804823485" sldId="548"/>
        </pc:sldMkLst>
      </pc:sldChg>
      <pc:sldChg chg="new del">
        <pc:chgData name="Jorge CASTRO MEJIA" userId="b042455986ff948d" providerId="LiveId" clId="{DCBF758A-C1B1-4EA4-BBF1-E21823747E75}" dt="2022-03-05T20:42:32.862" v="5211" actId="47"/>
        <pc:sldMkLst>
          <pc:docMk/>
          <pc:sldMk cId="1121662066" sldId="549"/>
        </pc:sldMkLst>
      </pc:sldChg>
      <pc:sldChg chg="new del">
        <pc:chgData name="Jorge CASTRO MEJIA" userId="b042455986ff948d" providerId="LiveId" clId="{DCBF758A-C1B1-4EA4-BBF1-E21823747E75}" dt="2022-03-05T20:42:32.862" v="5211" actId="47"/>
        <pc:sldMkLst>
          <pc:docMk/>
          <pc:sldMk cId="2901604952" sldId="550"/>
        </pc:sldMkLst>
      </pc:sldChg>
      <pc:sldChg chg="new del">
        <pc:chgData name="Jorge CASTRO MEJIA" userId="b042455986ff948d" providerId="LiveId" clId="{DCBF758A-C1B1-4EA4-BBF1-E21823747E75}" dt="2022-03-05T20:42:32.862" v="5211" actId="47"/>
        <pc:sldMkLst>
          <pc:docMk/>
          <pc:sldMk cId="1081844047" sldId="551"/>
        </pc:sldMkLst>
      </pc:sldChg>
      <pc:sldChg chg="new del">
        <pc:chgData name="Jorge CASTRO MEJIA" userId="b042455986ff948d" providerId="LiveId" clId="{DCBF758A-C1B1-4EA4-BBF1-E21823747E75}" dt="2022-03-05T20:42:32.862" v="5211" actId="47"/>
        <pc:sldMkLst>
          <pc:docMk/>
          <pc:sldMk cId="2548643444" sldId="552"/>
        </pc:sldMkLst>
      </pc:sldChg>
      <pc:sldChg chg="new del">
        <pc:chgData name="Jorge CASTRO MEJIA" userId="b042455986ff948d" providerId="LiveId" clId="{DCBF758A-C1B1-4EA4-BBF1-E21823747E75}" dt="2022-03-05T20:42:32.862" v="5211" actId="47"/>
        <pc:sldMkLst>
          <pc:docMk/>
          <pc:sldMk cId="48005883" sldId="553"/>
        </pc:sldMkLst>
      </pc:sldChg>
      <pc:sldChg chg="new del">
        <pc:chgData name="Jorge CASTRO MEJIA" userId="b042455986ff948d" providerId="LiveId" clId="{DCBF758A-C1B1-4EA4-BBF1-E21823747E75}" dt="2022-03-05T20:42:32.862" v="5211" actId="47"/>
        <pc:sldMkLst>
          <pc:docMk/>
          <pc:sldMk cId="1329026059" sldId="554"/>
        </pc:sldMkLst>
      </pc:sldChg>
      <pc:sldChg chg="new del">
        <pc:chgData name="Jorge CASTRO MEJIA" userId="b042455986ff948d" providerId="LiveId" clId="{DCBF758A-C1B1-4EA4-BBF1-E21823747E75}" dt="2022-03-05T20:42:32.862" v="5211" actId="47"/>
        <pc:sldMkLst>
          <pc:docMk/>
          <pc:sldMk cId="1480414146" sldId="555"/>
        </pc:sldMkLst>
      </pc:sldChg>
      <pc:sldChg chg="new del">
        <pc:chgData name="Jorge CASTRO MEJIA" userId="b042455986ff948d" providerId="LiveId" clId="{DCBF758A-C1B1-4EA4-BBF1-E21823747E75}" dt="2022-03-05T20:42:32.862" v="5211" actId="47"/>
        <pc:sldMkLst>
          <pc:docMk/>
          <pc:sldMk cId="3817896599" sldId="556"/>
        </pc:sldMkLst>
      </pc:sldChg>
      <pc:sldChg chg="new del">
        <pc:chgData name="Jorge CASTRO MEJIA" userId="b042455986ff948d" providerId="LiveId" clId="{DCBF758A-C1B1-4EA4-BBF1-E21823747E75}" dt="2022-03-05T20:42:32.862" v="5211" actId="47"/>
        <pc:sldMkLst>
          <pc:docMk/>
          <pc:sldMk cId="2285129011" sldId="557"/>
        </pc:sldMkLst>
      </pc:sldChg>
      <pc:sldChg chg="new del">
        <pc:chgData name="Jorge CASTRO MEJIA" userId="b042455986ff948d" providerId="LiveId" clId="{DCBF758A-C1B1-4EA4-BBF1-E21823747E75}" dt="2022-03-05T20:42:32.862" v="5211" actId="47"/>
        <pc:sldMkLst>
          <pc:docMk/>
          <pc:sldMk cId="1119328327" sldId="558"/>
        </pc:sldMkLst>
      </pc:sldChg>
      <pc:sldChg chg="new del">
        <pc:chgData name="Jorge CASTRO MEJIA" userId="b042455986ff948d" providerId="LiveId" clId="{DCBF758A-C1B1-4EA4-BBF1-E21823747E75}" dt="2022-03-05T20:42:32.862" v="5211" actId="47"/>
        <pc:sldMkLst>
          <pc:docMk/>
          <pc:sldMk cId="1119654207" sldId="559"/>
        </pc:sldMkLst>
      </pc:sldChg>
      <pc:sldChg chg="new del">
        <pc:chgData name="Jorge CASTRO MEJIA" userId="b042455986ff948d" providerId="LiveId" clId="{DCBF758A-C1B1-4EA4-BBF1-E21823747E75}" dt="2022-03-05T20:42:32.862" v="5211" actId="47"/>
        <pc:sldMkLst>
          <pc:docMk/>
          <pc:sldMk cId="214284081" sldId="560"/>
        </pc:sldMkLst>
      </pc:sldChg>
      <pc:sldChg chg="new del">
        <pc:chgData name="Jorge CASTRO MEJIA" userId="b042455986ff948d" providerId="LiveId" clId="{DCBF758A-C1B1-4EA4-BBF1-E21823747E75}" dt="2022-03-05T20:42:32.862" v="5211" actId="47"/>
        <pc:sldMkLst>
          <pc:docMk/>
          <pc:sldMk cId="149015824" sldId="561"/>
        </pc:sldMkLst>
      </pc:sldChg>
      <pc:sldChg chg="new del">
        <pc:chgData name="Jorge CASTRO MEJIA" userId="b042455986ff948d" providerId="LiveId" clId="{DCBF758A-C1B1-4EA4-BBF1-E21823747E75}" dt="2022-03-05T20:42:32.862" v="5211" actId="47"/>
        <pc:sldMkLst>
          <pc:docMk/>
          <pc:sldMk cId="2935432115" sldId="562"/>
        </pc:sldMkLst>
      </pc:sldChg>
      <pc:sldChg chg="new del">
        <pc:chgData name="Jorge CASTRO MEJIA" userId="b042455986ff948d" providerId="LiveId" clId="{DCBF758A-C1B1-4EA4-BBF1-E21823747E75}" dt="2022-03-05T20:42:32.862" v="5211" actId="47"/>
        <pc:sldMkLst>
          <pc:docMk/>
          <pc:sldMk cId="721906514" sldId="563"/>
        </pc:sldMkLst>
      </pc:sldChg>
      <pc:sldChg chg="new del">
        <pc:chgData name="Jorge CASTRO MEJIA" userId="b042455986ff948d" providerId="LiveId" clId="{DCBF758A-C1B1-4EA4-BBF1-E21823747E75}" dt="2022-03-05T20:42:32.862" v="5211" actId="47"/>
        <pc:sldMkLst>
          <pc:docMk/>
          <pc:sldMk cId="3094346653" sldId="564"/>
        </pc:sldMkLst>
      </pc:sldChg>
      <pc:sldChg chg="new del">
        <pc:chgData name="Jorge CASTRO MEJIA" userId="b042455986ff948d" providerId="LiveId" clId="{DCBF758A-C1B1-4EA4-BBF1-E21823747E75}" dt="2022-03-05T20:42:32.862" v="5211" actId="47"/>
        <pc:sldMkLst>
          <pc:docMk/>
          <pc:sldMk cId="635737445" sldId="565"/>
        </pc:sldMkLst>
      </pc:sldChg>
      <pc:sldChg chg="new del">
        <pc:chgData name="Jorge CASTRO MEJIA" userId="b042455986ff948d" providerId="LiveId" clId="{DCBF758A-C1B1-4EA4-BBF1-E21823747E75}" dt="2022-03-05T20:42:32.862" v="5211" actId="47"/>
        <pc:sldMkLst>
          <pc:docMk/>
          <pc:sldMk cId="319748747" sldId="566"/>
        </pc:sldMkLst>
      </pc:sldChg>
      <pc:sldChg chg="new del">
        <pc:chgData name="Jorge CASTRO MEJIA" userId="b042455986ff948d" providerId="LiveId" clId="{DCBF758A-C1B1-4EA4-BBF1-E21823747E75}" dt="2022-03-05T20:42:32.862" v="5211" actId="47"/>
        <pc:sldMkLst>
          <pc:docMk/>
          <pc:sldMk cId="2380522231" sldId="567"/>
        </pc:sldMkLst>
      </pc:sldChg>
      <pc:sldChg chg="new del">
        <pc:chgData name="Jorge CASTRO MEJIA" userId="b042455986ff948d" providerId="LiveId" clId="{DCBF758A-C1B1-4EA4-BBF1-E21823747E75}" dt="2022-03-05T20:42:32.862" v="5211" actId="47"/>
        <pc:sldMkLst>
          <pc:docMk/>
          <pc:sldMk cId="2554762131" sldId="568"/>
        </pc:sldMkLst>
      </pc:sldChg>
      <pc:sldChg chg="new del">
        <pc:chgData name="Jorge CASTRO MEJIA" userId="b042455986ff948d" providerId="LiveId" clId="{DCBF758A-C1B1-4EA4-BBF1-E21823747E75}" dt="2022-03-05T20:42:32.862" v="5211" actId="47"/>
        <pc:sldMkLst>
          <pc:docMk/>
          <pc:sldMk cId="1216215445" sldId="569"/>
        </pc:sldMkLst>
      </pc:sldChg>
      <pc:sldChg chg="new del">
        <pc:chgData name="Jorge CASTRO MEJIA" userId="b042455986ff948d" providerId="LiveId" clId="{DCBF758A-C1B1-4EA4-BBF1-E21823747E75}" dt="2022-03-05T20:42:32.862" v="5211" actId="47"/>
        <pc:sldMkLst>
          <pc:docMk/>
          <pc:sldMk cId="1378671647" sldId="570"/>
        </pc:sldMkLst>
      </pc:sldChg>
      <pc:sldChg chg="new del">
        <pc:chgData name="Jorge CASTRO MEJIA" userId="b042455986ff948d" providerId="LiveId" clId="{DCBF758A-C1B1-4EA4-BBF1-E21823747E75}" dt="2022-03-05T20:42:32.862" v="5211" actId="47"/>
        <pc:sldMkLst>
          <pc:docMk/>
          <pc:sldMk cId="3568274113" sldId="571"/>
        </pc:sldMkLst>
      </pc:sldChg>
      <pc:sldChg chg="new del">
        <pc:chgData name="Jorge CASTRO MEJIA" userId="b042455986ff948d" providerId="LiveId" clId="{DCBF758A-C1B1-4EA4-BBF1-E21823747E75}" dt="2022-03-05T20:42:32.862" v="5211" actId="47"/>
        <pc:sldMkLst>
          <pc:docMk/>
          <pc:sldMk cId="4067603755" sldId="572"/>
        </pc:sldMkLst>
      </pc:sldChg>
      <pc:sldChg chg="new del">
        <pc:chgData name="Jorge CASTRO MEJIA" userId="b042455986ff948d" providerId="LiveId" clId="{DCBF758A-C1B1-4EA4-BBF1-E21823747E75}" dt="2022-03-05T20:42:32.862" v="5211" actId="47"/>
        <pc:sldMkLst>
          <pc:docMk/>
          <pc:sldMk cId="3789595948" sldId="573"/>
        </pc:sldMkLst>
      </pc:sldChg>
      <pc:sldChg chg="new del">
        <pc:chgData name="Jorge CASTRO MEJIA" userId="b042455986ff948d" providerId="LiveId" clId="{DCBF758A-C1B1-4EA4-BBF1-E21823747E75}" dt="2022-03-05T20:42:32.862" v="5211" actId="47"/>
        <pc:sldMkLst>
          <pc:docMk/>
          <pc:sldMk cId="141738232" sldId="574"/>
        </pc:sldMkLst>
      </pc:sldChg>
      <pc:sldChg chg="new del">
        <pc:chgData name="Jorge CASTRO MEJIA" userId="b042455986ff948d" providerId="LiveId" clId="{DCBF758A-C1B1-4EA4-BBF1-E21823747E75}" dt="2022-03-05T20:42:32.862" v="5211" actId="47"/>
        <pc:sldMkLst>
          <pc:docMk/>
          <pc:sldMk cId="1524919010" sldId="575"/>
        </pc:sldMkLst>
      </pc:sldChg>
      <pc:sldChg chg="new del">
        <pc:chgData name="Jorge CASTRO MEJIA" userId="b042455986ff948d" providerId="LiveId" clId="{DCBF758A-C1B1-4EA4-BBF1-E21823747E75}" dt="2022-03-05T20:42:32.862" v="5211" actId="47"/>
        <pc:sldMkLst>
          <pc:docMk/>
          <pc:sldMk cId="101006485" sldId="576"/>
        </pc:sldMkLst>
      </pc:sldChg>
      <pc:sldChg chg="new del">
        <pc:chgData name="Jorge CASTRO MEJIA" userId="b042455986ff948d" providerId="LiveId" clId="{DCBF758A-C1B1-4EA4-BBF1-E21823747E75}" dt="2022-03-05T20:42:32.862" v="5211" actId="47"/>
        <pc:sldMkLst>
          <pc:docMk/>
          <pc:sldMk cId="331338609" sldId="577"/>
        </pc:sldMkLst>
      </pc:sldChg>
      <pc:sldChg chg="new del">
        <pc:chgData name="Jorge CASTRO MEJIA" userId="b042455986ff948d" providerId="LiveId" clId="{DCBF758A-C1B1-4EA4-BBF1-E21823747E75}" dt="2022-03-05T20:42:32.862" v="5211" actId="47"/>
        <pc:sldMkLst>
          <pc:docMk/>
          <pc:sldMk cId="549934019" sldId="578"/>
        </pc:sldMkLst>
      </pc:sldChg>
      <pc:sldChg chg="new del">
        <pc:chgData name="Jorge CASTRO MEJIA" userId="b042455986ff948d" providerId="LiveId" clId="{DCBF758A-C1B1-4EA4-BBF1-E21823747E75}" dt="2022-03-05T20:42:32.862" v="5211" actId="47"/>
        <pc:sldMkLst>
          <pc:docMk/>
          <pc:sldMk cId="3743737199" sldId="579"/>
        </pc:sldMkLst>
      </pc:sldChg>
      <pc:sldChg chg="new del">
        <pc:chgData name="Jorge CASTRO MEJIA" userId="b042455986ff948d" providerId="LiveId" clId="{DCBF758A-C1B1-4EA4-BBF1-E21823747E75}" dt="2022-03-05T20:42:32.862" v="5211" actId="47"/>
        <pc:sldMkLst>
          <pc:docMk/>
          <pc:sldMk cId="3657657020" sldId="580"/>
        </pc:sldMkLst>
      </pc:sldChg>
      <pc:sldChg chg="new del">
        <pc:chgData name="Jorge CASTRO MEJIA" userId="b042455986ff948d" providerId="LiveId" clId="{DCBF758A-C1B1-4EA4-BBF1-E21823747E75}" dt="2022-03-05T20:42:32.862" v="5211" actId="47"/>
        <pc:sldMkLst>
          <pc:docMk/>
          <pc:sldMk cId="3197098893" sldId="581"/>
        </pc:sldMkLst>
      </pc:sldChg>
      <pc:sldChg chg="new del">
        <pc:chgData name="Jorge CASTRO MEJIA" userId="b042455986ff948d" providerId="LiveId" clId="{DCBF758A-C1B1-4EA4-BBF1-E21823747E75}" dt="2022-03-05T20:42:32.862" v="5211" actId="47"/>
        <pc:sldMkLst>
          <pc:docMk/>
          <pc:sldMk cId="2855274025" sldId="582"/>
        </pc:sldMkLst>
      </pc:sldChg>
      <pc:sldChg chg="new del">
        <pc:chgData name="Jorge CASTRO MEJIA" userId="b042455986ff948d" providerId="LiveId" clId="{DCBF758A-C1B1-4EA4-BBF1-E21823747E75}" dt="2022-03-05T20:42:32.862" v="5211" actId="47"/>
        <pc:sldMkLst>
          <pc:docMk/>
          <pc:sldMk cId="2206330659" sldId="583"/>
        </pc:sldMkLst>
      </pc:sldChg>
      <pc:sldChg chg="new del">
        <pc:chgData name="Jorge CASTRO MEJIA" userId="b042455986ff948d" providerId="LiveId" clId="{DCBF758A-C1B1-4EA4-BBF1-E21823747E75}" dt="2022-03-05T20:42:32.862" v="5211" actId="47"/>
        <pc:sldMkLst>
          <pc:docMk/>
          <pc:sldMk cId="3395994707" sldId="584"/>
        </pc:sldMkLst>
      </pc:sldChg>
      <pc:sldChg chg="new del">
        <pc:chgData name="Jorge CASTRO MEJIA" userId="b042455986ff948d" providerId="LiveId" clId="{DCBF758A-C1B1-4EA4-BBF1-E21823747E75}" dt="2022-03-05T20:42:32.862" v="5211" actId="47"/>
        <pc:sldMkLst>
          <pc:docMk/>
          <pc:sldMk cId="2615227994" sldId="585"/>
        </pc:sldMkLst>
      </pc:sldChg>
      <pc:sldChg chg="new del">
        <pc:chgData name="Jorge CASTRO MEJIA" userId="b042455986ff948d" providerId="LiveId" clId="{DCBF758A-C1B1-4EA4-BBF1-E21823747E75}" dt="2022-03-05T20:42:32.862" v="5211" actId="47"/>
        <pc:sldMkLst>
          <pc:docMk/>
          <pc:sldMk cId="998677129" sldId="586"/>
        </pc:sldMkLst>
      </pc:sldChg>
      <pc:sldChg chg="new del">
        <pc:chgData name="Jorge CASTRO MEJIA" userId="b042455986ff948d" providerId="LiveId" clId="{DCBF758A-C1B1-4EA4-BBF1-E21823747E75}" dt="2022-03-05T20:42:32.862" v="5211" actId="47"/>
        <pc:sldMkLst>
          <pc:docMk/>
          <pc:sldMk cId="3442697481" sldId="587"/>
        </pc:sldMkLst>
      </pc:sldChg>
      <pc:sldChg chg="new del">
        <pc:chgData name="Jorge CASTRO MEJIA" userId="b042455986ff948d" providerId="LiveId" clId="{DCBF758A-C1B1-4EA4-BBF1-E21823747E75}" dt="2022-03-05T20:42:32.862" v="5211" actId="47"/>
        <pc:sldMkLst>
          <pc:docMk/>
          <pc:sldMk cId="4262214728" sldId="588"/>
        </pc:sldMkLst>
      </pc:sldChg>
      <pc:sldChg chg="new del">
        <pc:chgData name="Jorge CASTRO MEJIA" userId="b042455986ff948d" providerId="LiveId" clId="{DCBF758A-C1B1-4EA4-BBF1-E21823747E75}" dt="2022-03-05T20:42:32.862" v="5211" actId="47"/>
        <pc:sldMkLst>
          <pc:docMk/>
          <pc:sldMk cId="3878818439" sldId="589"/>
        </pc:sldMkLst>
      </pc:sldChg>
      <pc:sldChg chg="new del">
        <pc:chgData name="Jorge CASTRO MEJIA" userId="b042455986ff948d" providerId="LiveId" clId="{DCBF758A-C1B1-4EA4-BBF1-E21823747E75}" dt="2022-03-05T20:42:32.862" v="5211" actId="47"/>
        <pc:sldMkLst>
          <pc:docMk/>
          <pc:sldMk cId="2416064184" sldId="590"/>
        </pc:sldMkLst>
      </pc:sldChg>
      <pc:sldChg chg="new del">
        <pc:chgData name="Jorge CASTRO MEJIA" userId="b042455986ff948d" providerId="LiveId" clId="{DCBF758A-C1B1-4EA4-BBF1-E21823747E75}" dt="2022-03-05T20:42:32.862" v="5211" actId="47"/>
        <pc:sldMkLst>
          <pc:docMk/>
          <pc:sldMk cId="698580957" sldId="591"/>
        </pc:sldMkLst>
      </pc:sldChg>
      <pc:sldChg chg="new del">
        <pc:chgData name="Jorge CASTRO MEJIA" userId="b042455986ff948d" providerId="LiveId" clId="{DCBF758A-C1B1-4EA4-BBF1-E21823747E75}" dt="2022-03-05T20:42:32.862" v="5211" actId="47"/>
        <pc:sldMkLst>
          <pc:docMk/>
          <pc:sldMk cId="1345420416" sldId="592"/>
        </pc:sldMkLst>
      </pc:sldChg>
      <pc:sldChg chg="new del">
        <pc:chgData name="Jorge CASTRO MEJIA" userId="b042455986ff948d" providerId="LiveId" clId="{DCBF758A-C1B1-4EA4-BBF1-E21823747E75}" dt="2022-03-05T20:42:32.862" v="5211" actId="47"/>
        <pc:sldMkLst>
          <pc:docMk/>
          <pc:sldMk cId="916075646" sldId="593"/>
        </pc:sldMkLst>
      </pc:sldChg>
      <pc:sldChg chg="new del">
        <pc:chgData name="Jorge CASTRO MEJIA" userId="b042455986ff948d" providerId="LiveId" clId="{DCBF758A-C1B1-4EA4-BBF1-E21823747E75}" dt="2022-03-05T20:42:32.862" v="5211" actId="47"/>
        <pc:sldMkLst>
          <pc:docMk/>
          <pc:sldMk cId="447270510" sldId="594"/>
        </pc:sldMkLst>
      </pc:sldChg>
      <pc:sldChg chg="new del">
        <pc:chgData name="Jorge CASTRO MEJIA" userId="b042455986ff948d" providerId="LiveId" clId="{DCBF758A-C1B1-4EA4-BBF1-E21823747E75}" dt="2022-03-05T20:42:32.862" v="5211" actId="47"/>
        <pc:sldMkLst>
          <pc:docMk/>
          <pc:sldMk cId="2911687055" sldId="595"/>
        </pc:sldMkLst>
      </pc:sldChg>
      <pc:sldChg chg="new del">
        <pc:chgData name="Jorge CASTRO MEJIA" userId="b042455986ff948d" providerId="LiveId" clId="{DCBF758A-C1B1-4EA4-BBF1-E21823747E75}" dt="2022-03-05T20:42:32.862" v="5211" actId="47"/>
        <pc:sldMkLst>
          <pc:docMk/>
          <pc:sldMk cId="1452500702" sldId="596"/>
        </pc:sldMkLst>
      </pc:sldChg>
      <pc:sldChg chg="new del">
        <pc:chgData name="Jorge CASTRO MEJIA" userId="b042455986ff948d" providerId="LiveId" clId="{DCBF758A-C1B1-4EA4-BBF1-E21823747E75}" dt="2022-03-05T20:42:32.862" v="5211" actId="47"/>
        <pc:sldMkLst>
          <pc:docMk/>
          <pc:sldMk cId="2793493078" sldId="597"/>
        </pc:sldMkLst>
      </pc:sldChg>
      <pc:sldChg chg="new del">
        <pc:chgData name="Jorge CASTRO MEJIA" userId="b042455986ff948d" providerId="LiveId" clId="{DCBF758A-C1B1-4EA4-BBF1-E21823747E75}" dt="2022-03-05T20:42:32.862" v="5211" actId="47"/>
        <pc:sldMkLst>
          <pc:docMk/>
          <pc:sldMk cId="2044980968" sldId="598"/>
        </pc:sldMkLst>
      </pc:sldChg>
      <pc:sldChg chg="new del">
        <pc:chgData name="Jorge CASTRO MEJIA" userId="b042455986ff948d" providerId="LiveId" clId="{DCBF758A-C1B1-4EA4-BBF1-E21823747E75}" dt="2022-03-05T20:42:32.862" v="5211" actId="47"/>
        <pc:sldMkLst>
          <pc:docMk/>
          <pc:sldMk cId="1217687045" sldId="599"/>
        </pc:sldMkLst>
      </pc:sldChg>
      <pc:sldChg chg="new del">
        <pc:chgData name="Jorge CASTRO MEJIA" userId="b042455986ff948d" providerId="LiveId" clId="{DCBF758A-C1B1-4EA4-BBF1-E21823747E75}" dt="2022-03-05T20:42:32.862" v="5211" actId="47"/>
        <pc:sldMkLst>
          <pc:docMk/>
          <pc:sldMk cId="1423967204" sldId="600"/>
        </pc:sldMkLst>
      </pc:sldChg>
      <pc:sldChg chg="new del">
        <pc:chgData name="Jorge CASTRO MEJIA" userId="b042455986ff948d" providerId="LiveId" clId="{DCBF758A-C1B1-4EA4-BBF1-E21823747E75}" dt="2022-03-05T20:42:32.862" v="5211" actId="47"/>
        <pc:sldMkLst>
          <pc:docMk/>
          <pc:sldMk cId="2993574580" sldId="601"/>
        </pc:sldMkLst>
      </pc:sldChg>
      <pc:sldChg chg="new del">
        <pc:chgData name="Jorge CASTRO MEJIA" userId="b042455986ff948d" providerId="LiveId" clId="{DCBF758A-C1B1-4EA4-BBF1-E21823747E75}" dt="2022-03-05T20:42:32.862" v="5211" actId="47"/>
        <pc:sldMkLst>
          <pc:docMk/>
          <pc:sldMk cId="830403561" sldId="602"/>
        </pc:sldMkLst>
      </pc:sldChg>
      <pc:sldChg chg="new del">
        <pc:chgData name="Jorge CASTRO MEJIA" userId="b042455986ff948d" providerId="LiveId" clId="{DCBF758A-C1B1-4EA4-BBF1-E21823747E75}" dt="2022-03-05T20:42:32.862" v="5211" actId="47"/>
        <pc:sldMkLst>
          <pc:docMk/>
          <pc:sldMk cId="827210211" sldId="603"/>
        </pc:sldMkLst>
      </pc:sldChg>
      <pc:sldChg chg="new del">
        <pc:chgData name="Jorge CASTRO MEJIA" userId="b042455986ff948d" providerId="LiveId" clId="{DCBF758A-C1B1-4EA4-BBF1-E21823747E75}" dt="2022-03-05T20:42:32.862" v="5211" actId="47"/>
        <pc:sldMkLst>
          <pc:docMk/>
          <pc:sldMk cId="1308495474" sldId="604"/>
        </pc:sldMkLst>
      </pc:sldChg>
      <pc:sldChg chg="new del">
        <pc:chgData name="Jorge CASTRO MEJIA" userId="b042455986ff948d" providerId="LiveId" clId="{DCBF758A-C1B1-4EA4-BBF1-E21823747E75}" dt="2022-03-05T20:42:32.862" v="5211" actId="47"/>
        <pc:sldMkLst>
          <pc:docMk/>
          <pc:sldMk cId="1918261965" sldId="605"/>
        </pc:sldMkLst>
      </pc:sldChg>
      <pc:sldChg chg="new del">
        <pc:chgData name="Jorge CASTRO MEJIA" userId="b042455986ff948d" providerId="LiveId" clId="{DCBF758A-C1B1-4EA4-BBF1-E21823747E75}" dt="2022-03-05T20:42:32.862" v="5211" actId="47"/>
        <pc:sldMkLst>
          <pc:docMk/>
          <pc:sldMk cId="4064550855" sldId="606"/>
        </pc:sldMkLst>
      </pc:sldChg>
      <pc:sldChg chg="new del">
        <pc:chgData name="Jorge CASTRO MEJIA" userId="b042455986ff948d" providerId="LiveId" clId="{DCBF758A-C1B1-4EA4-BBF1-E21823747E75}" dt="2022-03-05T20:42:32.862" v="5211" actId="47"/>
        <pc:sldMkLst>
          <pc:docMk/>
          <pc:sldMk cId="3506252608" sldId="607"/>
        </pc:sldMkLst>
      </pc:sldChg>
      <pc:sldChg chg="new del">
        <pc:chgData name="Jorge CASTRO MEJIA" userId="b042455986ff948d" providerId="LiveId" clId="{DCBF758A-C1B1-4EA4-BBF1-E21823747E75}" dt="2022-03-05T20:42:32.862" v="5211" actId="47"/>
        <pc:sldMkLst>
          <pc:docMk/>
          <pc:sldMk cId="3735802651" sldId="608"/>
        </pc:sldMkLst>
      </pc:sldChg>
      <pc:sldChg chg="new del">
        <pc:chgData name="Jorge CASTRO MEJIA" userId="b042455986ff948d" providerId="LiveId" clId="{DCBF758A-C1B1-4EA4-BBF1-E21823747E75}" dt="2022-03-05T20:42:32.862" v="5211" actId="47"/>
        <pc:sldMkLst>
          <pc:docMk/>
          <pc:sldMk cId="1454347884" sldId="609"/>
        </pc:sldMkLst>
      </pc:sldChg>
      <pc:sldChg chg="new del">
        <pc:chgData name="Jorge CASTRO MEJIA" userId="b042455986ff948d" providerId="LiveId" clId="{DCBF758A-C1B1-4EA4-BBF1-E21823747E75}" dt="2022-03-05T20:42:32.862" v="5211" actId="47"/>
        <pc:sldMkLst>
          <pc:docMk/>
          <pc:sldMk cId="3832002503" sldId="610"/>
        </pc:sldMkLst>
      </pc:sldChg>
      <pc:sldChg chg="new del">
        <pc:chgData name="Jorge CASTRO MEJIA" userId="b042455986ff948d" providerId="LiveId" clId="{DCBF758A-C1B1-4EA4-BBF1-E21823747E75}" dt="2022-03-05T20:42:32.862" v="5211" actId="47"/>
        <pc:sldMkLst>
          <pc:docMk/>
          <pc:sldMk cId="3327459880" sldId="611"/>
        </pc:sldMkLst>
      </pc:sldChg>
      <pc:sldChg chg="new del">
        <pc:chgData name="Jorge CASTRO MEJIA" userId="b042455986ff948d" providerId="LiveId" clId="{DCBF758A-C1B1-4EA4-BBF1-E21823747E75}" dt="2022-03-05T20:42:32.862" v="5211" actId="47"/>
        <pc:sldMkLst>
          <pc:docMk/>
          <pc:sldMk cId="1470326695" sldId="612"/>
        </pc:sldMkLst>
      </pc:sldChg>
      <pc:sldChg chg="new del">
        <pc:chgData name="Jorge CASTRO MEJIA" userId="b042455986ff948d" providerId="LiveId" clId="{DCBF758A-C1B1-4EA4-BBF1-E21823747E75}" dt="2022-03-05T20:42:32.862" v="5211" actId="47"/>
        <pc:sldMkLst>
          <pc:docMk/>
          <pc:sldMk cId="3671645659" sldId="613"/>
        </pc:sldMkLst>
      </pc:sldChg>
      <pc:sldChg chg="new del">
        <pc:chgData name="Jorge CASTRO MEJIA" userId="b042455986ff948d" providerId="LiveId" clId="{DCBF758A-C1B1-4EA4-BBF1-E21823747E75}" dt="2022-03-05T20:42:32.862" v="5211" actId="47"/>
        <pc:sldMkLst>
          <pc:docMk/>
          <pc:sldMk cId="3312073881" sldId="614"/>
        </pc:sldMkLst>
      </pc:sldChg>
      <pc:sldChg chg="new del">
        <pc:chgData name="Jorge CASTRO MEJIA" userId="b042455986ff948d" providerId="LiveId" clId="{DCBF758A-C1B1-4EA4-BBF1-E21823747E75}" dt="2022-03-05T20:42:32.862" v="5211" actId="47"/>
        <pc:sldMkLst>
          <pc:docMk/>
          <pc:sldMk cId="2188394768" sldId="615"/>
        </pc:sldMkLst>
      </pc:sldChg>
      <pc:sldChg chg="new del">
        <pc:chgData name="Jorge CASTRO MEJIA" userId="b042455986ff948d" providerId="LiveId" clId="{DCBF758A-C1B1-4EA4-BBF1-E21823747E75}" dt="2022-03-05T20:42:32.862" v="5211" actId="47"/>
        <pc:sldMkLst>
          <pc:docMk/>
          <pc:sldMk cId="2765720276" sldId="616"/>
        </pc:sldMkLst>
      </pc:sldChg>
      <pc:sldChg chg="new del">
        <pc:chgData name="Jorge CASTRO MEJIA" userId="b042455986ff948d" providerId="LiveId" clId="{DCBF758A-C1B1-4EA4-BBF1-E21823747E75}" dt="2022-03-05T20:42:32.862" v="5211" actId="47"/>
        <pc:sldMkLst>
          <pc:docMk/>
          <pc:sldMk cId="2493681394" sldId="617"/>
        </pc:sldMkLst>
      </pc:sldChg>
      <pc:sldChg chg="new del">
        <pc:chgData name="Jorge CASTRO MEJIA" userId="b042455986ff948d" providerId="LiveId" clId="{DCBF758A-C1B1-4EA4-BBF1-E21823747E75}" dt="2022-03-05T20:42:32.862" v="5211" actId="47"/>
        <pc:sldMkLst>
          <pc:docMk/>
          <pc:sldMk cId="4217004343" sldId="618"/>
        </pc:sldMkLst>
      </pc:sldChg>
      <pc:sldChg chg="new del">
        <pc:chgData name="Jorge CASTRO MEJIA" userId="b042455986ff948d" providerId="LiveId" clId="{DCBF758A-C1B1-4EA4-BBF1-E21823747E75}" dt="2022-03-05T20:42:32.862" v="5211" actId="47"/>
        <pc:sldMkLst>
          <pc:docMk/>
          <pc:sldMk cId="1737757154" sldId="619"/>
        </pc:sldMkLst>
      </pc:sldChg>
      <pc:sldChg chg="new del">
        <pc:chgData name="Jorge CASTRO MEJIA" userId="b042455986ff948d" providerId="LiveId" clId="{DCBF758A-C1B1-4EA4-BBF1-E21823747E75}" dt="2022-03-05T20:42:32.862" v="5211" actId="47"/>
        <pc:sldMkLst>
          <pc:docMk/>
          <pc:sldMk cId="2736871283" sldId="620"/>
        </pc:sldMkLst>
      </pc:sldChg>
      <pc:sldChg chg="new del">
        <pc:chgData name="Jorge CASTRO MEJIA" userId="b042455986ff948d" providerId="LiveId" clId="{DCBF758A-C1B1-4EA4-BBF1-E21823747E75}" dt="2022-03-05T20:42:32.862" v="5211" actId="47"/>
        <pc:sldMkLst>
          <pc:docMk/>
          <pc:sldMk cId="3484937898" sldId="621"/>
        </pc:sldMkLst>
      </pc:sldChg>
      <pc:sldChg chg="new del">
        <pc:chgData name="Jorge CASTRO MEJIA" userId="b042455986ff948d" providerId="LiveId" clId="{DCBF758A-C1B1-4EA4-BBF1-E21823747E75}" dt="2022-03-05T20:42:32.862" v="5211" actId="47"/>
        <pc:sldMkLst>
          <pc:docMk/>
          <pc:sldMk cId="383231038" sldId="622"/>
        </pc:sldMkLst>
      </pc:sldChg>
      <pc:sldChg chg="new del">
        <pc:chgData name="Jorge CASTRO MEJIA" userId="b042455986ff948d" providerId="LiveId" clId="{DCBF758A-C1B1-4EA4-BBF1-E21823747E75}" dt="2022-03-05T20:42:32.862" v="5211" actId="47"/>
        <pc:sldMkLst>
          <pc:docMk/>
          <pc:sldMk cId="2387520699" sldId="623"/>
        </pc:sldMkLst>
      </pc:sldChg>
      <pc:sldChg chg="new del">
        <pc:chgData name="Jorge CASTRO MEJIA" userId="b042455986ff948d" providerId="LiveId" clId="{DCBF758A-C1B1-4EA4-BBF1-E21823747E75}" dt="2022-03-05T20:42:32.862" v="5211" actId="47"/>
        <pc:sldMkLst>
          <pc:docMk/>
          <pc:sldMk cId="2279713465" sldId="624"/>
        </pc:sldMkLst>
      </pc:sldChg>
      <pc:sldChg chg="new del">
        <pc:chgData name="Jorge CASTRO MEJIA" userId="b042455986ff948d" providerId="LiveId" clId="{DCBF758A-C1B1-4EA4-BBF1-E21823747E75}" dt="2022-03-05T20:42:32.862" v="5211" actId="47"/>
        <pc:sldMkLst>
          <pc:docMk/>
          <pc:sldMk cId="1323769109" sldId="625"/>
        </pc:sldMkLst>
      </pc:sldChg>
      <pc:sldChg chg="new del">
        <pc:chgData name="Jorge CASTRO MEJIA" userId="b042455986ff948d" providerId="LiveId" clId="{DCBF758A-C1B1-4EA4-BBF1-E21823747E75}" dt="2022-03-05T20:42:32.862" v="5211" actId="47"/>
        <pc:sldMkLst>
          <pc:docMk/>
          <pc:sldMk cId="1809782248" sldId="626"/>
        </pc:sldMkLst>
      </pc:sldChg>
      <pc:sldChg chg="new del">
        <pc:chgData name="Jorge CASTRO MEJIA" userId="b042455986ff948d" providerId="LiveId" clId="{DCBF758A-C1B1-4EA4-BBF1-E21823747E75}" dt="2022-03-05T20:42:32.862" v="5211" actId="47"/>
        <pc:sldMkLst>
          <pc:docMk/>
          <pc:sldMk cId="2237381846" sldId="627"/>
        </pc:sldMkLst>
      </pc:sldChg>
      <pc:sldChg chg="new del">
        <pc:chgData name="Jorge CASTRO MEJIA" userId="b042455986ff948d" providerId="LiveId" clId="{DCBF758A-C1B1-4EA4-BBF1-E21823747E75}" dt="2022-03-05T20:42:32.862" v="5211" actId="47"/>
        <pc:sldMkLst>
          <pc:docMk/>
          <pc:sldMk cId="2837400239" sldId="628"/>
        </pc:sldMkLst>
      </pc:sldChg>
      <pc:sldChg chg="new del">
        <pc:chgData name="Jorge CASTRO MEJIA" userId="b042455986ff948d" providerId="LiveId" clId="{DCBF758A-C1B1-4EA4-BBF1-E21823747E75}" dt="2022-03-05T20:42:32.862" v="5211" actId="47"/>
        <pc:sldMkLst>
          <pc:docMk/>
          <pc:sldMk cId="921433674" sldId="629"/>
        </pc:sldMkLst>
      </pc:sldChg>
      <pc:sldChg chg="new del">
        <pc:chgData name="Jorge CASTRO MEJIA" userId="b042455986ff948d" providerId="LiveId" clId="{DCBF758A-C1B1-4EA4-BBF1-E21823747E75}" dt="2022-03-05T20:42:32.862" v="5211" actId="47"/>
        <pc:sldMkLst>
          <pc:docMk/>
          <pc:sldMk cId="1221973319" sldId="630"/>
        </pc:sldMkLst>
      </pc:sldChg>
      <pc:sldChg chg="new del">
        <pc:chgData name="Jorge CASTRO MEJIA" userId="b042455986ff948d" providerId="LiveId" clId="{DCBF758A-C1B1-4EA4-BBF1-E21823747E75}" dt="2022-03-05T20:42:32.862" v="5211" actId="47"/>
        <pc:sldMkLst>
          <pc:docMk/>
          <pc:sldMk cId="3441101145" sldId="631"/>
        </pc:sldMkLst>
      </pc:sldChg>
      <pc:sldChg chg="new del">
        <pc:chgData name="Jorge CASTRO MEJIA" userId="b042455986ff948d" providerId="LiveId" clId="{DCBF758A-C1B1-4EA4-BBF1-E21823747E75}" dt="2022-03-05T20:42:32.862" v="5211" actId="47"/>
        <pc:sldMkLst>
          <pc:docMk/>
          <pc:sldMk cId="384132254" sldId="632"/>
        </pc:sldMkLst>
      </pc:sldChg>
      <pc:sldChg chg="new del">
        <pc:chgData name="Jorge CASTRO MEJIA" userId="b042455986ff948d" providerId="LiveId" clId="{DCBF758A-C1B1-4EA4-BBF1-E21823747E75}" dt="2022-03-05T20:42:32.862" v="5211" actId="47"/>
        <pc:sldMkLst>
          <pc:docMk/>
          <pc:sldMk cId="3766955441" sldId="633"/>
        </pc:sldMkLst>
      </pc:sldChg>
      <pc:sldChg chg="new del">
        <pc:chgData name="Jorge CASTRO MEJIA" userId="b042455986ff948d" providerId="LiveId" clId="{DCBF758A-C1B1-4EA4-BBF1-E21823747E75}" dt="2022-03-05T20:42:32.862" v="5211" actId="47"/>
        <pc:sldMkLst>
          <pc:docMk/>
          <pc:sldMk cId="207048779" sldId="634"/>
        </pc:sldMkLst>
      </pc:sldChg>
      <pc:sldChg chg="new del">
        <pc:chgData name="Jorge CASTRO MEJIA" userId="b042455986ff948d" providerId="LiveId" clId="{DCBF758A-C1B1-4EA4-BBF1-E21823747E75}" dt="2022-03-05T20:42:32.862" v="5211" actId="47"/>
        <pc:sldMkLst>
          <pc:docMk/>
          <pc:sldMk cId="2145038103" sldId="635"/>
        </pc:sldMkLst>
      </pc:sldChg>
      <pc:sldChg chg="new del">
        <pc:chgData name="Jorge CASTRO MEJIA" userId="b042455986ff948d" providerId="LiveId" clId="{DCBF758A-C1B1-4EA4-BBF1-E21823747E75}" dt="2022-03-05T20:42:32.862" v="5211" actId="47"/>
        <pc:sldMkLst>
          <pc:docMk/>
          <pc:sldMk cId="1602563059" sldId="636"/>
        </pc:sldMkLst>
      </pc:sldChg>
      <pc:sldChg chg="new del">
        <pc:chgData name="Jorge CASTRO MEJIA" userId="b042455986ff948d" providerId="LiveId" clId="{DCBF758A-C1B1-4EA4-BBF1-E21823747E75}" dt="2022-03-05T20:42:32.862" v="5211" actId="47"/>
        <pc:sldMkLst>
          <pc:docMk/>
          <pc:sldMk cId="949922761" sldId="637"/>
        </pc:sldMkLst>
      </pc:sldChg>
      <pc:sldChg chg="new del">
        <pc:chgData name="Jorge CASTRO MEJIA" userId="b042455986ff948d" providerId="LiveId" clId="{DCBF758A-C1B1-4EA4-BBF1-E21823747E75}" dt="2022-03-05T20:42:32.862" v="5211" actId="47"/>
        <pc:sldMkLst>
          <pc:docMk/>
          <pc:sldMk cId="3994756380" sldId="638"/>
        </pc:sldMkLst>
      </pc:sldChg>
      <pc:sldChg chg="new del">
        <pc:chgData name="Jorge CASTRO MEJIA" userId="b042455986ff948d" providerId="LiveId" clId="{DCBF758A-C1B1-4EA4-BBF1-E21823747E75}" dt="2022-03-05T20:42:32.862" v="5211" actId="47"/>
        <pc:sldMkLst>
          <pc:docMk/>
          <pc:sldMk cId="393531262" sldId="639"/>
        </pc:sldMkLst>
      </pc:sldChg>
      <pc:sldChg chg="new del">
        <pc:chgData name="Jorge CASTRO MEJIA" userId="b042455986ff948d" providerId="LiveId" clId="{DCBF758A-C1B1-4EA4-BBF1-E21823747E75}" dt="2022-03-05T20:42:32.862" v="5211" actId="47"/>
        <pc:sldMkLst>
          <pc:docMk/>
          <pc:sldMk cId="3238559762" sldId="640"/>
        </pc:sldMkLst>
      </pc:sldChg>
      <pc:sldChg chg="new del">
        <pc:chgData name="Jorge CASTRO MEJIA" userId="b042455986ff948d" providerId="LiveId" clId="{DCBF758A-C1B1-4EA4-BBF1-E21823747E75}" dt="2022-03-05T20:42:32.862" v="5211" actId="47"/>
        <pc:sldMkLst>
          <pc:docMk/>
          <pc:sldMk cId="1396243109" sldId="641"/>
        </pc:sldMkLst>
      </pc:sldChg>
      <pc:sldChg chg="new del">
        <pc:chgData name="Jorge CASTRO MEJIA" userId="b042455986ff948d" providerId="LiveId" clId="{DCBF758A-C1B1-4EA4-BBF1-E21823747E75}" dt="2022-03-05T20:42:32.862" v="5211" actId="47"/>
        <pc:sldMkLst>
          <pc:docMk/>
          <pc:sldMk cId="3720532503" sldId="642"/>
        </pc:sldMkLst>
      </pc:sldChg>
      <pc:sldChg chg="new del">
        <pc:chgData name="Jorge CASTRO MEJIA" userId="b042455986ff948d" providerId="LiveId" clId="{DCBF758A-C1B1-4EA4-BBF1-E21823747E75}" dt="2022-03-05T20:42:32.862" v="5211" actId="47"/>
        <pc:sldMkLst>
          <pc:docMk/>
          <pc:sldMk cId="1504720426" sldId="643"/>
        </pc:sldMkLst>
      </pc:sldChg>
      <pc:sldChg chg="new del">
        <pc:chgData name="Jorge CASTRO MEJIA" userId="b042455986ff948d" providerId="LiveId" clId="{DCBF758A-C1B1-4EA4-BBF1-E21823747E75}" dt="2022-03-05T20:42:32.862" v="5211" actId="47"/>
        <pc:sldMkLst>
          <pc:docMk/>
          <pc:sldMk cId="3074055792" sldId="644"/>
        </pc:sldMkLst>
      </pc:sldChg>
      <pc:sldChg chg="new del">
        <pc:chgData name="Jorge CASTRO MEJIA" userId="b042455986ff948d" providerId="LiveId" clId="{DCBF758A-C1B1-4EA4-BBF1-E21823747E75}" dt="2022-03-05T20:42:32.862" v="5211" actId="47"/>
        <pc:sldMkLst>
          <pc:docMk/>
          <pc:sldMk cId="224539453" sldId="645"/>
        </pc:sldMkLst>
      </pc:sldChg>
      <pc:sldChg chg="new del">
        <pc:chgData name="Jorge CASTRO MEJIA" userId="b042455986ff948d" providerId="LiveId" clId="{DCBF758A-C1B1-4EA4-BBF1-E21823747E75}" dt="2022-03-05T20:42:32.862" v="5211" actId="47"/>
        <pc:sldMkLst>
          <pc:docMk/>
          <pc:sldMk cId="1644843544" sldId="646"/>
        </pc:sldMkLst>
      </pc:sldChg>
      <pc:sldChg chg="new del">
        <pc:chgData name="Jorge CASTRO MEJIA" userId="b042455986ff948d" providerId="LiveId" clId="{DCBF758A-C1B1-4EA4-BBF1-E21823747E75}" dt="2022-03-05T20:42:32.862" v="5211" actId="47"/>
        <pc:sldMkLst>
          <pc:docMk/>
          <pc:sldMk cId="1380150459" sldId="647"/>
        </pc:sldMkLst>
      </pc:sldChg>
      <pc:sldChg chg="new del">
        <pc:chgData name="Jorge CASTRO MEJIA" userId="b042455986ff948d" providerId="LiveId" clId="{DCBF758A-C1B1-4EA4-BBF1-E21823747E75}" dt="2022-03-05T20:42:32.862" v="5211" actId="47"/>
        <pc:sldMkLst>
          <pc:docMk/>
          <pc:sldMk cId="2379029444" sldId="648"/>
        </pc:sldMkLst>
      </pc:sldChg>
      <pc:sldChg chg="new del">
        <pc:chgData name="Jorge CASTRO MEJIA" userId="b042455986ff948d" providerId="LiveId" clId="{DCBF758A-C1B1-4EA4-BBF1-E21823747E75}" dt="2022-03-05T20:42:32.862" v="5211" actId="47"/>
        <pc:sldMkLst>
          <pc:docMk/>
          <pc:sldMk cId="2873437113" sldId="649"/>
        </pc:sldMkLst>
      </pc:sldChg>
      <pc:sldChg chg="new del">
        <pc:chgData name="Jorge CASTRO MEJIA" userId="b042455986ff948d" providerId="LiveId" clId="{DCBF758A-C1B1-4EA4-BBF1-E21823747E75}" dt="2022-03-05T20:42:32.862" v="5211" actId="47"/>
        <pc:sldMkLst>
          <pc:docMk/>
          <pc:sldMk cId="1682027217" sldId="650"/>
        </pc:sldMkLst>
      </pc:sldChg>
      <pc:sldChg chg="new del">
        <pc:chgData name="Jorge CASTRO MEJIA" userId="b042455986ff948d" providerId="LiveId" clId="{DCBF758A-C1B1-4EA4-BBF1-E21823747E75}" dt="2022-03-05T20:42:32.862" v="5211" actId="47"/>
        <pc:sldMkLst>
          <pc:docMk/>
          <pc:sldMk cId="2411056639" sldId="651"/>
        </pc:sldMkLst>
      </pc:sldChg>
      <pc:sldChg chg="new del">
        <pc:chgData name="Jorge CASTRO MEJIA" userId="b042455986ff948d" providerId="LiveId" clId="{DCBF758A-C1B1-4EA4-BBF1-E21823747E75}" dt="2022-03-05T20:42:32.862" v="5211" actId="47"/>
        <pc:sldMkLst>
          <pc:docMk/>
          <pc:sldMk cId="3288270264" sldId="652"/>
        </pc:sldMkLst>
      </pc:sldChg>
      <pc:sldChg chg="new del">
        <pc:chgData name="Jorge CASTRO MEJIA" userId="b042455986ff948d" providerId="LiveId" clId="{DCBF758A-C1B1-4EA4-BBF1-E21823747E75}" dt="2022-03-05T20:42:32.862" v="5211" actId="47"/>
        <pc:sldMkLst>
          <pc:docMk/>
          <pc:sldMk cId="1839004676" sldId="653"/>
        </pc:sldMkLst>
      </pc:sldChg>
      <pc:sldChg chg="new del">
        <pc:chgData name="Jorge CASTRO MEJIA" userId="b042455986ff948d" providerId="LiveId" clId="{DCBF758A-C1B1-4EA4-BBF1-E21823747E75}" dt="2022-03-05T20:42:32.862" v="5211" actId="47"/>
        <pc:sldMkLst>
          <pc:docMk/>
          <pc:sldMk cId="1551282452" sldId="654"/>
        </pc:sldMkLst>
      </pc:sldChg>
      <pc:sldChg chg="new del">
        <pc:chgData name="Jorge CASTRO MEJIA" userId="b042455986ff948d" providerId="LiveId" clId="{DCBF758A-C1B1-4EA4-BBF1-E21823747E75}" dt="2022-03-05T20:42:32.862" v="5211" actId="47"/>
        <pc:sldMkLst>
          <pc:docMk/>
          <pc:sldMk cId="1940970303" sldId="655"/>
        </pc:sldMkLst>
      </pc:sldChg>
      <pc:sldChg chg="new del">
        <pc:chgData name="Jorge CASTRO MEJIA" userId="b042455986ff948d" providerId="LiveId" clId="{DCBF758A-C1B1-4EA4-BBF1-E21823747E75}" dt="2022-03-05T20:42:32.862" v="5211" actId="47"/>
        <pc:sldMkLst>
          <pc:docMk/>
          <pc:sldMk cId="3420089422" sldId="656"/>
        </pc:sldMkLst>
      </pc:sldChg>
      <pc:sldChg chg="new del">
        <pc:chgData name="Jorge CASTRO MEJIA" userId="b042455986ff948d" providerId="LiveId" clId="{DCBF758A-C1B1-4EA4-BBF1-E21823747E75}" dt="2022-03-05T20:42:32.862" v="5211" actId="47"/>
        <pc:sldMkLst>
          <pc:docMk/>
          <pc:sldMk cId="1742858528" sldId="657"/>
        </pc:sldMkLst>
      </pc:sldChg>
      <pc:sldChg chg="new del">
        <pc:chgData name="Jorge CASTRO MEJIA" userId="b042455986ff948d" providerId="LiveId" clId="{DCBF758A-C1B1-4EA4-BBF1-E21823747E75}" dt="2022-03-05T20:42:32.862" v="5211" actId="47"/>
        <pc:sldMkLst>
          <pc:docMk/>
          <pc:sldMk cId="2743013250" sldId="658"/>
        </pc:sldMkLst>
      </pc:sldChg>
      <pc:sldChg chg="new del">
        <pc:chgData name="Jorge CASTRO MEJIA" userId="b042455986ff948d" providerId="LiveId" clId="{DCBF758A-C1B1-4EA4-BBF1-E21823747E75}" dt="2022-03-05T20:42:32.862" v="5211" actId="47"/>
        <pc:sldMkLst>
          <pc:docMk/>
          <pc:sldMk cId="2209020487" sldId="659"/>
        </pc:sldMkLst>
      </pc:sldChg>
      <pc:sldChg chg="new del">
        <pc:chgData name="Jorge CASTRO MEJIA" userId="b042455986ff948d" providerId="LiveId" clId="{DCBF758A-C1B1-4EA4-BBF1-E21823747E75}" dt="2022-03-05T20:42:32.862" v="5211" actId="47"/>
        <pc:sldMkLst>
          <pc:docMk/>
          <pc:sldMk cId="3026781792" sldId="660"/>
        </pc:sldMkLst>
      </pc:sldChg>
      <pc:sldChg chg="new del">
        <pc:chgData name="Jorge CASTRO MEJIA" userId="b042455986ff948d" providerId="LiveId" clId="{DCBF758A-C1B1-4EA4-BBF1-E21823747E75}" dt="2022-03-05T20:42:32.862" v="5211" actId="47"/>
        <pc:sldMkLst>
          <pc:docMk/>
          <pc:sldMk cId="1358789574" sldId="661"/>
        </pc:sldMkLst>
      </pc:sldChg>
      <pc:sldChg chg="new del">
        <pc:chgData name="Jorge CASTRO MEJIA" userId="b042455986ff948d" providerId="LiveId" clId="{DCBF758A-C1B1-4EA4-BBF1-E21823747E75}" dt="2022-03-05T20:42:32.862" v="5211" actId="47"/>
        <pc:sldMkLst>
          <pc:docMk/>
          <pc:sldMk cId="4290930855" sldId="662"/>
        </pc:sldMkLst>
      </pc:sldChg>
      <pc:sldChg chg="new del">
        <pc:chgData name="Jorge CASTRO MEJIA" userId="b042455986ff948d" providerId="LiveId" clId="{DCBF758A-C1B1-4EA4-BBF1-E21823747E75}" dt="2022-03-05T20:42:32.862" v="5211" actId="47"/>
        <pc:sldMkLst>
          <pc:docMk/>
          <pc:sldMk cId="1506913144" sldId="663"/>
        </pc:sldMkLst>
      </pc:sldChg>
      <pc:sldChg chg="new del">
        <pc:chgData name="Jorge CASTRO MEJIA" userId="b042455986ff948d" providerId="LiveId" clId="{DCBF758A-C1B1-4EA4-BBF1-E21823747E75}" dt="2022-03-05T20:42:32.862" v="5211" actId="47"/>
        <pc:sldMkLst>
          <pc:docMk/>
          <pc:sldMk cId="982925730" sldId="664"/>
        </pc:sldMkLst>
      </pc:sldChg>
      <pc:sldChg chg="new del">
        <pc:chgData name="Jorge CASTRO MEJIA" userId="b042455986ff948d" providerId="LiveId" clId="{DCBF758A-C1B1-4EA4-BBF1-E21823747E75}" dt="2022-03-05T20:42:32.862" v="5211" actId="47"/>
        <pc:sldMkLst>
          <pc:docMk/>
          <pc:sldMk cId="3564397788" sldId="665"/>
        </pc:sldMkLst>
      </pc:sldChg>
      <pc:sldChg chg="new del">
        <pc:chgData name="Jorge CASTRO MEJIA" userId="b042455986ff948d" providerId="LiveId" clId="{DCBF758A-C1B1-4EA4-BBF1-E21823747E75}" dt="2022-03-05T20:42:32.862" v="5211" actId="47"/>
        <pc:sldMkLst>
          <pc:docMk/>
          <pc:sldMk cId="3973914283" sldId="666"/>
        </pc:sldMkLst>
      </pc:sldChg>
      <pc:sldChg chg="new del">
        <pc:chgData name="Jorge CASTRO MEJIA" userId="b042455986ff948d" providerId="LiveId" clId="{DCBF758A-C1B1-4EA4-BBF1-E21823747E75}" dt="2022-03-05T20:42:32.862" v="5211" actId="47"/>
        <pc:sldMkLst>
          <pc:docMk/>
          <pc:sldMk cId="557066548" sldId="667"/>
        </pc:sldMkLst>
      </pc:sldChg>
      <pc:sldChg chg="new del">
        <pc:chgData name="Jorge CASTRO MEJIA" userId="b042455986ff948d" providerId="LiveId" clId="{DCBF758A-C1B1-4EA4-BBF1-E21823747E75}" dt="2022-03-05T20:42:32.862" v="5211" actId="47"/>
        <pc:sldMkLst>
          <pc:docMk/>
          <pc:sldMk cId="947504421" sldId="668"/>
        </pc:sldMkLst>
      </pc:sldChg>
      <pc:sldChg chg="new del">
        <pc:chgData name="Jorge CASTRO MEJIA" userId="b042455986ff948d" providerId="LiveId" clId="{DCBF758A-C1B1-4EA4-BBF1-E21823747E75}" dt="2022-03-05T20:42:32.862" v="5211" actId="47"/>
        <pc:sldMkLst>
          <pc:docMk/>
          <pc:sldMk cId="3800896955" sldId="669"/>
        </pc:sldMkLst>
      </pc:sldChg>
      <pc:sldChg chg="new del">
        <pc:chgData name="Jorge CASTRO MEJIA" userId="b042455986ff948d" providerId="LiveId" clId="{DCBF758A-C1B1-4EA4-BBF1-E21823747E75}" dt="2022-03-05T20:42:32.862" v="5211" actId="47"/>
        <pc:sldMkLst>
          <pc:docMk/>
          <pc:sldMk cId="1717496294" sldId="670"/>
        </pc:sldMkLst>
      </pc:sldChg>
      <pc:sldChg chg="new del">
        <pc:chgData name="Jorge CASTRO MEJIA" userId="b042455986ff948d" providerId="LiveId" clId="{DCBF758A-C1B1-4EA4-BBF1-E21823747E75}" dt="2022-03-05T20:42:32.862" v="5211" actId="47"/>
        <pc:sldMkLst>
          <pc:docMk/>
          <pc:sldMk cId="2241209390" sldId="671"/>
        </pc:sldMkLst>
      </pc:sldChg>
      <pc:sldChg chg="new del">
        <pc:chgData name="Jorge CASTRO MEJIA" userId="b042455986ff948d" providerId="LiveId" clId="{DCBF758A-C1B1-4EA4-BBF1-E21823747E75}" dt="2022-03-05T20:42:32.862" v="5211" actId="47"/>
        <pc:sldMkLst>
          <pc:docMk/>
          <pc:sldMk cId="3063158192" sldId="672"/>
        </pc:sldMkLst>
      </pc:sldChg>
      <pc:sldChg chg="new del">
        <pc:chgData name="Jorge CASTRO MEJIA" userId="b042455986ff948d" providerId="LiveId" clId="{DCBF758A-C1B1-4EA4-BBF1-E21823747E75}" dt="2022-03-05T20:42:32.862" v="5211" actId="47"/>
        <pc:sldMkLst>
          <pc:docMk/>
          <pc:sldMk cId="636882836" sldId="673"/>
        </pc:sldMkLst>
      </pc:sldChg>
      <pc:sldChg chg="new del">
        <pc:chgData name="Jorge CASTRO MEJIA" userId="b042455986ff948d" providerId="LiveId" clId="{DCBF758A-C1B1-4EA4-BBF1-E21823747E75}" dt="2022-03-05T20:42:32.862" v="5211" actId="47"/>
        <pc:sldMkLst>
          <pc:docMk/>
          <pc:sldMk cId="1187798952" sldId="674"/>
        </pc:sldMkLst>
      </pc:sldChg>
      <pc:sldChg chg="new del">
        <pc:chgData name="Jorge CASTRO MEJIA" userId="b042455986ff948d" providerId="LiveId" clId="{DCBF758A-C1B1-4EA4-BBF1-E21823747E75}" dt="2022-03-05T20:42:32.862" v="5211" actId="47"/>
        <pc:sldMkLst>
          <pc:docMk/>
          <pc:sldMk cId="3780951497" sldId="675"/>
        </pc:sldMkLst>
      </pc:sldChg>
      <pc:sldChg chg="new del">
        <pc:chgData name="Jorge CASTRO MEJIA" userId="b042455986ff948d" providerId="LiveId" clId="{DCBF758A-C1B1-4EA4-BBF1-E21823747E75}" dt="2022-03-05T20:42:32.862" v="5211" actId="47"/>
        <pc:sldMkLst>
          <pc:docMk/>
          <pc:sldMk cId="372623642" sldId="676"/>
        </pc:sldMkLst>
      </pc:sldChg>
      <pc:sldChg chg="new del">
        <pc:chgData name="Jorge CASTRO MEJIA" userId="b042455986ff948d" providerId="LiveId" clId="{DCBF758A-C1B1-4EA4-BBF1-E21823747E75}" dt="2022-03-05T20:42:32.862" v="5211" actId="47"/>
        <pc:sldMkLst>
          <pc:docMk/>
          <pc:sldMk cId="4154976182" sldId="677"/>
        </pc:sldMkLst>
      </pc:sldChg>
      <pc:sldChg chg="new del">
        <pc:chgData name="Jorge CASTRO MEJIA" userId="b042455986ff948d" providerId="LiveId" clId="{DCBF758A-C1B1-4EA4-BBF1-E21823747E75}" dt="2022-03-05T20:42:32.862" v="5211" actId="47"/>
        <pc:sldMkLst>
          <pc:docMk/>
          <pc:sldMk cId="1699645667" sldId="678"/>
        </pc:sldMkLst>
      </pc:sldChg>
      <pc:sldChg chg="new del">
        <pc:chgData name="Jorge CASTRO MEJIA" userId="b042455986ff948d" providerId="LiveId" clId="{DCBF758A-C1B1-4EA4-BBF1-E21823747E75}" dt="2022-03-05T20:42:32.862" v="5211" actId="47"/>
        <pc:sldMkLst>
          <pc:docMk/>
          <pc:sldMk cId="2685738876" sldId="679"/>
        </pc:sldMkLst>
      </pc:sldChg>
      <pc:sldChg chg="new del">
        <pc:chgData name="Jorge CASTRO MEJIA" userId="b042455986ff948d" providerId="LiveId" clId="{DCBF758A-C1B1-4EA4-BBF1-E21823747E75}" dt="2022-03-05T20:42:32.862" v="5211" actId="47"/>
        <pc:sldMkLst>
          <pc:docMk/>
          <pc:sldMk cId="2846831965" sldId="680"/>
        </pc:sldMkLst>
      </pc:sldChg>
      <pc:sldChg chg="new del">
        <pc:chgData name="Jorge CASTRO MEJIA" userId="b042455986ff948d" providerId="LiveId" clId="{DCBF758A-C1B1-4EA4-BBF1-E21823747E75}" dt="2022-03-05T20:42:32.862" v="5211" actId="47"/>
        <pc:sldMkLst>
          <pc:docMk/>
          <pc:sldMk cId="2946896917" sldId="681"/>
        </pc:sldMkLst>
      </pc:sldChg>
      <pc:sldChg chg="new del">
        <pc:chgData name="Jorge CASTRO MEJIA" userId="b042455986ff948d" providerId="LiveId" clId="{DCBF758A-C1B1-4EA4-BBF1-E21823747E75}" dt="2022-03-05T20:42:32.862" v="5211" actId="47"/>
        <pc:sldMkLst>
          <pc:docMk/>
          <pc:sldMk cId="1468605134" sldId="682"/>
        </pc:sldMkLst>
      </pc:sldChg>
      <pc:sldChg chg="new del">
        <pc:chgData name="Jorge CASTRO MEJIA" userId="b042455986ff948d" providerId="LiveId" clId="{DCBF758A-C1B1-4EA4-BBF1-E21823747E75}" dt="2022-03-05T20:42:32.862" v="5211" actId="47"/>
        <pc:sldMkLst>
          <pc:docMk/>
          <pc:sldMk cId="2316189728" sldId="683"/>
        </pc:sldMkLst>
      </pc:sldChg>
      <pc:sldChg chg="new del">
        <pc:chgData name="Jorge CASTRO MEJIA" userId="b042455986ff948d" providerId="LiveId" clId="{DCBF758A-C1B1-4EA4-BBF1-E21823747E75}" dt="2022-03-05T20:42:32.862" v="5211" actId="47"/>
        <pc:sldMkLst>
          <pc:docMk/>
          <pc:sldMk cId="1944275718" sldId="684"/>
        </pc:sldMkLst>
      </pc:sldChg>
      <pc:sldChg chg="new del">
        <pc:chgData name="Jorge CASTRO MEJIA" userId="b042455986ff948d" providerId="LiveId" clId="{DCBF758A-C1B1-4EA4-BBF1-E21823747E75}" dt="2022-03-05T20:42:32.862" v="5211" actId="47"/>
        <pc:sldMkLst>
          <pc:docMk/>
          <pc:sldMk cId="844422772" sldId="685"/>
        </pc:sldMkLst>
      </pc:sldChg>
      <pc:sldChg chg="new del">
        <pc:chgData name="Jorge CASTRO MEJIA" userId="b042455986ff948d" providerId="LiveId" clId="{DCBF758A-C1B1-4EA4-BBF1-E21823747E75}" dt="2022-03-05T20:42:32.862" v="5211" actId="47"/>
        <pc:sldMkLst>
          <pc:docMk/>
          <pc:sldMk cId="3992261972" sldId="686"/>
        </pc:sldMkLst>
      </pc:sldChg>
      <pc:sldChg chg="new del">
        <pc:chgData name="Jorge CASTRO MEJIA" userId="b042455986ff948d" providerId="LiveId" clId="{DCBF758A-C1B1-4EA4-BBF1-E21823747E75}" dt="2022-03-05T20:42:32.862" v="5211" actId="47"/>
        <pc:sldMkLst>
          <pc:docMk/>
          <pc:sldMk cId="2277905871" sldId="687"/>
        </pc:sldMkLst>
      </pc:sldChg>
      <pc:sldChg chg="new del">
        <pc:chgData name="Jorge CASTRO MEJIA" userId="b042455986ff948d" providerId="LiveId" clId="{DCBF758A-C1B1-4EA4-BBF1-E21823747E75}" dt="2022-03-05T20:42:32.862" v="5211" actId="47"/>
        <pc:sldMkLst>
          <pc:docMk/>
          <pc:sldMk cId="1934525025" sldId="688"/>
        </pc:sldMkLst>
      </pc:sldChg>
      <pc:sldChg chg="new del">
        <pc:chgData name="Jorge CASTRO MEJIA" userId="b042455986ff948d" providerId="LiveId" clId="{DCBF758A-C1B1-4EA4-BBF1-E21823747E75}" dt="2022-03-05T20:42:32.862" v="5211" actId="47"/>
        <pc:sldMkLst>
          <pc:docMk/>
          <pc:sldMk cId="3433745973" sldId="689"/>
        </pc:sldMkLst>
      </pc:sldChg>
      <pc:sldChg chg="new del">
        <pc:chgData name="Jorge CASTRO MEJIA" userId="b042455986ff948d" providerId="LiveId" clId="{DCBF758A-C1B1-4EA4-BBF1-E21823747E75}" dt="2022-03-05T20:42:32.862" v="5211" actId="47"/>
        <pc:sldMkLst>
          <pc:docMk/>
          <pc:sldMk cId="2508495843" sldId="690"/>
        </pc:sldMkLst>
      </pc:sldChg>
      <pc:sldChg chg="new del">
        <pc:chgData name="Jorge CASTRO MEJIA" userId="b042455986ff948d" providerId="LiveId" clId="{DCBF758A-C1B1-4EA4-BBF1-E21823747E75}" dt="2022-03-05T20:42:32.862" v="5211" actId="47"/>
        <pc:sldMkLst>
          <pc:docMk/>
          <pc:sldMk cId="4086265803" sldId="691"/>
        </pc:sldMkLst>
      </pc:sldChg>
      <pc:sldChg chg="new del">
        <pc:chgData name="Jorge CASTRO MEJIA" userId="b042455986ff948d" providerId="LiveId" clId="{DCBF758A-C1B1-4EA4-BBF1-E21823747E75}" dt="2022-03-05T20:42:32.862" v="5211" actId="47"/>
        <pc:sldMkLst>
          <pc:docMk/>
          <pc:sldMk cId="2985666533" sldId="692"/>
        </pc:sldMkLst>
      </pc:sldChg>
      <pc:sldChg chg="new del">
        <pc:chgData name="Jorge CASTRO MEJIA" userId="b042455986ff948d" providerId="LiveId" clId="{DCBF758A-C1B1-4EA4-BBF1-E21823747E75}" dt="2022-03-05T20:42:32.862" v="5211" actId="47"/>
        <pc:sldMkLst>
          <pc:docMk/>
          <pc:sldMk cId="1212890653" sldId="693"/>
        </pc:sldMkLst>
      </pc:sldChg>
      <pc:sldChg chg="new del">
        <pc:chgData name="Jorge CASTRO MEJIA" userId="b042455986ff948d" providerId="LiveId" clId="{DCBF758A-C1B1-4EA4-BBF1-E21823747E75}" dt="2022-03-05T20:42:32.862" v="5211" actId="47"/>
        <pc:sldMkLst>
          <pc:docMk/>
          <pc:sldMk cId="2437499902" sldId="694"/>
        </pc:sldMkLst>
      </pc:sldChg>
      <pc:sldChg chg="new del">
        <pc:chgData name="Jorge CASTRO MEJIA" userId="b042455986ff948d" providerId="LiveId" clId="{DCBF758A-C1B1-4EA4-BBF1-E21823747E75}" dt="2022-03-05T20:42:32.862" v="5211" actId="47"/>
        <pc:sldMkLst>
          <pc:docMk/>
          <pc:sldMk cId="197446130" sldId="695"/>
        </pc:sldMkLst>
      </pc:sldChg>
      <pc:sldChg chg="new del">
        <pc:chgData name="Jorge CASTRO MEJIA" userId="b042455986ff948d" providerId="LiveId" clId="{DCBF758A-C1B1-4EA4-BBF1-E21823747E75}" dt="2022-03-05T20:42:32.862" v="5211" actId="47"/>
        <pc:sldMkLst>
          <pc:docMk/>
          <pc:sldMk cId="2126436334" sldId="696"/>
        </pc:sldMkLst>
      </pc:sldChg>
      <pc:sldChg chg="new del">
        <pc:chgData name="Jorge CASTRO MEJIA" userId="b042455986ff948d" providerId="LiveId" clId="{DCBF758A-C1B1-4EA4-BBF1-E21823747E75}" dt="2022-03-05T20:42:32.862" v="5211" actId="47"/>
        <pc:sldMkLst>
          <pc:docMk/>
          <pc:sldMk cId="3069515580" sldId="697"/>
        </pc:sldMkLst>
      </pc:sldChg>
      <pc:sldChg chg="new del">
        <pc:chgData name="Jorge CASTRO MEJIA" userId="b042455986ff948d" providerId="LiveId" clId="{DCBF758A-C1B1-4EA4-BBF1-E21823747E75}" dt="2022-03-05T20:42:32.862" v="5211" actId="47"/>
        <pc:sldMkLst>
          <pc:docMk/>
          <pc:sldMk cId="3662313805" sldId="698"/>
        </pc:sldMkLst>
      </pc:sldChg>
      <pc:sldChg chg="new del">
        <pc:chgData name="Jorge CASTRO MEJIA" userId="b042455986ff948d" providerId="LiveId" clId="{DCBF758A-C1B1-4EA4-BBF1-E21823747E75}" dt="2022-03-05T20:42:32.862" v="5211" actId="47"/>
        <pc:sldMkLst>
          <pc:docMk/>
          <pc:sldMk cId="3547364702" sldId="699"/>
        </pc:sldMkLst>
      </pc:sldChg>
      <pc:sldChg chg="new del">
        <pc:chgData name="Jorge CASTRO MEJIA" userId="b042455986ff948d" providerId="LiveId" clId="{DCBF758A-C1B1-4EA4-BBF1-E21823747E75}" dt="2022-03-05T20:42:32.862" v="5211" actId="47"/>
        <pc:sldMkLst>
          <pc:docMk/>
          <pc:sldMk cId="2098081939" sldId="700"/>
        </pc:sldMkLst>
      </pc:sldChg>
      <pc:sldChg chg="new del">
        <pc:chgData name="Jorge CASTRO MEJIA" userId="b042455986ff948d" providerId="LiveId" clId="{DCBF758A-C1B1-4EA4-BBF1-E21823747E75}" dt="2022-03-05T20:42:32.862" v="5211" actId="47"/>
        <pc:sldMkLst>
          <pc:docMk/>
          <pc:sldMk cId="1582760725" sldId="701"/>
        </pc:sldMkLst>
      </pc:sldChg>
      <pc:sldChg chg="new del">
        <pc:chgData name="Jorge CASTRO MEJIA" userId="b042455986ff948d" providerId="LiveId" clId="{DCBF758A-C1B1-4EA4-BBF1-E21823747E75}" dt="2022-03-05T20:42:32.862" v="5211" actId="47"/>
        <pc:sldMkLst>
          <pc:docMk/>
          <pc:sldMk cId="2753916759" sldId="702"/>
        </pc:sldMkLst>
      </pc:sldChg>
      <pc:sldChg chg="new del">
        <pc:chgData name="Jorge CASTRO MEJIA" userId="b042455986ff948d" providerId="LiveId" clId="{DCBF758A-C1B1-4EA4-BBF1-E21823747E75}" dt="2022-03-05T20:42:32.862" v="5211" actId="47"/>
        <pc:sldMkLst>
          <pc:docMk/>
          <pc:sldMk cId="343735719" sldId="703"/>
        </pc:sldMkLst>
      </pc:sldChg>
      <pc:sldChg chg="new del">
        <pc:chgData name="Jorge CASTRO MEJIA" userId="b042455986ff948d" providerId="LiveId" clId="{DCBF758A-C1B1-4EA4-BBF1-E21823747E75}" dt="2022-03-05T20:42:32.862" v="5211" actId="47"/>
        <pc:sldMkLst>
          <pc:docMk/>
          <pc:sldMk cId="1295491562" sldId="704"/>
        </pc:sldMkLst>
      </pc:sldChg>
      <pc:sldChg chg="new del">
        <pc:chgData name="Jorge CASTRO MEJIA" userId="b042455986ff948d" providerId="LiveId" clId="{DCBF758A-C1B1-4EA4-BBF1-E21823747E75}" dt="2022-03-05T20:42:32.862" v="5211" actId="47"/>
        <pc:sldMkLst>
          <pc:docMk/>
          <pc:sldMk cId="1588452078" sldId="705"/>
        </pc:sldMkLst>
      </pc:sldChg>
      <pc:sldChg chg="new del">
        <pc:chgData name="Jorge CASTRO MEJIA" userId="b042455986ff948d" providerId="LiveId" clId="{DCBF758A-C1B1-4EA4-BBF1-E21823747E75}" dt="2022-03-05T20:42:32.862" v="5211" actId="47"/>
        <pc:sldMkLst>
          <pc:docMk/>
          <pc:sldMk cId="2271495240" sldId="706"/>
        </pc:sldMkLst>
      </pc:sldChg>
      <pc:sldChg chg="new del">
        <pc:chgData name="Jorge CASTRO MEJIA" userId="b042455986ff948d" providerId="LiveId" clId="{DCBF758A-C1B1-4EA4-BBF1-E21823747E75}" dt="2022-03-05T20:42:32.862" v="5211" actId="47"/>
        <pc:sldMkLst>
          <pc:docMk/>
          <pc:sldMk cId="315168457" sldId="707"/>
        </pc:sldMkLst>
      </pc:sldChg>
      <pc:sldChg chg="new del">
        <pc:chgData name="Jorge CASTRO MEJIA" userId="b042455986ff948d" providerId="LiveId" clId="{DCBF758A-C1B1-4EA4-BBF1-E21823747E75}" dt="2022-03-05T20:42:32.862" v="5211" actId="47"/>
        <pc:sldMkLst>
          <pc:docMk/>
          <pc:sldMk cId="2712509276" sldId="708"/>
        </pc:sldMkLst>
      </pc:sldChg>
      <pc:sldChg chg="new del">
        <pc:chgData name="Jorge CASTRO MEJIA" userId="b042455986ff948d" providerId="LiveId" clId="{DCBF758A-C1B1-4EA4-BBF1-E21823747E75}" dt="2022-03-05T20:42:32.862" v="5211" actId="47"/>
        <pc:sldMkLst>
          <pc:docMk/>
          <pc:sldMk cId="2341061586" sldId="709"/>
        </pc:sldMkLst>
      </pc:sldChg>
      <pc:sldChg chg="new del">
        <pc:chgData name="Jorge CASTRO MEJIA" userId="b042455986ff948d" providerId="LiveId" clId="{DCBF758A-C1B1-4EA4-BBF1-E21823747E75}" dt="2022-03-05T20:42:32.862" v="5211" actId="47"/>
        <pc:sldMkLst>
          <pc:docMk/>
          <pc:sldMk cId="4091135192" sldId="710"/>
        </pc:sldMkLst>
      </pc:sldChg>
      <pc:sldChg chg="new del">
        <pc:chgData name="Jorge CASTRO MEJIA" userId="b042455986ff948d" providerId="LiveId" clId="{DCBF758A-C1B1-4EA4-BBF1-E21823747E75}" dt="2022-03-05T20:42:32.862" v="5211" actId="47"/>
        <pc:sldMkLst>
          <pc:docMk/>
          <pc:sldMk cId="173851125" sldId="711"/>
        </pc:sldMkLst>
      </pc:sldChg>
      <pc:sldChg chg="new del">
        <pc:chgData name="Jorge CASTRO MEJIA" userId="b042455986ff948d" providerId="LiveId" clId="{DCBF758A-C1B1-4EA4-BBF1-E21823747E75}" dt="2022-03-05T20:42:32.862" v="5211" actId="47"/>
        <pc:sldMkLst>
          <pc:docMk/>
          <pc:sldMk cId="1417862119" sldId="712"/>
        </pc:sldMkLst>
      </pc:sldChg>
      <pc:sldChg chg="new del">
        <pc:chgData name="Jorge CASTRO MEJIA" userId="b042455986ff948d" providerId="LiveId" clId="{DCBF758A-C1B1-4EA4-BBF1-E21823747E75}" dt="2022-03-05T20:42:32.862" v="5211" actId="47"/>
        <pc:sldMkLst>
          <pc:docMk/>
          <pc:sldMk cId="947324901" sldId="713"/>
        </pc:sldMkLst>
      </pc:sldChg>
      <pc:sldChg chg="new del">
        <pc:chgData name="Jorge CASTRO MEJIA" userId="b042455986ff948d" providerId="LiveId" clId="{DCBF758A-C1B1-4EA4-BBF1-E21823747E75}" dt="2022-03-05T20:42:32.862" v="5211" actId="47"/>
        <pc:sldMkLst>
          <pc:docMk/>
          <pc:sldMk cId="1063871367" sldId="714"/>
        </pc:sldMkLst>
      </pc:sldChg>
      <pc:sldChg chg="new del">
        <pc:chgData name="Jorge CASTRO MEJIA" userId="b042455986ff948d" providerId="LiveId" clId="{DCBF758A-C1B1-4EA4-BBF1-E21823747E75}" dt="2022-03-05T20:42:32.862" v="5211" actId="47"/>
        <pc:sldMkLst>
          <pc:docMk/>
          <pc:sldMk cId="2620041442" sldId="715"/>
        </pc:sldMkLst>
      </pc:sldChg>
      <pc:sldChg chg="new del">
        <pc:chgData name="Jorge CASTRO MEJIA" userId="b042455986ff948d" providerId="LiveId" clId="{DCBF758A-C1B1-4EA4-BBF1-E21823747E75}" dt="2022-03-05T20:42:32.862" v="5211" actId="47"/>
        <pc:sldMkLst>
          <pc:docMk/>
          <pc:sldMk cId="996485457" sldId="716"/>
        </pc:sldMkLst>
      </pc:sldChg>
      <pc:sldChg chg="new del">
        <pc:chgData name="Jorge CASTRO MEJIA" userId="b042455986ff948d" providerId="LiveId" clId="{DCBF758A-C1B1-4EA4-BBF1-E21823747E75}" dt="2022-03-05T20:42:32.862" v="5211" actId="47"/>
        <pc:sldMkLst>
          <pc:docMk/>
          <pc:sldMk cId="3871950963" sldId="717"/>
        </pc:sldMkLst>
      </pc:sldChg>
      <pc:sldChg chg="new del">
        <pc:chgData name="Jorge CASTRO MEJIA" userId="b042455986ff948d" providerId="LiveId" clId="{DCBF758A-C1B1-4EA4-BBF1-E21823747E75}" dt="2022-03-05T20:42:32.862" v="5211" actId="47"/>
        <pc:sldMkLst>
          <pc:docMk/>
          <pc:sldMk cId="3837646127" sldId="718"/>
        </pc:sldMkLst>
      </pc:sldChg>
      <pc:sldChg chg="new del">
        <pc:chgData name="Jorge CASTRO MEJIA" userId="b042455986ff948d" providerId="LiveId" clId="{DCBF758A-C1B1-4EA4-BBF1-E21823747E75}" dt="2022-03-05T20:42:32.862" v="5211" actId="47"/>
        <pc:sldMkLst>
          <pc:docMk/>
          <pc:sldMk cId="463438458" sldId="719"/>
        </pc:sldMkLst>
      </pc:sldChg>
      <pc:sldChg chg="new del">
        <pc:chgData name="Jorge CASTRO MEJIA" userId="b042455986ff948d" providerId="LiveId" clId="{DCBF758A-C1B1-4EA4-BBF1-E21823747E75}" dt="2022-03-05T20:42:32.862" v="5211" actId="47"/>
        <pc:sldMkLst>
          <pc:docMk/>
          <pc:sldMk cId="1813256028" sldId="720"/>
        </pc:sldMkLst>
      </pc:sldChg>
      <pc:sldChg chg="new del">
        <pc:chgData name="Jorge CASTRO MEJIA" userId="b042455986ff948d" providerId="LiveId" clId="{DCBF758A-C1B1-4EA4-BBF1-E21823747E75}" dt="2022-03-05T20:42:32.862" v="5211" actId="47"/>
        <pc:sldMkLst>
          <pc:docMk/>
          <pc:sldMk cId="833739012" sldId="721"/>
        </pc:sldMkLst>
      </pc:sldChg>
      <pc:sldChg chg="new del">
        <pc:chgData name="Jorge CASTRO MEJIA" userId="b042455986ff948d" providerId="LiveId" clId="{DCBF758A-C1B1-4EA4-BBF1-E21823747E75}" dt="2022-03-05T20:42:32.862" v="5211" actId="47"/>
        <pc:sldMkLst>
          <pc:docMk/>
          <pc:sldMk cId="1274072693" sldId="722"/>
        </pc:sldMkLst>
      </pc:sldChg>
      <pc:sldChg chg="new del">
        <pc:chgData name="Jorge CASTRO MEJIA" userId="b042455986ff948d" providerId="LiveId" clId="{DCBF758A-C1B1-4EA4-BBF1-E21823747E75}" dt="2022-03-05T20:42:32.862" v="5211" actId="47"/>
        <pc:sldMkLst>
          <pc:docMk/>
          <pc:sldMk cId="3657157200" sldId="723"/>
        </pc:sldMkLst>
      </pc:sldChg>
      <pc:sldChg chg="new del">
        <pc:chgData name="Jorge CASTRO MEJIA" userId="b042455986ff948d" providerId="LiveId" clId="{DCBF758A-C1B1-4EA4-BBF1-E21823747E75}" dt="2022-03-05T20:42:32.862" v="5211" actId="47"/>
        <pc:sldMkLst>
          <pc:docMk/>
          <pc:sldMk cId="4127314683" sldId="724"/>
        </pc:sldMkLst>
      </pc:sldChg>
      <pc:sldChg chg="new del">
        <pc:chgData name="Jorge CASTRO MEJIA" userId="b042455986ff948d" providerId="LiveId" clId="{DCBF758A-C1B1-4EA4-BBF1-E21823747E75}" dt="2022-03-05T20:42:32.862" v="5211" actId="47"/>
        <pc:sldMkLst>
          <pc:docMk/>
          <pc:sldMk cId="362962899" sldId="725"/>
        </pc:sldMkLst>
      </pc:sldChg>
      <pc:sldChg chg="new del">
        <pc:chgData name="Jorge CASTRO MEJIA" userId="b042455986ff948d" providerId="LiveId" clId="{DCBF758A-C1B1-4EA4-BBF1-E21823747E75}" dt="2022-03-05T20:42:32.862" v="5211" actId="47"/>
        <pc:sldMkLst>
          <pc:docMk/>
          <pc:sldMk cId="3906682076" sldId="726"/>
        </pc:sldMkLst>
      </pc:sldChg>
      <pc:sldChg chg="new del">
        <pc:chgData name="Jorge CASTRO MEJIA" userId="b042455986ff948d" providerId="LiveId" clId="{DCBF758A-C1B1-4EA4-BBF1-E21823747E75}" dt="2022-03-05T20:42:32.862" v="5211" actId="47"/>
        <pc:sldMkLst>
          <pc:docMk/>
          <pc:sldMk cId="1502274869" sldId="727"/>
        </pc:sldMkLst>
      </pc:sldChg>
      <pc:sldChg chg="new del">
        <pc:chgData name="Jorge CASTRO MEJIA" userId="b042455986ff948d" providerId="LiveId" clId="{DCBF758A-C1B1-4EA4-BBF1-E21823747E75}" dt="2022-03-05T20:42:32.862" v="5211" actId="47"/>
        <pc:sldMkLst>
          <pc:docMk/>
          <pc:sldMk cId="3955576965" sldId="728"/>
        </pc:sldMkLst>
      </pc:sldChg>
      <pc:sldChg chg="new del">
        <pc:chgData name="Jorge CASTRO MEJIA" userId="b042455986ff948d" providerId="LiveId" clId="{DCBF758A-C1B1-4EA4-BBF1-E21823747E75}" dt="2022-03-05T20:42:32.862" v="5211" actId="47"/>
        <pc:sldMkLst>
          <pc:docMk/>
          <pc:sldMk cId="2664243647" sldId="729"/>
        </pc:sldMkLst>
      </pc:sldChg>
      <pc:sldChg chg="new del">
        <pc:chgData name="Jorge CASTRO MEJIA" userId="b042455986ff948d" providerId="LiveId" clId="{DCBF758A-C1B1-4EA4-BBF1-E21823747E75}" dt="2022-03-05T20:42:32.862" v="5211" actId="47"/>
        <pc:sldMkLst>
          <pc:docMk/>
          <pc:sldMk cId="3124667420" sldId="730"/>
        </pc:sldMkLst>
      </pc:sldChg>
      <pc:sldChg chg="new del">
        <pc:chgData name="Jorge CASTRO MEJIA" userId="b042455986ff948d" providerId="LiveId" clId="{DCBF758A-C1B1-4EA4-BBF1-E21823747E75}" dt="2022-03-05T20:42:32.862" v="5211" actId="47"/>
        <pc:sldMkLst>
          <pc:docMk/>
          <pc:sldMk cId="523606826" sldId="731"/>
        </pc:sldMkLst>
      </pc:sldChg>
      <pc:sldChg chg="new del">
        <pc:chgData name="Jorge CASTRO MEJIA" userId="b042455986ff948d" providerId="LiveId" clId="{DCBF758A-C1B1-4EA4-BBF1-E21823747E75}" dt="2022-03-05T20:42:32.862" v="5211" actId="47"/>
        <pc:sldMkLst>
          <pc:docMk/>
          <pc:sldMk cId="660765245" sldId="732"/>
        </pc:sldMkLst>
      </pc:sldChg>
      <pc:sldChg chg="new del">
        <pc:chgData name="Jorge CASTRO MEJIA" userId="b042455986ff948d" providerId="LiveId" clId="{DCBF758A-C1B1-4EA4-BBF1-E21823747E75}" dt="2022-03-05T20:42:32.862" v="5211" actId="47"/>
        <pc:sldMkLst>
          <pc:docMk/>
          <pc:sldMk cId="319313730" sldId="733"/>
        </pc:sldMkLst>
      </pc:sldChg>
      <pc:sldChg chg="new del">
        <pc:chgData name="Jorge CASTRO MEJIA" userId="b042455986ff948d" providerId="LiveId" clId="{DCBF758A-C1B1-4EA4-BBF1-E21823747E75}" dt="2022-03-05T20:42:32.862" v="5211" actId="47"/>
        <pc:sldMkLst>
          <pc:docMk/>
          <pc:sldMk cId="1941174663" sldId="734"/>
        </pc:sldMkLst>
      </pc:sldChg>
      <pc:sldChg chg="new del">
        <pc:chgData name="Jorge CASTRO MEJIA" userId="b042455986ff948d" providerId="LiveId" clId="{DCBF758A-C1B1-4EA4-BBF1-E21823747E75}" dt="2022-03-05T20:42:32.862" v="5211" actId="47"/>
        <pc:sldMkLst>
          <pc:docMk/>
          <pc:sldMk cId="3273330840" sldId="735"/>
        </pc:sldMkLst>
      </pc:sldChg>
      <pc:sldChg chg="new del">
        <pc:chgData name="Jorge CASTRO MEJIA" userId="b042455986ff948d" providerId="LiveId" clId="{DCBF758A-C1B1-4EA4-BBF1-E21823747E75}" dt="2022-03-05T20:42:32.862" v="5211" actId="47"/>
        <pc:sldMkLst>
          <pc:docMk/>
          <pc:sldMk cId="1458782219" sldId="736"/>
        </pc:sldMkLst>
      </pc:sldChg>
      <pc:sldChg chg="new del">
        <pc:chgData name="Jorge CASTRO MEJIA" userId="b042455986ff948d" providerId="LiveId" clId="{DCBF758A-C1B1-4EA4-BBF1-E21823747E75}" dt="2022-03-05T20:42:32.862" v="5211" actId="47"/>
        <pc:sldMkLst>
          <pc:docMk/>
          <pc:sldMk cId="3158700035" sldId="737"/>
        </pc:sldMkLst>
      </pc:sldChg>
      <pc:sldChg chg="new del">
        <pc:chgData name="Jorge CASTRO MEJIA" userId="b042455986ff948d" providerId="LiveId" clId="{DCBF758A-C1B1-4EA4-BBF1-E21823747E75}" dt="2022-03-05T20:42:32.862" v="5211" actId="47"/>
        <pc:sldMkLst>
          <pc:docMk/>
          <pc:sldMk cId="65204080" sldId="738"/>
        </pc:sldMkLst>
      </pc:sldChg>
      <pc:sldChg chg="new del">
        <pc:chgData name="Jorge CASTRO MEJIA" userId="b042455986ff948d" providerId="LiveId" clId="{DCBF758A-C1B1-4EA4-BBF1-E21823747E75}" dt="2022-03-05T20:42:32.862" v="5211" actId="47"/>
        <pc:sldMkLst>
          <pc:docMk/>
          <pc:sldMk cId="1718331104" sldId="739"/>
        </pc:sldMkLst>
      </pc:sldChg>
      <pc:sldChg chg="new del">
        <pc:chgData name="Jorge CASTRO MEJIA" userId="b042455986ff948d" providerId="LiveId" clId="{DCBF758A-C1B1-4EA4-BBF1-E21823747E75}" dt="2022-03-05T20:42:32.862" v="5211" actId="47"/>
        <pc:sldMkLst>
          <pc:docMk/>
          <pc:sldMk cId="927188772" sldId="740"/>
        </pc:sldMkLst>
      </pc:sldChg>
      <pc:sldChg chg="new del">
        <pc:chgData name="Jorge CASTRO MEJIA" userId="b042455986ff948d" providerId="LiveId" clId="{DCBF758A-C1B1-4EA4-BBF1-E21823747E75}" dt="2022-03-05T20:42:32.862" v="5211" actId="47"/>
        <pc:sldMkLst>
          <pc:docMk/>
          <pc:sldMk cId="1104593997" sldId="741"/>
        </pc:sldMkLst>
      </pc:sldChg>
      <pc:sldChg chg="new del">
        <pc:chgData name="Jorge CASTRO MEJIA" userId="b042455986ff948d" providerId="LiveId" clId="{DCBF758A-C1B1-4EA4-BBF1-E21823747E75}" dt="2022-03-05T20:42:32.862" v="5211" actId="47"/>
        <pc:sldMkLst>
          <pc:docMk/>
          <pc:sldMk cId="598613943" sldId="742"/>
        </pc:sldMkLst>
      </pc:sldChg>
      <pc:sldChg chg="new del">
        <pc:chgData name="Jorge CASTRO MEJIA" userId="b042455986ff948d" providerId="LiveId" clId="{DCBF758A-C1B1-4EA4-BBF1-E21823747E75}" dt="2022-03-05T20:42:32.862" v="5211" actId="47"/>
        <pc:sldMkLst>
          <pc:docMk/>
          <pc:sldMk cId="4123175566" sldId="743"/>
        </pc:sldMkLst>
      </pc:sldChg>
      <pc:sldChg chg="new del">
        <pc:chgData name="Jorge CASTRO MEJIA" userId="b042455986ff948d" providerId="LiveId" clId="{DCBF758A-C1B1-4EA4-BBF1-E21823747E75}" dt="2022-03-05T20:42:32.862" v="5211" actId="47"/>
        <pc:sldMkLst>
          <pc:docMk/>
          <pc:sldMk cId="2615521042" sldId="744"/>
        </pc:sldMkLst>
      </pc:sldChg>
      <pc:sldChg chg="new del">
        <pc:chgData name="Jorge CASTRO MEJIA" userId="b042455986ff948d" providerId="LiveId" clId="{DCBF758A-C1B1-4EA4-BBF1-E21823747E75}" dt="2022-03-05T20:42:32.862" v="5211" actId="47"/>
        <pc:sldMkLst>
          <pc:docMk/>
          <pc:sldMk cId="1506977042" sldId="745"/>
        </pc:sldMkLst>
      </pc:sldChg>
      <pc:sldChg chg="new del">
        <pc:chgData name="Jorge CASTRO MEJIA" userId="b042455986ff948d" providerId="LiveId" clId="{DCBF758A-C1B1-4EA4-BBF1-E21823747E75}" dt="2022-03-05T20:42:32.862" v="5211" actId="47"/>
        <pc:sldMkLst>
          <pc:docMk/>
          <pc:sldMk cId="2356322766" sldId="746"/>
        </pc:sldMkLst>
      </pc:sldChg>
      <pc:sldChg chg="new del">
        <pc:chgData name="Jorge CASTRO MEJIA" userId="b042455986ff948d" providerId="LiveId" clId="{DCBF758A-C1B1-4EA4-BBF1-E21823747E75}" dt="2022-03-05T20:42:32.862" v="5211" actId="47"/>
        <pc:sldMkLst>
          <pc:docMk/>
          <pc:sldMk cId="3855567615" sldId="747"/>
        </pc:sldMkLst>
      </pc:sldChg>
      <pc:sldChg chg="new del">
        <pc:chgData name="Jorge CASTRO MEJIA" userId="b042455986ff948d" providerId="LiveId" clId="{DCBF758A-C1B1-4EA4-BBF1-E21823747E75}" dt="2022-03-05T20:42:32.862" v="5211" actId="47"/>
        <pc:sldMkLst>
          <pc:docMk/>
          <pc:sldMk cId="1582434961" sldId="748"/>
        </pc:sldMkLst>
      </pc:sldChg>
      <pc:sldChg chg="new del">
        <pc:chgData name="Jorge CASTRO MEJIA" userId="b042455986ff948d" providerId="LiveId" clId="{DCBF758A-C1B1-4EA4-BBF1-E21823747E75}" dt="2022-03-05T20:42:32.862" v="5211" actId="47"/>
        <pc:sldMkLst>
          <pc:docMk/>
          <pc:sldMk cId="83661047" sldId="749"/>
        </pc:sldMkLst>
      </pc:sldChg>
      <pc:sldChg chg="new del">
        <pc:chgData name="Jorge CASTRO MEJIA" userId="b042455986ff948d" providerId="LiveId" clId="{DCBF758A-C1B1-4EA4-BBF1-E21823747E75}" dt="2022-03-05T20:42:32.862" v="5211" actId="47"/>
        <pc:sldMkLst>
          <pc:docMk/>
          <pc:sldMk cId="809818135" sldId="750"/>
        </pc:sldMkLst>
      </pc:sldChg>
      <pc:sldChg chg="new del">
        <pc:chgData name="Jorge CASTRO MEJIA" userId="b042455986ff948d" providerId="LiveId" clId="{DCBF758A-C1B1-4EA4-BBF1-E21823747E75}" dt="2022-03-05T20:42:32.862" v="5211" actId="47"/>
        <pc:sldMkLst>
          <pc:docMk/>
          <pc:sldMk cId="706245927" sldId="751"/>
        </pc:sldMkLst>
      </pc:sldChg>
      <pc:sldChg chg="new del">
        <pc:chgData name="Jorge CASTRO MEJIA" userId="b042455986ff948d" providerId="LiveId" clId="{DCBF758A-C1B1-4EA4-BBF1-E21823747E75}" dt="2022-03-05T20:42:32.862" v="5211" actId="47"/>
        <pc:sldMkLst>
          <pc:docMk/>
          <pc:sldMk cId="256994522" sldId="752"/>
        </pc:sldMkLst>
      </pc:sldChg>
      <pc:sldChg chg="new del">
        <pc:chgData name="Jorge CASTRO MEJIA" userId="b042455986ff948d" providerId="LiveId" clId="{DCBF758A-C1B1-4EA4-BBF1-E21823747E75}" dt="2022-03-05T20:42:32.862" v="5211" actId="47"/>
        <pc:sldMkLst>
          <pc:docMk/>
          <pc:sldMk cId="2665103448" sldId="753"/>
        </pc:sldMkLst>
      </pc:sldChg>
      <pc:sldChg chg="new del">
        <pc:chgData name="Jorge CASTRO MEJIA" userId="b042455986ff948d" providerId="LiveId" clId="{DCBF758A-C1B1-4EA4-BBF1-E21823747E75}" dt="2022-03-05T20:42:32.862" v="5211" actId="47"/>
        <pc:sldMkLst>
          <pc:docMk/>
          <pc:sldMk cId="3567031397" sldId="754"/>
        </pc:sldMkLst>
      </pc:sldChg>
      <pc:sldChg chg="new del">
        <pc:chgData name="Jorge CASTRO MEJIA" userId="b042455986ff948d" providerId="LiveId" clId="{DCBF758A-C1B1-4EA4-BBF1-E21823747E75}" dt="2022-03-05T20:42:32.862" v="5211" actId="47"/>
        <pc:sldMkLst>
          <pc:docMk/>
          <pc:sldMk cId="4181054230" sldId="755"/>
        </pc:sldMkLst>
      </pc:sldChg>
      <pc:sldChg chg="new del">
        <pc:chgData name="Jorge CASTRO MEJIA" userId="b042455986ff948d" providerId="LiveId" clId="{DCBF758A-C1B1-4EA4-BBF1-E21823747E75}" dt="2022-03-05T20:42:32.862" v="5211" actId="47"/>
        <pc:sldMkLst>
          <pc:docMk/>
          <pc:sldMk cId="2516053638" sldId="756"/>
        </pc:sldMkLst>
      </pc:sldChg>
      <pc:sldChg chg="new del">
        <pc:chgData name="Jorge CASTRO MEJIA" userId="b042455986ff948d" providerId="LiveId" clId="{DCBF758A-C1B1-4EA4-BBF1-E21823747E75}" dt="2022-03-05T20:42:32.862" v="5211" actId="47"/>
        <pc:sldMkLst>
          <pc:docMk/>
          <pc:sldMk cId="241924914" sldId="757"/>
        </pc:sldMkLst>
      </pc:sldChg>
      <pc:sldChg chg="new del">
        <pc:chgData name="Jorge CASTRO MEJIA" userId="b042455986ff948d" providerId="LiveId" clId="{DCBF758A-C1B1-4EA4-BBF1-E21823747E75}" dt="2022-03-05T20:42:32.862" v="5211" actId="47"/>
        <pc:sldMkLst>
          <pc:docMk/>
          <pc:sldMk cId="3700926771" sldId="758"/>
        </pc:sldMkLst>
      </pc:sldChg>
      <pc:sldChg chg="new del">
        <pc:chgData name="Jorge CASTRO MEJIA" userId="b042455986ff948d" providerId="LiveId" clId="{DCBF758A-C1B1-4EA4-BBF1-E21823747E75}" dt="2022-03-05T20:42:32.862" v="5211" actId="47"/>
        <pc:sldMkLst>
          <pc:docMk/>
          <pc:sldMk cId="1108983645" sldId="759"/>
        </pc:sldMkLst>
      </pc:sldChg>
      <pc:sldChg chg="new del">
        <pc:chgData name="Jorge CASTRO MEJIA" userId="b042455986ff948d" providerId="LiveId" clId="{DCBF758A-C1B1-4EA4-BBF1-E21823747E75}" dt="2022-03-05T20:42:32.862" v="5211" actId="47"/>
        <pc:sldMkLst>
          <pc:docMk/>
          <pc:sldMk cId="830455560" sldId="760"/>
        </pc:sldMkLst>
      </pc:sldChg>
      <pc:sldChg chg="new del">
        <pc:chgData name="Jorge CASTRO MEJIA" userId="b042455986ff948d" providerId="LiveId" clId="{DCBF758A-C1B1-4EA4-BBF1-E21823747E75}" dt="2022-03-05T20:42:32.862" v="5211" actId="47"/>
        <pc:sldMkLst>
          <pc:docMk/>
          <pc:sldMk cId="1269961484" sldId="761"/>
        </pc:sldMkLst>
      </pc:sldChg>
      <pc:sldChg chg="new del">
        <pc:chgData name="Jorge CASTRO MEJIA" userId="b042455986ff948d" providerId="LiveId" clId="{DCBF758A-C1B1-4EA4-BBF1-E21823747E75}" dt="2022-03-05T20:42:32.862" v="5211" actId="47"/>
        <pc:sldMkLst>
          <pc:docMk/>
          <pc:sldMk cId="767202283" sldId="762"/>
        </pc:sldMkLst>
      </pc:sldChg>
      <pc:sldChg chg="new del">
        <pc:chgData name="Jorge CASTRO MEJIA" userId="b042455986ff948d" providerId="LiveId" clId="{DCBF758A-C1B1-4EA4-BBF1-E21823747E75}" dt="2022-03-05T20:42:32.862" v="5211" actId="47"/>
        <pc:sldMkLst>
          <pc:docMk/>
          <pc:sldMk cId="905298871" sldId="763"/>
        </pc:sldMkLst>
      </pc:sldChg>
      <pc:sldChg chg="new del">
        <pc:chgData name="Jorge CASTRO MEJIA" userId="b042455986ff948d" providerId="LiveId" clId="{DCBF758A-C1B1-4EA4-BBF1-E21823747E75}" dt="2022-03-05T20:42:32.862" v="5211" actId="47"/>
        <pc:sldMkLst>
          <pc:docMk/>
          <pc:sldMk cId="424324134" sldId="764"/>
        </pc:sldMkLst>
      </pc:sldChg>
      <pc:sldChg chg="new del">
        <pc:chgData name="Jorge CASTRO MEJIA" userId="b042455986ff948d" providerId="LiveId" clId="{DCBF758A-C1B1-4EA4-BBF1-E21823747E75}" dt="2022-03-05T20:42:32.862" v="5211" actId="47"/>
        <pc:sldMkLst>
          <pc:docMk/>
          <pc:sldMk cId="3049587348" sldId="765"/>
        </pc:sldMkLst>
      </pc:sldChg>
      <pc:sldChg chg="new del">
        <pc:chgData name="Jorge CASTRO MEJIA" userId="b042455986ff948d" providerId="LiveId" clId="{DCBF758A-C1B1-4EA4-BBF1-E21823747E75}" dt="2022-03-05T20:42:32.862" v="5211" actId="47"/>
        <pc:sldMkLst>
          <pc:docMk/>
          <pc:sldMk cId="4061775431" sldId="766"/>
        </pc:sldMkLst>
      </pc:sldChg>
      <pc:sldChg chg="new del">
        <pc:chgData name="Jorge CASTRO MEJIA" userId="b042455986ff948d" providerId="LiveId" clId="{DCBF758A-C1B1-4EA4-BBF1-E21823747E75}" dt="2022-03-05T20:42:32.862" v="5211" actId="47"/>
        <pc:sldMkLst>
          <pc:docMk/>
          <pc:sldMk cId="1608408314" sldId="767"/>
        </pc:sldMkLst>
      </pc:sldChg>
      <pc:sldChg chg="new del">
        <pc:chgData name="Jorge CASTRO MEJIA" userId="b042455986ff948d" providerId="LiveId" clId="{DCBF758A-C1B1-4EA4-BBF1-E21823747E75}" dt="2022-03-05T20:42:32.862" v="5211" actId="47"/>
        <pc:sldMkLst>
          <pc:docMk/>
          <pc:sldMk cId="352554614" sldId="768"/>
        </pc:sldMkLst>
      </pc:sldChg>
      <pc:sldChg chg="new del">
        <pc:chgData name="Jorge CASTRO MEJIA" userId="b042455986ff948d" providerId="LiveId" clId="{DCBF758A-C1B1-4EA4-BBF1-E21823747E75}" dt="2022-03-05T20:42:32.862" v="5211" actId="47"/>
        <pc:sldMkLst>
          <pc:docMk/>
          <pc:sldMk cId="1089689489" sldId="769"/>
        </pc:sldMkLst>
      </pc:sldChg>
      <pc:sldChg chg="new del">
        <pc:chgData name="Jorge CASTRO MEJIA" userId="b042455986ff948d" providerId="LiveId" clId="{DCBF758A-C1B1-4EA4-BBF1-E21823747E75}" dt="2022-03-05T20:42:32.862" v="5211" actId="47"/>
        <pc:sldMkLst>
          <pc:docMk/>
          <pc:sldMk cId="1639122949" sldId="770"/>
        </pc:sldMkLst>
      </pc:sldChg>
      <pc:sldChg chg="new del">
        <pc:chgData name="Jorge CASTRO MEJIA" userId="b042455986ff948d" providerId="LiveId" clId="{DCBF758A-C1B1-4EA4-BBF1-E21823747E75}" dt="2022-03-05T20:42:32.862" v="5211" actId="47"/>
        <pc:sldMkLst>
          <pc:docMk/>
          <pc:sldMk cId="916544723" sldId="771"/>
        </pc:sldMkLst>
      </pc:sldChg>
      <pc:sldChg chg="new del">
        <pc:chgData name="Jorge CASTRO MEJIA" userId="b042455986ff948d" providerId="LiveId" clId="{DCBF758A-C1B1-4EA4-BBF1-E21823747E75}" dt="2022-03-05T20:42:32.862" v="5211" actId="47"/>
        <pc:sldMkLst>
          <pc:docMk/>
          <pc:sldMk cId="932572161" sldId="772"/>
        </pc:sldMkLst>
      </pc:sldChg>
      <pc:sldChg chg="new del">
        <pc:chgData name="Jorge CASTRO MEJIA" userId="b042455986ff948d" providerId="LiveId" clId="{DCBF758A-C1B1-4EA4-BBF1-E21823747E75}" dt="2022-03-05T20:42:32.862" v="5211" actId="47"/>
        <pc:sldMkLst>
          <pc:docMk/>
          <pc:sldMk cId="3467399482" sldId="773"/>
        </pc:sldMkLst>
      </pc:sldChg>
      <pc:sldChg chg="new del">
        <pc:chgData name="Jorge CASTRO MEJIA" userId="b042455986ff948d" providerId="LiveId" clId="{DCBF758A-C1B1-4EA4-BBF1-E21823747E75}" dt="2022-03-05T20:42:32.862" v="5211" actId="47"/>
        <pc:sldMkLst>
          <pc:docMk/>
          <pc:sldMk cId="243326094" sldId="774"/>
        </pc:sldMkLst>
      </pc:sldChg>
      <pc:sldChg chg="new del">
        <pc:chgData name="Jorge CASTRO MEJIA" userId="b042455986ff948d" providerId="LiveId" clId="{DCBF758A-C1B1-4EA4-BBF1-E21823747E75}" dt="2022-03-05T20:42:32.862" v="5211" actId="47"/>
        <pc:sldMkLst>
          <pc:docMk/>
          <pc:sldMk cId="3553204622" sldId="775"/>
        </pc:sldMkLst>
      </pc:sldChg>
      <pc:sldChg chg="new del">
        <pc:chgData name="Jorge CASTRO MEJIA" userId="b042455986ff948d" providerId="LiveId" clId="{DCBF758A-C1B1-4EA4-BBF1-E21823747E75}" dt="2022-03-05T20:42:32.862" v="5211" actId="47"/>
        <pc:sldMkLst>
          <pc:docMk/>
          <pc:sldMk cId="2695391735" sldId="776"/>
        </pc:sldMkLst>
      </pc:sldChg>
      <pc:sldChg chg="new del">
        <pc:chgData name="Jorge CASTRO MEJIA" userId="b042455986ff948d" providerId="LiveId" clId="{DCBF758A-C1B1-4EA4-BBF1-E21823747E75}" dt="2022-03-05T20:42:32.862" v="5211" actId="47"/>
        <pc:sldMkLst>
          <pc:docMk/>
          <pc:sldMk cId="3208282683" sldId="777"/>
        </pc:sldMkLst>
      </pc:sldChg>
      <pc:sldChg chg="new del">
        <pc:chgData name="Jorge CASTRO MEJIA" userId="b042455986ff948d" providerId="LiveId" clId="{DCBF758A-C1B1-4EA4-BBF1-E21823747E75}" dt="2022-03-05T20:42:32.862" v="5211" actId="47"/>
        <pc:sldMkLst>
          <pc:docMk/>
          <pc:sldMk cId="332513914" sldId="778"/>
        </pc:sldMkLst>
      </pc:sldChg>
      <pc:sldChg chg="new del">
        <pc:chgData name="Jorge CASTRO MEJIA" userId="b042455986ff948d" providerId="LiveId" clId="{DCBF758A-C1B1-4EA4-BBF1-E21823747E75}" dt="2022-03-05T20:42:32.862" v="5211" actId="47"/>
        <pc:sldMkLst>
          <pc:docMk/>
          <pc:sldMk cId="525692450" sldId="779"/>
        </pc:sldMkLst>
      </pc:sldChg>
      <pc:sldChg chg="new del">
        <pc:chgData name="Jorge CASTRO MEJIA" userId="b042455986ff948d" providerId="LiveId" clId="{DCBF758A-C1B1-4EA4-BBF1-E21823747E75}" dt="2022-03-05T20:42:32.862" v="5211" actId="47"/>
        <pc:sldMkLst>
          <pc:docMk/>
          <pc:sldMk cId="86208011" sldId="780"/>
        </pc:sldMkLst>
      </pc:sldChg>
      <pc:sldChg chg="new del">
        <pc:chgData name="Jorge CASTRO MEJIA" userId="b042455986ff948d" providerId="LiveId" clId="{DCBF758A-C1B1-4EA4-BBF1-E21823747E75}" dt="2022-03-05T20:42:32.862" v="5211" actId="47"/>
        <pc:sldMkLst>
          <pc:docMk/>
          <pc:sldMk cId="251366648" sldId="781"/>
        </pc:sldMkLst>
      </pc:sldChg>
      <pc:sldChg chg="new del">
        <pc:chgData name="Jorge CASTRO MEJIA" userId="b042455986ff948d" providerId="LiveId" clId="{DCBF758A-C1B1-4EA4-BBF1-E21823747E75}" dt="2022-03-05T20:42:32.862" v="5211" actId="47"/>
        <pc:sldMkLst>
          <pc:docMk/>
          <pc:sldMk cId="1943618873" sldId="782"/>
        </pc:sldMkLst>
      </pc:sldChg>
      <pc:sldChg chg="new del">
        <pc:chgData name="Jorge CASTRO MEJIA" userId="b042455986ff948d" providerId="LiveId" clId="{DCBF758A-C1B1-4EA4-BBF1-E21823747E75}" dt="2022-03-05T20:42:32.862" v="5211" actId="47"/>
        <pc:sldMkLst>
          <pc:docMk/>
          <pc:sldMk cId="3892641892" sldId="783"/>
        </pc:sldMkLst>
      </pc:sldChg>
      <pc:sldChg chg="new del">
        <pc:chgData name="Jorge CASTRO MEJIA" userId="b042455986ff948d" providerId="LiveId" clId="{DCBF758A-C1B1-4EA4-BBF1-E21823747E75}" dt="2022-03-05T20:42:32.862" v="5211" actId="47"/>
        <pc:sldMkLst>
          <pc:docMk/>
          <pc:sldMk cId="1897013264" sldId="784"/>
        </pc:sldMkLst>
      </pc:sldChg>
      <pc:sldChg chg="new del">
        <pc:chgData name="Jorge CASTRO MEJIA" userId="b042455986ff948d" providerId="LiveId" clId="{DCBF758A-C1B1-4EA4-BBF1-E21823747E75}" dt="2022-03-05T20:42:32.862" v="5211" actId="47"/>
        <pc:sldMkLst>
          <pc:docMk/>
          <pc:sldMk cId="1366418051" sldId="785"/>
        </pc:sldMkLst>
      </pc:sldChg>
      <pc:sldChg chg="new del">
        <pc:chgData name="Jorge CASTRO MEJIA" userId="b042455986ff948d" providerId="LiveId" clId="{DCBF758A-C1B1-4EA4-BBF1-E21823747E75}" dt="2022-03-05T20:42:32.862" v="5211" actId="47"/>
        <pc:sldMkLst>
          <pc:docMk/>
          <pc:sldMk cId="4184302545" sldId="786"/>
        </pc:sldMkLst>
      </pc:sldChg>
      <pc:sldChg chg="new del">
        <pc:chgData name="Jorge CASTRO MEJIA" userId="b042455986ff948d" providerId="LiveId" clId="{DCBF758A-C1B1-4EA4-BBF1-E21823747E75}" dt="2022-03-05T20:42:32.862" v="5211" actId="47"/>
        <pc:sldMkLst>
          <pc:docMk/>
          <pc:sldMk cId="2138681951" sldId="787"/>
        </pc:sldMkLst>
      </pc:sldChg>
      <pc:sldChg chg="new del">
        <pc:chgData name="Jorge CASTRO MEJIA" userId="b042455986ff948d" providerId="LiveId" clId="{DCBF758A-C1B1-4EA4-BBF1-E21823747E75}" dt="2022-03-05T20:42:32.862" v="5211" actId="47"/>
        <pc:sldMkLst>
          <pc:docMk/>
          <pc:sldMk cId="1255005092" sldId="788"/>
        </pc:sldMkLst>
      </pc:sldChg>
      <pc:sldChg chg="new del">
        <pc:chgData name="Jorge CASTRO MEJIA" userId="b042455986ff948d" providerId="LiveId" clId="{DCBF758A-C1B1-4EA4-BBF1-E21823747E75}" dt="2022-03-05T20:42:32.862" v="5211" actId="47"/>
        <pc:sldMkLst>
          <pc:docMk/>
          <pc:sldMk cId="2271975906" sldId="789"/>
        </pc:sldMkLst>
      </pc:sldChg>
      <pc:sldChg chg="new del">
        <pc:chgData name="Jorge CASTRO MEJIA" userId="b042455986ff948d" providerId="LiveId" clId="{DCBF758A-C1B1-4EA4-BBF1-E21823747E75}" dt="2022-03-05T20:42:32.862" v="5211" actId="47"/>
        <pc:sldMkLst>
          <pc:docMk/>
          <pc:sldMk cId="3475043226" sldId="790"/>
        </pc:sldMkLst>
      </pc:sldChg>
      <pc:sldChg chg="new del">
        <pc:chgData name="Jorge CASTRO MEJIA" userId="b042455986ff948d" providerId="LiveId" clId="{DCBF758A-C1B1-4EA4-BBF1-E21823747E75}" dt="2022-03-05T20:42:32.862" v="5211" actId="47"/>
        <pc:sldMkLst>
          <pc:docMk/>
          <pc:sldMk cId="3445700489" sldId="791"/>
        </pc:sldMkLst>
      </pc:sldChg>
      <pc:sldChg chg="new del">
        <pc:chgData name="Jorge CASTRO MEJIA" userId="b042455986ff948d" providerId="LiveId" clId="{DCBF758A-C1B1-4EA4-BBF1-E21823747E75}" dt="2022-03-05T20:42:32.862" v="5211" actId="47"/>
        <pc:sldMkLst>
          <pc:docMk/>
          <pc:sldMk cId="4078085602" sldId="792"/>
        </pc:sldMkLst>
      </pc:sldChg>
      <pc:sldChg chg="new del">
        <pc:chgData name="Jorge CASTRO MEJIA" userId="b042455986ff948d" providerId="LiveId" clId="{DCBF758A-C1B1-4EA4-BBF1-E21823747E75}" dt="2022-03-05T20:42:32.862" v="5211" actId="47"/>
        <pc:sldMkLst>
          <pc:docMk/>
          <pc:sldMk cId="2771561200" sldId="793"/>
        </pc:sldMkLst>
      </pc:sldChg>
      <pc:sldChg chg="new del">
        <pc:chgData name="Jorge CASTRO MEJIA" userId="b042455986ff948d" providerId="LiveId" clId="{DCBF758A-C1B1-4EA4-BBF1-E21823747E75}" dt="2022-03-05T20:42:32.862" v="5211" actId="47"/>
        <pc:sldMkLst>
          <pc:docMk/>
          <pc:sldMk cId="3071692522" sldId="794"/>
        </pc:sldMkLst>
      </pc:sldChg>
      <pc:sldChg chg="new del">
        <pc:chgData name="Jorge CASTRO MEJIA" userId="b042455986ff948d" providerId="LiveId" clId="{DCBF758A-C1B1-4EA4-BBF1-E21823747E75}" dt="2022-03-05T20:42:32.862" v="5211" actId="47"/>
        <pc:sldMkLst>
          <pc:docMk/>
          <pc:sldMk cId="2742383919" sldId="795"/>
        </pc:sldMkLst>
      </pc:sldChg>
      <pc:sldChg chg="new del">
        <pc:chgData name="Jorge CASTRO MEJIA" userId="b042455986ff948d" providerId="LiveId" clId="{DCBF758A-C1B1-4EA4-BBF1-E21823747E75}" dt="2022-03-05T20:42:32.862" v="5211" actId="47"/>
        <pc:sldMkLst>
          <pc:docMk/>
          <pc:sldMk cId="3381862819" sldId="796"/>
        </pc:sldMkLst>
      </pc:sldChg>
      <pc:sldChg chg="new del">
        <pc:chgData name="Jorge CASTRO MEJIA" userId="b042455986ff948d" providerId="LiveId" clId="{DCBF758A-C1B1-4EA4-BBF1-E21823747E75}" dt="2022-03-05T20:42:32.862" v="5211" actId="47"/>
        <pc:sldMkLst>
          <pc:docMk/>
          <pc:sldMk cId="70818755" sldId="797"/>
        </pc:sldMkLst>
      </pc:sldChg>
      <pc:sldChg chg="new del">
        <pc:chgData name="Jorge CASTRO MEJIA" userId="b042455986ff948d" providerId="LiveId" clId="{DCBF758A-C1B1-4EA4-BBF1-E21823747E75}" dt="2022-03-05T20:42:32.862" v="5211" actId="47"/>
        <pc:sldMkLst>
          <pc:docMk/>
          <pc:sldMk cId="2158289829" sldId="798"/>
        </pc:sldMkLst>
      </pc:sldChg>
      <pc:sldChg chg="new del">
        <pc:chgData name="Jorge CASTRO MEJIA" userId="b042455986ff948d" providerId="LiveId" clId="{DCBF758A-C1B1-4EA4-BBF1-E21823747E75}" dt="2022-03-05T20:42:32.862" v="5211" actId="47"/>
        <pc:sldMkLst>
          <pc:docMk/>
          <pc:sldMk cId="1581204536" sldId="799"/>
        </pc:sldMkLst>
      </pc:sldChg>
      <pc:sldChg chg="new del">
        <pc:chgData name="Jorge CASTRO MEJIA" userId="b042455986ff948d" providerId="LiveId" clId="{DCBF758A-C1B1-4EA4-BBF1-E21823747E75}" dt="2022-03-05T20:42:32.862" v="5211" actId="47"/>
        <pc:sldMkLst>
          <pc:docMk/>
          <pc:sldMk cId="883655882" sldId="800"/>
        </pc:sldMkLst>
      </pc:sldChg>
      <pc:sldChg chg="new del">
        <pc:chgData name="Jorge CASTRO MEJIA" userId="b042455986ff948d" providerId="LiveId" clId="{DCBF758A-C1B1-4EA4-BBF1-E21823747E75}" dt="2022-03-05T20:42:32.862" v="5211" actId="47"/>
        <pc:sldMkLst>
          <pc:docMk/>
          <pc:sldMk cId="1324582713" sldId="801"/>
        </pc:sldMkLst>
      </pc:sldChg>
      <pc:sldChg chg="new del">
        <pc:chgData name="Jorge CASTRO MEJIA" userId="b042455986ff948d" providerId="LiveId" clId="{DCBF758A-C1B1-4EA4-BBF1-E21823747E75}" dt="2022-03-05T20:42:32.862" v="5211" actId="47"/>
        <pc:sldMkLst>
          <pc:docMk/>
          <pc:sldMk cId="3580616026" sldId="802"/>
        </pc:sldMkLst>
      </pc:sldChg>
      <pc:sldChg chg="new del">
        <pc:chgData name="Jorge CASTRO MEJIA" userId="b042455986ff948d" providerId="LiveId" clId="{DCBF758A-C1B1-4EA4-BBF1-E21823747E75}" dt="2022-03-05T20:42:32.862" v="5211" actId="47"/>
        <pc:sldMkLst>
          <pc:docMk/>
          <pc:sldMk cId="639458341" sldId="803"/>
        </pc:sldMkLst>
      </pc:sldChg>
      <pc:sldChg chg="new del">
        <pc:chgData name="Jorge CASTRO MEJIA" userId="b042455986ff948d" providerId="LiveId" clId="{DCBF758A-C1B1-4EA4-BBF1-E21823747E75}" dt="2022-03-05T20:42:32.862" v="5211" actId="47"/>
        <pc:sldMkLst>
          <pc:docMk/>
          <pc:sldMk cId="3360176709" sldId="804"/>
        </pc:sldMkLst>
      </pc:sldChg>
      <pc:sldChg chg="new del">
        <pc:chgData name="Jorge CASTRO MEJIA" userId="b042455986ff948d" providerId="LiveId" clId="{DCBF758A-C1B1-4EA4-BBF1-E21823747E75}" dt="2022-03-05T20:42:32.862" v="5211" actId="47"/>
        <pc:sldMkLst>
          <pc:docMk/>
          <pc:sldMk cId="3122363246" sldId="805"/>
        </pc:sldMkLst>
      </pc:sldChg>
      <pc:sldChg chg="new del">
        <pc:chgData name="Jorge CASTRO MEJIA" userId="b042455986ff948d" providerId="LiveId" clId="{DCBF758A-C1B1-4EA4-BBF1-E21823747E75}" dt="2022-03-05T20:42:32.862" v="5211" actId="47"/>
        <pc:sldMkLst>
          <pc:docMk/>
          <pc:sldMk cId="4202343613" sldId="806"/>
        </pc:sldMkLst>
      </pc:sldChg>
      <pc:sldChg chg="new del">
        <pc:chgData name="Jorge CASTRO MEJIA" userId="b042455986ff948d" providerId="LiveId" clId="{DCBF758A-C1B1-4EA4-BBF1-E21823747E75}" dt="2022-03-05T20:42:32.862" v="5211" actId="47"/>
        <pc:sldMkLst>
          <pc:docMk/>
          <pc:sldMk cId="1418838144" sldId="807"/>
        </pc:sldMkLst>
      </pc:sldChg>
      <pc:sldChg chg="new del">
        <pc:chgData name="Jorge CASTRO MEJIA" userId="b042455986ff948d" providerId="LiveId" clId="{DCBF758A-C1B1-4EA4-BBF1-E21823747E75}" dt="2022-03-05T20:42:32.862" v="5211" actId="47"/>
        <pc:sldMkLst>
          <pc:docMk/>
          <pc:sldMk cId="2531462786" sldId="808"/>
        </pc:sldMkLst>
      </pc:sldChg>
      <pc:sldChg chg="new del">
        <pc:chgData name="Jorge CASTRO MEJIA" userId="b042455986ff948d" providerId="LiveId" clId="{DCBF758A-C1B1-4EA4-BBF1-E21823747E75}" dt="2022-03-05T20:42:32.862" v="5211" actId="47"/>
        <pc:sldMkLst>
          <pc:docMk/>
          <pc:sldMk cId="1027782418" sldId="809"/>
        </pc:sldMkLst>
      </pc:sldChg>
      <pc:sldChg chg="new del">
        <pc:chgData name="Jorge CASTRO MEJIA" userId="b042455986ff948d" providerId="LiveId" clId="{DCBF758A-C1B1-4EA4-BBF1-E21823747E75}" dt="2022-03-05T20:42:32.862" v="5211" actId="47"/>
        <pc:sldMkLst>
          <pc:docMk/>
          <pc:sldMk cId="1892251522" sldId="810"/>
        </pc:sldMkLst>
      </pc:sldChg>
      <pc:sldChg chg="new del">
        <pc:chgData name="Jorge CASTRO MEJIA" userId="b042455986ff948d" providerId="LiveId" clId="{DCBF758A-C1B1-4EA4-BBF1-E21823747E75}" dt="2022-03-05T20:42:32.862" v="5211" actId="47"/>
        <pc:sldMkLst>
          <pc:docMk/>
          <pc:sldMk cId="3377856970" sldId="811"/>
        </pc:sldMkLst>
      </pc:sldChg>
      <pc:sldChg chg="new del">
        <pc:chgData name="Jorge CASTRO MEJIA" userId="b042455986ff948d" providerId="LiveId" clId="{DCBF758A-C1B1-4EA4-BBF1-E21823747E75}" dt="2022-03-05T20:42:32.862" v="5211" actId="47"/>
        <pc:sldMkLst>
          <pc:docMk/>
          <pc:sldMk cId="1097988870" sldId="812"/>
        </pc:sldMkLst>
      </pc:sldChg>
      <pc:sldChg chg="new del">
        <pc:chgData name="Jorge CASTRO MEJIA" userId="b042455986ff948d" providerId="LiveId" clId="{DCBF758A-C1B1-4EA4-BBF1-E21823747E75}" dt="2022-03-05T20:42:32.862" v="5211" actId="47"/>
        <pc:sldMkLst>
          <pc:docMk/>
          <pc:sldMk cId="1288448798" sldId="813"/>
        </pc:sldMkLst>
      </pc:sldChg>
      <pc:sldChg chg="new del">
        <pc:chgData name="Jorge CASTRO MEJIA" userId="b042455986ff948d" providerId="LiveId" clId="{DCBF758A-C1B1-4EA4-BBF1-E21823747E75}" dt="2022-03-05T20:42:32.862" v="5211" actId="47"/>
        <pc:sldMkLst>
          <pc:docMk/>
          <pc:sldMk cId="3307236745" sldId="814"/>
        </pc:sldMkLst>
      </pc:sldChg>
      <pc:sldChg chg="new del">
        <pc:chgData name="Jorge CASTRO MEJIA" userId="b042455986ff948d" providerId="LiveId" clId="{DCBF758A-C1B1-4EA4-BBF1-E21823747E75}" dt="2022-03-05T20:42:32.862" v="5211" actId="47"/>
        <pc:sldMkLst>
          <pc:docMk/>
          <pc:sldMk cId="3261828605" sldId="815"/>
        </pc:sldMkLst>
      </pc:sldChg>
      <pc:sldChg chg="new del">
        <pc:chgData name="Jorge CASTRO MEJIA" userId="b042455986ff948d" providerId="LiveId" clId="{DCBF758A-C1B1-4EA4-BBF1-E21823747E75}" dt="2022-03-05T20:42:32.862" v="5211" actId="47"/>
        <pc:sldMkLst>
          <pc:docMk/>
          <pc:sldMk cId="1594031601" sldId="816"/>
        </pc:sldMkLst>
      </pc:sldChg>
      <pc:sldChg chg="new del">
        <pc:chgData name="Jorge CASTRO MEJIA" userId="b042455986ff948d" providerId="LiveId" clId="{DCBF758A-C1B1-4EA4-BBF1-E21823747E75}" dt="2022-03-05T20:42:32.862" v="5211" actId="47"/>
        <pc:sldMkLst>
          <pc:docMk/>
          <pc:sldMk cId="1436706486" sldId="817"/>
        </pc:sldMkLst>
      </pc:sldChg>
      <pc:sldChg chg="new del">
        <pc:chgData name="Jorge CASTRO MEJIA" userId="b042455986ff948d" providerId="LiveId" clId="{DCBF758A-C1B1-4EA4-BBF1-E21823747E75}" dt="2022-03-05T20:42:32.862" v="5211" actId="47"/>
        <pc:sldMkLst>
          <pc:docMk/>
          <pc:sldMk cId="3703686358" sldId="818"/>
        </pc:sldMkLst>
      </pc:sldChg>
      <pc:sldChg chg="new del">
        <pc:chgData name="Jorge CASTRO MEJIA" userId="b042455986ff948d" providerId="LiveId" clId="{DCBF758A-C1B1-4EA4-BBF1-E21823747E75}" dt="2022-03-05T20:42:32.862" v="5211" actId="47"/>
        <pc:sldMkLst>
          <pc:docMk/>
          <pc:sldMk cId="1556146220" sldId="819"/>
        </pc:sldMkLst>
      </pc:sldChg>
      <pc:sldChg chg="new del">
        <pc:chgData name="Jorge CASTRO MEJIA" userId="b042455986ff948d" providerId="LiveId" clId="{DCBF758A-C1B1-4EA4-BBF1-E21823747E75}" dt="2022-03-05T20:42:32.862" v="5211" actId="47"/>
        <pc:sldMkLst>
          <pc:docMk/>
          <pc:sldMk cId="3281209977" sldId="820"/>
        </pc:sldMkLst>
      </pc:sldChg>
      <pc:sldChg chg="new del">
        <pc:chgData name="Jorge CASTRO MEJIA" userId="b042455986ff948d" providerId="LiveId" clId="{DCBF758A-C1B1-4EA4-BBF1-E21823747E75}" dt="2022-03-05T20:42:32.862" v="5211" actId="47"/>
        <pc:sldMkLst>
          <pc:docMk/>
          <pc:sldMk cId="3669964525" sldId="821"/>
        </pc:sldMkLst>
      </pc:sldChg>
      <pc:sldChg chg="new del">
        <pc:chgData name="Jorge CASTRO MEJIA" userId="b042455986ff948d" providerId="LiveId" clId="{DCBF758A-C1B1-4EA4-BBF1-E21823747E75}" dt="2022-03-05T20:42:32.862" v="5211" actId="47"/>
        <pc:sldMkLst>
          <pc:docMk/>
          <pc:sldMk cId="675501232" sldId="822"/>
        </pc:sldMkLst>
      </pc:sldChg>
      <pc:sldChg chg="new del">
        <pc:chgData name="Jorge CASTRO MEJIA" userId="b042455986ff948d" providerId="LiveId" clId="{DCBF758A-C1B1-4EA4-BBF1-E21823747E75}" dt="2022-03-05T20:42:32.862" v="5211" actId="47"/>
        <pc:sldMkLst>
          <pc:docMk/>
          <pc:sldMk cId="728822091" sldId="823"/>
        </pc:sldMkLst>
      </pc:sldChg>
      <pc:sldChg chg="new del">
        <pc:chgData name="Jorge CASTRO MEJIA" userId="b042455986ff948d" providerId="LiveId" clId="{DCBF758A-C1B1-4EA4-BBF1-E21823747E75}" dt="2022-03-05T20:42:32.862" v="5211" actId="47"/>
        <pc:sldMkLst>
          <pc:docMk/>
          <pc:sldMk cId="3948238954" sldId="824"/>
        </pc:sldMkLst>
      </pc:sldChg>
      <pc:sldChg chg="new del">
        <pc:chgData name="Jorge CASTRO MEJIA" userId="b042455986ff948d" providerId="LiveId" clId="{DCBF758A-C1B1-4EA4-BBF1-E21823747E75}" dt="2022-03-05T20:42:32.862" v="5211" actId="47"/>
        <pc:sldMkLst>
          <pc:docMk/>
          <pc:sldMk cId="4130382019" sldId="825"/>
        </pc:sldMkLst>
      </pc:sldChg>
      <pc:sldChg chg="new del">
        <pc:chgData name="Jorge CASTRO MEJIA" userId="b042455986ff948d" providerId="LiveId" clId="{DCBF758A-C1B1-4EA4-BBF1-E21823747E75}" dt="2022-03-05T20:42:32.862" v="5211" actId="47"/>
        <pc:sldMkLst>
          <pc:docMk/>
          <pc:sldMk cId="627969988" sldId="826"/>
        </pc:sldMkLst>
      </pc:sldChg>
      <pc:sldChg chg="new del">
        <pc:chgData name="Jorge CASTRO MEJIA" userId="b042455986ff948d" providerId="LiveId" clId="{DCBF758A-C1B1-4EA4-BBF1-E21823747E75}" dt="2022-03-05T20:42:32.862" v="5211" actId="47"/>
        <pc:sldMkLst>
          <pc:docMk/>
          <pc:sldMk cId="3873070579" sldId="827"/>
        </pc:sldMkLst>
      </pc:sldChg>
      <pc:sldChg chg="new del">
        <pc:chgData name="Jorge CASTRO MEJIA" userId="b042455986ff948d" providerId="LiveId" clId="{DCBF758A-C1B1-4EA4-BBF1-E21823747E75}" dt="2022-03-05T20:42:32.862" v="5211" actId="47"/>
        <pc:sldMkLst>
          <pc:docMk/>
          <pc:sldMk cId="3665062133" sldId="828"/>
        </pc:sldMkLst>
      </pc:sldChg>
      <pc:sldChg chg="new del">
        <pc:chgData name="Jorge CASTRO MEJIA" userId="b042455986ff948d" providerId="LiveId" clId="{DCBF758A-C1B1-4EA4-BBF1-E21823747E75}" dt="2022-03-05T20:42:32.862" v="5211" actId="47"/>
        <pc:sldMkLst>
          <pc:docMk/>
          <pc:sldMk cId="2514937023" sldId="829"/>
        </pc:sldMkLst>
      </pc:sldChg>
      <pc:sldChg chg="new del">
        <pc:chgData name="Jorge CASTRO MEJIA" userId="b042455986ff948d" providerId="LiveId" clId="{DCBF758A-C1B1-4EA4-BBF1-E21823747E75}" dt="2022-03-05T20:42:32.862" v="5211" actId="47"/>
        <pc:sldMkLst>
          <pc:docMk/>
          <pc:sldMk cId="467992304" sldId="830"/>
        </pc:sldMkLst>
      </pc:sldChg>
      <pc:sldChg chg="new del">
        <pc:chgData name="Jorge CASTRO MEJIA" userId="b042455986ff948d" providerId="LiveId" clId="{DCBF758A-C1B1-4EA4-BBF1-E21823747E75}" dt="2022-03-05T20:42:32.862" v="5211" actId="47"/>
        <pc:sldMkLst>
          <pc:docMk/>
          <pc:sldMk cId="3054998151" sldId="831"/>
        </pc:sldMkLst>
      </pc:sldChg>
      <pc:sldChg chg="new del">
        <pc:chgData name="Jorge CASTRO MEJIA" userId="b042455986ff948d" providerId="LiveId" clId="{DCBF758A-C1B1-4EA4-BBF1-E21823747E75}" dt="2022-03-05T20:42:32.862" v="5211" actId="47"/>
        <pc:sldMkLst>
          <pc:docMk/>
          <pc:sldMk cId="3274410527" sldId="832"/>
        </pc:sldMkLst>
      </pc:sldChg>
      <pc:sldChg chg="new del">
        <pc:chgData name="Jorge CASTRO MEJIA" userId="b042455986ff948d" providerId="LiveId" clId="{DCBF758A-C1B1-4EA4-BBF1-E21823747E75}" dt="2022-03-05T20:42:32.862" v="5211" actId="47"/>
        <pc:sldMkLst>
          <pc:docMk/>
          <pc:sldMk cId="3501254886" sldId="833"/>
        </pc:sldMkLst>
      </pc:sldChg>
      <pc:sldChg chg="new del">
        <pc:chgData name="Jorge CASTRO MEJIA" userId="b042455986ff948d" providerId="LiveId" clId="{DCBF758A-C1B1-4EA4-BBF1-E21823747E75}" dt="2022-03-05T20:42:32.862" v="5211" actId="47"/>
        <pc:sldMkLst>
          <pc:docMk/>
          <pc:sldMk cId="3560095986" sldId="834"/>
        </pc:sldMkLst>
      </pc:sldChg>
      <pc:sldChg chg="new del">
        <pc:chgData name="Jorge CASTRO MEJIA" userId="b042455986ff948d" providerId="LiveId" clId="{DCBF758A-C1B1-4EA4-BBF1-E21823747E75}" dt="2022-03-05T20:42:32.862" v="5211" actId="47"/>
        <pc:sldMkLst>
          <pc:docMk/>
          <pc:sldMk cId="2028628057" sldId="835"/>
        </pc:sldMkLst>
      </pc:sldChg>
      <pc:sldChg chg="new del">
        <pc:chgData name="Jorge CASTRO MEJIA" userId="b042455986ff948d" providerId="LiveId" clId="{DCBF758A-C1B1-4EA4-BBF1-E21823747E75}" dt="2022-03-05T20:42:32.862" v="5211" actId="47"/>
        <pc:sldMkLst>
          <pc:docMk/>
          <pc:sldMk cId="2477423627" sldId="836"/>
        </pc:sldMkLst>
      </pc:sldChg>
      <pc:sldChg chg="new del">
        <pc:chgData name="Jorge CASTRO MEJIA" userId="b042455986ff948d" providerId="LiveId" clId="{DCBF758A-C1B1-4EA4-BBF1-E21823747E75}" dt="2022-03-05T20:42:32.862" v="5211" actId="47"/>
        <pc:sldMkLst>
          <pc:docMk/>
          <pc:sldMk cId="3353647626" sldId="837"/>
        </pc:sldMkLst>
      </pc:sldChg>
      <pc:sldChg chg="new del">
        <pc:chgData name="Jorge CASTRO MEJIA" userId="b042455986ff948d" providerId="LiveId" clId="{DCBF758A-C1B1-4EA4-BBF1-E21823747E75}" dt="2022-03-05T20:42:32.862" v="5211" actId="47"/>
        <pc:sldMkLst>
          <pc:docMk/>
          <pc:sldMk cId="1837596041" sldId="838"/>
        </pc:sldMkLst>
      </pc:sldChg>
      <pc:sldChg chg="new del">
        <pc:chgData name="Jorge CASTRO MEJIA" userId="b042455986ff948d" providerId="LiveId" clId="{DCBF758A-C1B1-4EA4-BBF1-E21823747E75}" dt="2022-03-05T20:42:32.862" v="5211" actId="47"/>
        <pc:sldMkLst>
          <pc:docMk/>
          <pc:sldMk cId="1710489325" sldId="839"/>
        </pc:sldMkLst>
      </pc:sldChg>
      <pc:sldChg chg="new del">
        <pc:chgData name="Jorge CASTRO MEJIA" userId="b042455986ff948d" providerId="LiveId" clId="{DCBF758A-C1B1-4EA4-BBF1-E21823747E75}" dt="2022-03-05T20:42:32.862" v="5211" actId="47"/>
        <pc:sldMkLst>
          <pc:docMk/>
          <pc:sldMk cId="1574552228" sldId="840"/>
        </pc:sldMkLst>
      </pc:sldChg>
      <pc:sldChg chg="new del">
        <pc:chgData name="Jorge CASTRO MEJIA" userId="b042455986ff948d" providerId="LiveId" clId="{DCBF758A-C1B1-4EA4-BBF1-E21823747E75}" dt="2022-03-05T20:42:32.862" v="5211" actId="47"/>
        <pc:sldMkLst>
          <pc:docMk/>
          <pc:sldMk cId="995349106" sldId="841"/>
        </pc:sldMkLst>
      </pc:sldChg>
      <pc:sldChg chg="new del">
        <pc:chgData name="Jorge CASTRO MEJIA" userId="b042455986ff948d" providerId="LiveId" clId="{DCBF758A-C1B1-4EA4-BBF1-E21823747E75}" dt="2022-03-05T20:42:32.862" v="5211" actId="47"/>
        <pc:sldMkLst>
          <pc:docMk/>
          <pc:sldMk cId="2883087331" sldId="842"/>
        </pc:sldMkLst>
      </pc:sldChg>
      <pc:sldChg chg="new del">
        <pc:chgData name="Jorge CASTRO MEJIA" userId="b042455986ff948d" providerId="LiveId" clId="{DCBF758A-C1B1-4EA4-BBF1-E21823747E75}" dt="2022-03-05T20:42:32.862" v="5211" actId="47"/>
        <pc:sldMkLst>
          <pc:docMk/>
          <pc:sldMk cId="2003268716" sldId="843"/>
        </pc:sldMkLst>
      </pc:sldChg>
      <pc:sldChg chg="new del">
        <pc:chgData name="Jorge CASTRO MEJIA" userId="b042455986ff948d" providerId="LiveId" clId="{DCBF758A-C1B1-4EA4-BBF1-E21823747E75}" dt="2022-03-05T20:42:32.862" v="5211" actId="47"/>
        <pc:sldMkLst>
          <pc:docMk/>
          <pc:sldMk cId="1982254871" sldId="844"/>
        </pc:sldMkLst>
      </pc:sldChg>
      <pc:sldChg chg="new del">
        <pc:chgData name="Jorge CASTRO MEJIA" userId="b042455986ff948d" providerId="LiveId" clId="{DCBF758A-C1B1-4EA4-BBF1-E21823747E75}" dt="2022-03-05T20:42:32.862" v="5211" actId="47"/>
        <pc:sldMkLst>
          <pc:docMk/>
          <pc:sldMk cId="1640066457" sldId="845"/>
        </pc:sldMkLst>
      </pc:sldChg>
      <pc:sldChg chg="new del">
        <pc:chgData name="Jorge CASTRO MEJIA" userId="b042455986ff948d" providerId="LiveId" clId="{DCBF758A-C1B1-4EA4-BBF1-E21823747E75}" dt="2022-03-05T20:42:32.862" v="5211" actId="47"/>
        <pc:sldMkLst>
          <pc:docMk/>
          <pc:sldMk cId="1888047844" sldId="846"/>
        </pc:sldMkLst>
      </pc:sldChg>
      <pc:sldChg chg="new del">
        <pc:chgData name="Jorge CASTRO MEJIA" userId="b042455986ff948d" providerId="LiveId" clId="{DCBF758A-C1B1-4EA4-BBF1-E21823747E75}" dt="2022-03-05T20:42:32.862" v="5211" actId="47"/>
        <pc:sldMkLst>
          <pc:docMk/>
          <pc:sldMk cId="172890728" sldId="847"/>
        </pc:sldMkLst>
      </pc:sldChg>
      <pc:sldChg chg="new del">
        <pc:chgData name="Jorge CASTRO MEJIA" userId="b042455986ff948d" providerId="LiveId" clId="{DCBF758A-C1B1-4EA4-BBF1-E21823747E75}" dt="2022-03-05T20:42:32.862" v="5211" actId="47"/>
        <pc:sldMkLst>
          <pc:docMk/>
          <pc:sldMk cId="3707865571" sldId="848"/>
        </pc:sldMkLst>
      </pc:sldChg>
      <pc:sldChg chg="new del">
        <pc:chgData name="Jorge CASTRO MEJIA" userId="b042455986ff948d" providerId="LiveId" clId="{DCBF758A-C1B1-4EA4-BBF1-E21823747E75}" dt="2022-03-05T20:42:32.862" v="5211" actId="47"/>
        <pc:sldMkLst>
          <pc:docMk/>
          <pc:sldMk cId="4241671488" sldId="849"/>
        </pc:sldMkLst>
      </pc:sldChg>
      <pc:sldChg chg="new del">
        <pc:chgData name="Jorge CASTRO MEJIA" userId="b042455986ff948d" providerId="LiveId" clId="{DCBF758A-C1B1-4EA4-BBF1-E21823747E75}" dt="2022-03-05T20:42:32.862" v="5211" actId="47"/>
        <pc:sldMkLst>
          <pc:docMk/>
          <pc:sldMk cId="3957353430" sldId="850"/>
        </pc:sldMkLst>
      </pc:sldChg>
      <pc:sldChg chg="new del">
        <pc:chgData name="Jorge CASTRO MEJIA" userId="b042455986ff948d" providerId="LiveId" clId="{DCBF758A-C1B1-4EA4-BBF1-E21823747E75}" dt="2022-03-05T20:42:32.862" v="5211" actId="47"/>
        <pc:sldMkLst>
          <pc:docMk/>
          <pc:sldMk cId="755144983" sldId="851"/>
        </pc:sldMkLst>
      </pc:sldChg>
      <pc:sldChg chg="new del">
        <pc:chgData name="Jorge CASTRO MEJIA" userId="b042455986ff948d" providerId="LiveId" clId="{DCBF758A-C1B1-4EA4-BBF1-E21823747E75}" dt="2022-03-05T20:42:32.862" v="5211" actId="47"/>
        <pc:sldMkLst>
          <pc:docMk/>
          <pc:sldMk cId="2343254443" sldId="852"/>
        </pc:sldMkLst>
      </pc:sldChg>
      <pc:sldChg chg="new del">
        <pc:chgData name="Jorge CASTRO MEJIA" userId="b042455986ff948d" providerId="LiveId" clId="{DCBF758A-C1B1-4EA4-BBF1-E21823747E75}" dt="2022-03-05T20:42:32.862" v="5211" actId="47"/>
        <pc:sldMkLst>
          <pc:docMk/>
          <pc:sldMk cId="3530840568" sldId="853"/>
        </pc:sldMkLst>
      </pc:sldChg>
      <pc:sldChg chg="new del">
        <pc:chgData name="Jorge CASTRO MEJIA" userId="b042455986ff948d" providerId="LiveId" clId="{DCBF758A-C1B1-4EA4-BBF1-E21823747E75}" dt="2022-03-05T20:42:32.862" v="5211" actId="47"/>
        <pc:sldMkLst>
          <pc:docMk/>
          <pc:sldMk cId="2977820992" sldId="854"/>
        </pc:sldMkLst>
      </pc:sldChg>
      <pc:sldChg chg="new del">
        <pc:chgData name="Jorge CASTRO MEJIA" userId="b042455986ff948d" providerId="LiveId" clId="{DCBF758A-C1B1-4EA4-BBF1-E21823747E75}" dt="2022-03-05T20:42:32.862" v="5211" actId="47"/>
        <pc:sldMkLst>
          <pc:docMk/>
          <pc:sldMk cId="2956077611" sldId="855"/>
        </pc:sldMkLst>
      </pc:sldChg>
      <pc:sldChg chg="new del">
        <pc:chgData name="Jorge CASTRO MEJIA" userId="b042455986ff948d" providerId="LiveId" clId="{DCBF758A-C1B1-4EA4-BBF1-E21823747E75}" dt="2022-03-05T20:42:32.862" v="5211" actId="47"/>
        <pc:sldMkLst>
          <pc:docMk/>
          <pc:sldMk cId="568949277" sldId="856"/>
        </pc:sldMkLst>
      </pc:sldChg>
      <pc:sldChg chg="new del">
        <pc:chgData name="Jorge CASTRO MEJIA" userId="b042455986ff948d" providerId="LiveId" clId="{DCBF758A-C1B1-4EA4-BBF1-E21823747E75}" dt="2022-03-05T20:42:32.862" v="5211" actId="47"/>
        <pc:sldMkLst>
          <pc:docMk/>
          <pc:sldMk cId="1763927144" sldId="857"/>
        </pc:sldMkLst>
      </pc:sldChg>
      <pc:sldChg chg="new del">
        <pc:chgData name="Jorge CASTRO MEJIA" userId="b042455986ff948d" providerId="LiveId" clId="{DCBF758A-C1B1-4EA4-BBF1-E21823747E75}" dt="2022-03-05T20:42:32.862" v="5211" actId="47"/>
        <pc:sldMkLst>
          <pc:docMk/>
          <pc:sldMk cId="1010132366" sldId="858"/>
        </pc:sldMkLst>
      </pc:sldChg>
      <pc:sldChg chg="new del">
        <pc:chgData name="Jorge CASTRO MEJIA" userId="b042455986ff948d" providerId="LiveId" clId="{DCBF758A-C1B1-4EA4-BBF1-E21823747E75}" dt="2022-03-05T20:42:32.862" v="5211" actId="47"/>
        <pc:sldMkLst>
          <pc:docMk/>
          <pc:sldMk cId="3862418990" sldId="859"/>
        </pc:sldMkLst>
      </pc:sldChg>
      <pc:sldChg chg="new del">
        <pc:chgData name="Jorge CASTRO MEJIA" userId="b042455986ff948d" providerId="LiveId" clId="{DCBF758A-C1B1-4EA4-BBF1-E21823747E75}" dt="2022-03-05T20:42:32.862" v="5211" actId="47"/>
        <pc:sldMkLst>
          <pc:docMk/>
          <pc:sldMk cId="1908372280" sldId="860"/>
        </pc:sldMkLst>
      </pc:sldChg>
      <pc:sldChg chg="new del">
        <pc:chgData name="Jorge CASTRO MEJIA" userId="b042455986ff948d" providerId="LiveId" clId="{DCBF758A-C1B1-4EA4-BBF1-E21823747E75}" dt="2022-03-05T20:42:32.862" v="5211" actId="47"/>
        <pc:sldMkLst>
          <pc:docMk/>
          <pc:sldMk cId="752377987" sldId="861"/>
        </pc:sldMkLst>
      </pc:sldChg>
      <pc:sldChg chg="new del">
        <pc:chgData name="Jorge CASTRO MEJIA" userId="b042455986ff948d" providerId="LiveId" clId="{DCBF758A-C1B1-4EA4-BBF1-E21823747E75}" dt="2022-03-05T20:42:32.862" v="5211" actId="47"/>
        <pc:sldMkLst>
          <pc:docMk/>
          <pc:sldMk cId="2776203710" sldId="862"/>
        </pc:sldMkLst>
      </pc:sldChg>
      <pc:sldChg chg="new del">
        <pc:chgData name="Jorge CASTRO MEJIA" userId="b042455986ff948d" providerId="LiveId" clId="{DCBF758A-C1B1-4EA4-BBF1-E21823747E75}" dt="2022-03-05T20:42:32.862" v="5211" actId="47"/>
        <pc:sldMkLst>
          <pc:docMk/>
          <pc:sldMk cId="3555744724" sldId="863"/>
        </pc:sldMkLst>
      </pc:sldChg>
      <pc:sldChg chg="new del">
        <pc:chgData name="Jorge CASTRO MEJIA" userId="b042455986ff948d" providerId="LiveId" clId="{DCBF758A-C1B1-4EA4-BBF1-E21823747E75}" dt="2022-03-05T20:42:32.862" v="5211" actId="47"/>
        <pc:sldMkLst>
          <pc:docMk/>
          <pc:sldMk cId="3434400696" sldId="864"/>
        </pc:sldMkLst>
      </pc:sldChg>
      <pc:sldChg chg="new del">
        <pc:chgData name="Jorge CASTRO MEJIA" userId="b042455986ff948d" providerId="LiveId" clId="{DCBF758A-C1B1-4EA4-BBF1-E21823747E75}" dt="2022-03-05T20:42:32.862" v="5211" actId="47"/>
        <pc:sldMkLst>
          <pc:docMk/>
          <pc:sldMk cId="3758462963" sldId="865"/>
        </pc:sldMkLst>
      </pc:sldChg>
      <pc:sldChg chg="new del">
        <pc:chgData name="Jorge CASTRO MEJIA" userId="b042455986ff948d" providerId="LiveId" clId="{DCBF758A-C1B1-4EA4-BBF1-E21823747E75}" dt="2022-03-05T20:42:32.862" v="5211" actId="47"/>
        <pc:sldMkLst>
          <pc:docMk/>
          <pc:sldMk cId="598451709" sldId="866"/>
        </pc:sldMkLst>
      </pc:sldChg>
      <pc:sldChg chg="new del">
        <pc:chgData name="Jorge CASTRO MEJIA" userId="b042455986ff948d" providerId="LiveId" clId="{DCBF758A-C1B1-4EA4-BBF1-E21823747E75}" dt="2022-03-05T20:42:32.862" v="5211" actId="47"/>
        <pc:sldMkLst>
          <pc:docMk/>
          <pc:sldMk cId="1569802222" sldId="867"/>
        </pc:sldMkLst>
      </pc:sldChg>
      <pc:sldChg chg="new del">
        <pc:chgData name="Jorge CASTRO MEJIA" userId="b042455986ff948d" providerId="LiveId" clId="{DCBF758A-C1B1-4EA4-BBF1-E21823747E75}" dt="2022-03-05T20:42:32.862" v="5211" actId="47"/>
        <pc:sldMkLst>
          <pc:docMk/>
          <pc:sldMk cId="3408718488" sldId="868"/>
        </pc:sldMkLst>
      </pc:sldChg>
      <pc:sldChg chg="new del">
        <pc:chgData name="Jorge CASTRO MEJIA" userId="b042455986ff948d" providerId="LiveId" clId="{DCBF758A-C1B1-4EA4-BBF1-E21823747E75}" dt="2022-03-05T20:42:32.862" v="5211" actId="47"/>
        <pc:sldMkLst>
          <pc:docMk/>
          <pc:sldMk cId="2950365781" sldId="869"/>
        </pc:sldMkLst>
      </pc:sldChg>
      <pc:sldChg chg="new del">
        <pc:chgData name="Jorge CASTRO MEJIA" userId="b042455986ff948d" providerId="LiveId" clId="{DCBF758A-C1B1-4EA4-BBF1-E21823747E75}" dt="2022-03-05T20:42:32.862" v="5211" actId="47"/>
        <pc:sldMkLst>
          <pc:docMk/>
          <pc:sldMk cId="3424900867" sldId="870"/>
        </pc:sldMkLst>
      </pc:sldChg>
      <pc:sldChg chg="new del">
        <pc:chgData name="Jorge CASTRO MEJIA" userId="b042455986ff948d" providerId="LiveId" clId="{DCBF758A-C1B1-4EA4-BBF1-E21823747E75}" dt="2022-03-05T20:42:32.862" v="5211" actId="47"/>
        <pc:sldMkLst>
          <pc:docMk/>
          <pc:sldMk cId="3385644172" sldId="871"/>
        </pc:sldMkLst>
      </pc:sldChg>
      <pc:sldChg chg="new del">
        <pc:chgData name="Jorge CASTRO MEJIA" userId="b042455986ff948d" providerId="LiveId" clId="{DCBF758A-C1B1-4EA4-BBF1-E21823747E75}" dt="2022-03-05T20:42:32.862" v="5211" actId="47"/>
        <pc:sldMkLst>
          <pc:docMk/>
          <pc:sldMk cId="1262533245" sldId="872"/>
        </pc:sldMkLst>
      </pc:sldChg>
      <pc:sldChg chg="new del">
        <pc:chgData name="Jorge CASTRO MEJIA" userId="b042455986ff948d" providerId="LiveId" clId="{DCBF758A-C1B1-4EA4-BBF1-E21823747E75}" dt="2022-03-05T20:42:32.862" v="5211" actId="47"/>
        <pc:sldMkLst>
          <pc:docMk/>
          <pc:sldMk cId="3971234264" sldId="873"/>
        </pc:sldMkLst>
      </pc:sldChg>
      <pc:sldChg chg="new del">
        <pc:chgData name="Jorge CASTRO MEJIA" userId="b042455986ff948d" providerId="LiveId" clId="{DCBF758A-C1B1-4EA4-BBF1-E21823747E75}" dt="2022-03-05T20:42:32.862" v="5211" actId="47"/>
        <pc:sldMkLst>
          <pc:docMk/>
          <pc:sldMk cId="3401560636" sldId="874"/>
        </pc:sldMkLst>
      </pc:sldChg>
      <pc:sldChg chg="new del">
        <pc:chgData name="Jorge CASTRO MEJIA" userId="b042455986ff948d" providerId="LiveId" clId="{DCBF758A-C1B1-4EA4-BBF1-E21823747E75}" dt="2022-03-05T20:42:32.862" v="5211" actId="47"/>
        <pc:sldMkLst>
          <pc:docMk/>
          <pc:sldMk cId="2632388595" sldId="875"/>
        </pc:sldMkLst>
      </pc:sldChg>
      <pc:sldChg chg="new del">
        <pc:chgData name="Jorge CASTRO MEJIA" userId="b042455986ff948d" providerId="LiveId" clId="{DCBF758A-C1B1-4EA4-BBF1-E21823747E75}" dt="2022-03-05T20:42:32.862" v="5211" actId="47"/>
        <pc:sldMkLst>
          <pc:docMk/>
          <pc:sldMk cId="1270817580" sldId="876"/>
        </pc:sldMkLst>
      </pc:sldChg>
      <pc:sldChg chg="new del">
        <pc:chgData name="Jorge CASTRO MEJIA" userId="b042455986ff948d" providerId="LiveId" clId="{DCBF758A-C1B1-4EA4-BBF1-E21823747E75}" dt="2022-03-05T20:42:32.862" v="5211" actId="47"/>
        <pc:sldMkLst>
          <pc:docMk/>
          <pc:sldMk cId="1492947141" sldId="877"/>
        </pc:sldMkLst>
      </pc:sldChg>
      <pc:sldChg chg="new del">
        <pc:chgData name="Jorge CASTRO MEJIA" userId="b042455986ff948d" providerId="LiveId" clId="{DCBF758A-C1B1-4EA4-BBF1-E21823747E75}" dt="2022-03-05T20:42:32.862" v="5211" actId="47"/>
        <pc:sldMkLst>
          <pc:docMk/>
          <pc:sldMk cId="903282261" sldId="878"/>
        </pc:sldMkLst>
      </pc:sldChg>
      <pc:sldChg chg="new del">
        <pc:chgData name="Jorge CASTRO MEJIA" userId="b042455986ff948d" providerId="LiveId" clId="{DCBF758A-C1B1-4EA4-BBF1-E21823747E75}" dt="2022-03-05T20:42:32.862" v="5211" actId="47"/>
        <pc:sldMkLst>
          <pc:docMk/>
          <pc:sldMk cId="3643958307" sldId="879"/>
        </pc:sldMkLst>
      </pc:sldChg>
      <pc:sldChg chg="new del">
        <pc:chgData name="Jorge CASTRO MEJIA" userId="b042455986ff948d" providerId="LiveId" clId="{DCBF758A-C1B1-4EA4-BBF1-E21823747E75}" dt="2022-03-05T20:42:32.862" v="5211" actId="47"/>
        <pc:sldMkLst>
          <pc:docMk/>
          <pc:sldMk cId="3686330978" sldId="880"/>
        </pc:sldMkLst>
      </pc:sldChg>
      <pc:sldChg chg="new del">
        <pc:chgData name="Jorge CASTRO MEJIA" userId="b042455986ff948d" providerId="LiveId" clId="{DCBF758A-C1B1-4EA4-BBF1-E21823747E75}" dt="2022-03-05T20:42:32.862" v="5211" actId="47"/>
        <pc:sldMkLst>
          <pc:docMk/>
          <pc:sldMk cId="4158490900" sldId="881"/>
        </pc:sldMkLst>
      </pc:sldChg>
      <pc:sldChg chg="new del">
        <pc:chgData name="Jorge CASTRO MEJIA" userId="b042455986ff948d" providerId="LiveId" clId="{DCBF758A-C1B1-4EA4-BBF1-E21823747E75}" dt="2022-03-05T20:42:32.862" v="5211" actId="47"/>
        <pc:sldMkLst>
          <pc:docMk/>
          <pc:sldMk cId="528735308" sldId="882"/>
        </pc:sldMkLst>
      </pc:sldChg>
      <pc:sldChg chg="new del">
        <pc:chgData name="Jorge CASTRO MEJIA" userId="b042455986ff948d" providerId="LiveId" clId="{DCBF758A-C1B1-4EA4-BBF1-E21823747E75}" dt="2022-03-05T20:42:32.862" v="5211" actId="47"/>
        <pc:sldMkLst>
          <pc:docMk/>
          <pc:sldMk cId="2062985739" sldId="883"/>
        </pc:sldMkLst>
      </pc:sldChg>
      <pc:sldChg chg="new del">
        <pc:chgData name="Jorge CASTRO MEJIA" userId="b042455986ff948d" providerId="LiveId" clId="{DCBF758A-C1B1-4EA4-BBF1-E21823747E75}" dt="2022-03-05T20:42:32.862" v="5211" actId="47"/>
        <pc:sldMkLst>
          <pc:docMk/>
          <pc:sldMk cId="2860262427" sldId="884"/>
        </pc:sldMkLst>
      </pc:sldChg>
      <pc:sldChg chg="new del">
        <pc:chgData name="Jorge CASTRO MEJIA" userId="b042455986ff948d" providerId="LiveId" clId="{DCBF758A-C1B1-4EA4-BBF1-E21823747E75}" dt="2022-03-05T20:42:32.862" v="5211" actId="47"/>
        <pc:sldMkLst>
          <pc:docMk/>
          <pc:sldMk cId="4257778753" sldId="885"/>
        </pc:sldMkLst>
      </pc:sldChg>
      <pc:sldChg chg="new del">
        <pc:chgData name="Jorge CASTRO MEJIA" userId="b042455986ff948d" providerId="LiveId" clId="{DCBF758A-C1B1-4EA4-BBF1-E21823747E75}" dt="2022-03-05T20:42:32.862" v="5211" actId="47"/>
        <pc:sldMkLst>
          <pc:docMk/>
          <pc:sldMk cId="4104778521" sldId="886"/>
        </pc:sldMkLst>
      </pc:sldChg>
      <pc:sldChg chg="new del">
        <pc:chgData name="Jorge CASTRO MEJIA" userId="b042455986ff948d" providerId="LiveId" clId="{DCBF758A-C1B1-4EA4-BBF1-E21823747E75}" dt="2022-03-05T20:42:32.862" v="5211" actId="47"/>
        <pc:sldMkLst>
          <pc:docMk/>
          <pc:sldMk cId="620038870" sldId="887"/>
        </pc:sldMkLst>
      </pc:sldChg>
      <pc:sldChg chg="new del">
        <pc:chgData name="Jorge CASTRO MEJIA" userId="b042455986ff948d" providerId="LiveId" clId="{DCBF758A-C1B1-4EA4-BBF1-E21823747E75}" dt="2022-03-05T20:42:32.862" v="5211" actId="47"/>
        <pc:sldMkLst>
          <pc:docMk/>
          <pc:sldMk cId="3046046279" sldId="888"/>
        </pc:sldMkLst>
      </pc:sldChg>
      <pc:sldChg chg="new del">
        <pc:chgData name="Jorge CASTRO MEJIA" userId="b042455986ff948d" providerId="LiveId" clId="{DCBF758A-C1B1-4EA4-BBF1-E21823747E75}" dt="2022-03-05T20:42:32.862" v="5211" actId="47"/>
        <pc:sldMkLst>
          <pc:docMk/>
          <pc:sldMk cId="1682566541" sldId="889"/>
        </pc:sldMkLst>
      </pc:sldChg>
      <pc:sldChg chg="new del">
        <pc:chgData name="Jorge CASTRO MEJIA" userId="b042455986ff948d" providerId="LiveId" clId="{DCBF758A-C1B1-4EA4-BBF1-E21823747E75}" dt="2022-03-05T20:42:32.862" v="5211" actId="47"/>
        <pc:sldMkLst>
          <pc:docMk/>
          <pc:sldMk cId="2261919635" sldId="890"/>
        </pc:sldMkLst>
      </pc:sldChg>
      <pc:sldChg chg="new del">
        <pc:chgData name="Jorge CASTRO MEJIA" userId="b042455986ff948d" providerId="LiveId" clId="{DCBF758A-C1B1-4EA4-BBF1-E21823747E75}" dt="2022-03-05T20:42:32.862" v="5211" actId="47"/>
        <pc:sldMkLst>
          <pc:docMk/>
          <pc:sldMk cId="165508705" sldId="891"/>
        </pc:sldMkLst>
      </pc:sldChg>
      <pc:sldChg chg="new del">
        <pc:chgData name="Jorge CASTRO MEJIA" userId="b042455986ff948d" providerId="LiveId" clId="{DCBF758A-C1B1-4EA4-BBF1-E21823747E75}" dt="2022-03-05T20:42:32.862" v="5211" actId="47"/>
        <pc:sldMkLst>
          <pc:docMk/>
          <pc:sldMk cId="2967786038" sldId="892"/>
        </pc:sldMkLst>
      </pc:sldChg>
      <pc:sldChg chg="new del">
        <pc:chgData name="Jorge CASTRO MEJIA" userId="b042455986ff948d" providerId="LiveId" clId="{DCBF758A-C1B1-4EA4-BBF1-E21823747E75}" dt="2022-03-05T20:42:32.862" v="5211" actId="47"/>
        <pc:sldMkLst>
          <pc:docMk/>
          <pc:sldMk cId="4012315025" sldId="893"/>
        </pc:sldMkLst>
      </pc:sldChg>
      <pc:sldChg chg="new del">
        <pc:chgData name="Jorge CASTRO MEJIA" userId="b042455986ff948d" providerId="LiveId" clId="{DCBF758A-C1B1-4EA4-BBF1-E21823747E75}" dt="2022-03-05T20:42:32.862" v="5211" actId="47"/>
        <pc:sldMkLst>
          <pc:docMk/>
          <pc:sldMk cId="2209230145" sldId="894"/>
        </pc:sldMkLst>
      </pc:sldChg>
      <pc:sldChg chg="new del">
        <pc:chgData name="Jorge CASTRO MEJIA" userId="b042455986ff948d" providerId="LiveId" clId="{DCBF758A-C1B1-4EA4-BBF1-E21823747E75}" dt="2022-03-05T20:42:32.862" v="5211" actId="47"/>
        <pc:sldMkLst>
          <pc:docMk/>
          <pc:sldMk cId="3135565588" sldId="895"/>
        </pc:sldMkLst>
      </pc:sldChg>
      <pc:sldChg chg="new del">
        <pc:chgData name="Jorge CASTRO MEJIA" userId="b042455986ff948d" providerId="LiveId" clId="{DCBF758A-C1B1-4EA4-BBF1-E21823747E75}" dt="2022-03-05T20:42:32.862" v="5211" actId="47"/>
        <pc:sldMkLst>
          <pc:docMk/>
          <pc:sldMk cId="2174784223" sldId="896"/>
        </pc:sldMkLst>
      </pc:sldChg>
      <pc:sldChg chg="new del">
        <pc:chgData name="Jorge CASTRO MEJIA" userId="b042455986ff948d" providerId="LiveId" clId="{DCBF758A-C1B1-4EA4-BBF1-E21823747E75}" dt="2022-03-05T20:42:32.862" v="5211" actId="47"/>
        <pc:sldMkLst>
          <pc:docMk/>
          <pc:sldMk cId="4022052567" sldId="897"/>
        </pc:sldMkLst>
      </pc:sldChg>
      <pc:sldChg chg="new del">
        <pc:chgData name="Jorge CASTRO MEJIA" userId="b042455986ff948d" providerId="LiveId" clId="{DCBF758A-C1B1-4EA4-BBF1-E21823747E75}" dt="2022-03-05T20:42:32.862" v="5211" actId="47"/>
        <pc:sldMkLst>
          <pc:docMk/>
          <pc:sldMk cId="527540589" sldId="898"/>
        </pc:sldMkLst>
      </pc:sldChg>
      <pc:sldChg chg="new del">
        <pc:chgData name="Jorge CASTRO MEJIA" userId="b042455986ff948d" providerId="LiveId" clId="{DCBF758A-C1B1-4EA4-BBF1-E21823747E75}" dt="2022-03-05T20:42:32.862" v="5211" actId="47"/>
        <pc:sldMkLst>
          <pc:docMk/>
          <pc:sldMk cId="62683566" sldId="899"/>
        </pc:sldMkLst>
      </pc:sldChg>
      <pc:sldChg chg="new del">
        <pc:chgData name="Jorge CASTRO MEJIA" userId="b042455986ff948d" providerId="LiveId" clId="{DCBF758A-C1B1-4EA4-BBF1-E21823747E75}" dt="2022-03-05T20:42:32.862" v="5211" actId="47"/>
        <pc:sldMkLst>
          <pc:docMk/>
          <pc:sldMk cId="388854371" sldId="900"/>
        </pc:sldMkLst>
      </pc:sldChg>
      <pc:sldChg chg="new del">
        <pc:chgData name="Jorge CASTRO MEJIA" userId="b042455986ff948d" providerId="LiveId" clId="{DCBF758A-C1B1-4EA4-BBF1-E21823747E75}" dt="2022-03-05T20:42:32.862" v="5211" actId="47"/>
        <pc:sldMkLst>
          <pc:docMk/>
          <pc:sldMk cId="4057273167" sldId="901"/>
        </pc:sldMkLst>
      </pc:sldChg>
      <pc:sldChg chg="new del">
        <pc:chgData name="Jorge CASTRO MEJIA" userId="b042455986ff948d" providerId="LiveId" clId="{DCBF758A-C1B1-4EA4-BBF1-E21823747E75}" dt="2022-03-05T20:42:32.862" v="5211" actId="47"/>
        <pc:sldMkLst>
          <pc:docMk/>
          <pc:sldMk cId="4249291806" sldId="902"/>
        </pc:sldMkLst>
      </pc:sldChg>
      <pc:sldChg chg="new del">
        <pc:chgData name="Jorge CASTRO MEJIA" userId="b042455986ff948d" providerId="LiveId" clId="{DCBF758A-C1B1-4EA4-BBF1-E21823747E75}" dt="2022-03-05T20:42:32.862" v="5211" actId="47"/>
        <pc:sldMkLst>
          <pc:docMk/>
          <pc:sldMk cId="2454852723" sldId="903"/>
        </pc:sldMkLst>
      </pc:sldChg>
      <pc:sldChg chg="new del">
        <pc:chgData name="Jorge CASTRO MEJIA" userId="b042455986ff948d" providerId="LiveId" clId="{DCBF758A-C1B1-4EA4-BBF1-E21823747E75}" dt="2022-03-05T20:42:32.862" v="5211" actId="47"/>
        <pc:sldMkLst>
          <pc:docMk/>
          <pc:sldMk cId="3574878305" sldId="904"/>
        </pc:sldMkLst>
      </pc:sldChg>
      <pc:sldChg chg="new del">
        <pc:chgData name="Jorge CASTRO MEJIA" userId="b042455986ff948d" providerId="LiveId" clId="{DCBF758A-C1B1-4EA4-BBF1-E21823747E75}" dt="2022-03-05T20:42:32.862" v="5211" actId="47"/>
        <pc:sldMkLst>
          <pc:docMk/>
          <pc:sldMk cId="1704582205" sldId="905"/>
        </pc:sldMkLst>
      </pc:sldChg>
      <pc:sldChg chg="new del">
        <pc:chgData name="Jorge CASTRO MEJIA" userId="b042455986ff948d" providerId="LiveId" clId="{DCBF758A-C1B1-4EA4-BBF1-E21823747E75}" dt="2022-03-05T20:42:32.862" v="5211" actId="47"/>
        <pc:sldMkLst>
          <pc:docMk/>
          <pc:sldMk cId="944016325" sldId="906"/>
        </pc:sldMkLst>
      </pc:sldChg>
      <pc:sldChg chg="new del">
        <pc:chgData name="Jorge CASTRO MEJIA" userId="b042455986ff948d" providerId="LiveId" clId="{DCBF758A-C1B1-4EA4-BBF1-E21823747E75}" dt="2022-03-05T20:42:32.862" v="5211" actId="47"/>
        <pc:sldMkLst>
          <pc:docMk/>
          <pc:sldMk cId="1227125974" sldId="907"/>
        </pc:sldMkLst>
      </pc:sldChg>
      <pc:sldChg chg="new del">
        <pc:chgData name="Jorge CASTRO MEJIA" userId="b042455986ff948d" providerId="LiveId" clId="{DCBF758A-C1B1-4EA4-BBF1-E21823747E75}" dt="2022-03-05T20:42:32.862" v="5211" actId="47"/>
        <pc:sldMkLst>
          <pc:docMk/>
          <pc:sldMk cId="2057822195" sldId="908"/>
        </pc:sldMkLst>
      </pc:sldChg>
      <pc:sldChg chg="new del">
        <pc:chgData name="Jorge CASTRO MEJIA" userId="b042455986ff948d" providerId="LiveId" clId="{DCBF758A-C1B1-4EA4-BBF1-E21823747E75}" dt="2022-03-05T20:42:32.862" v="5211" actId="47"/>
        <pc:sldMkLst>
          <pc:docMk/>
          <pc:sldMk cId="2686403646" sldId="909"/>
        </pc:sldMkLst>
      </pc:sldChg>
      <pc:sldChg chg="new del">
        <pc:chgData name="Jorge CASTRO MEJIA" userId="b042455986ff948d" providerId="LiveId" clId="{DCBF758A-C1B1-4EA4-BBF1-E21823747E75}" dt="2022-03-05T20:42:32.862" v="5211" actId="47"/>
        <pc:sldMkLst>
          <pc:docMk/>
          <pc:sldMk cId="694912588" sldId="910"/>
        </pc:sldMkLst>
      </pc:sldChg>
      <pc:sldChg chg="new del">
        <pc:chgData name="Jorge CASTRO MEJIA" userId="b042455986ff948d" providerId="LiveId" clId="{DCBF758A-C1B1-4EA4-BBF1-E21823747E75}" dt="2022-03-05T20:42:32.862" v="5211" actId="47"/>
        <pc:sldMkLst>
          <pc:docMk/>
          <pc:sldMk cId="644211438" sldId="911"/>
        </pc:sldMkLst>
      </pc:sldChg>
      <pc:sldChg chg="new del">
        <pc:chgData name="Jorge CASTRO MEJIA" userId="b042455986ff948d" providerId="LiveId" clId="{DCBF758A-C1B1-4EA4-BBF1-E21823747E75}" dt="2022-03-05T20:42:32.862" v="5211" actId="47"/>
        <pc:sldMkLst>
          <pc:docMk/>
          <pc:sldMk cId="2613800926" sldId="912"/>
        </pc:sldMkLst>
      </pc:sldChg>
      <pc:sldChg chg="new del">
        <pc:chgData name="Jorge CASTRO MEJIA" userId="b042455986ff948d" providerId="LiveId" clId="{DCBF758A-C1B1-4EA4-BBF1-E21823747E75}" dt="2022-03-05T20:42:32.862" v="5211" actId="47"/>
        <pc:sldMkLst>
          <pc:docMk/>
          <pc:sldMk cId="3110690001" sldId="913"/>
        </pc:sldMkLst>
      </pc:sldChg>
      <pc:sldChg chg="new del">
        <pc:chgData name="Jorge CASTRO MEJIA" userId="b042455986ff948d" providerId="LiveId" clId="{DCBF758A-C1B1-4EA4-BBF1-E21823747E75}" dt="2022-03-05T20:42:32.862" v="5211" actId="47"/>
        <pc:sldMkLst>
          <pc:docMk/>
          <pc:sldMk cId="1110639253" sldId="914"/>
        </pc:sldMkLst>
      </pc:sldChg>
      <pc:sldChg chg="new del">
        <pc:chgData name="Jorge CASTRO MEJIA" userId="b042455986ff948d" providerId="LiveId" clId="{DCBF758A-C1B1-4EA4-BBF1-E21823747E75}" dt="2022-03-05T20:42:32.862" v="5211" actId="47"/>
        <pc:sldMkLst>
          <pc:docMk/>
          <pc:sldMk cId="1101463091" sldId="915"/>
        </pc:sldMkLst>
      </pc:sldChg>
      <pc:sldChg chg="new del">
        <pc:chgData name="Jorge CASTRO MEJIA" userId="b042455986ff948d" providerId="LiveId" clId="{DCBF758A-C1B1-4EA4-BBF1-E21823747E75}" dt="2022-03-05T20:42:32.862" v="5211" actId="47"/>
        <pc:sldMkLst>
          <pc:docMk/>
          <pc:sldMk cId="3508081352" sldId="916"/>
        </pc:sldMkLst>
      </pc:sldChg>
      <pc:sldChg chg="new del">
        <pc:chgData name="Jorge CASTRO MEJIA" userId="b042455986ff948d" providerId="LiveId" clId="{DCBF758A-C1B1-4EA4-BBF1-E21823747E75}" dt="2022-03-05T20:42:32.862" v="5211" actId="47"/>
        <pc:sldMkLst>
          <pc:docMk/>
          <pc:sldMk cId="2687220061" sldId="917"/>
        </pc:sldMkLst>
      </pc:sldChg>
      <pc:sldChg chg="new del">
        <pc:chgData name="Jorge CASTRO MEJIA" userId="b042455986ff948d" providerId="LiveId" clId="{DCBF758A-C1B1-4EA4-BBF1-E21823747E75}" dt="2022-03-05T20:42:32.862" v="5211" actId="47"/>
        <pc:sldMkLst>
          <pc:docMk/>
          <pc:sldMk cId="3281952890" sldId="918"/>
        </pc:sldMkLst>
      </pc:sldChg>
      <pc:sldChg chg="new del">
        <pc:chgData name="Jorge CASTRO MEJIA" userId="b042455986ff948d" providerId="LiveId" clId="{DCBF758A-C1B1-4EA4-BBF1-E21823747E75}" dt="2022-03-05T20:42:32.862" v="5211" actId="47"/>
        <pc:sldMkLst>
          <pc:docMk/>
          <pc:sldMk cId="578302945" sldId="919"/>
        </pc:sldMkLst>
      </pc:sldChg>
      <pc:sldChg chg="new del">
        <pc:chgData name="Jorge CASTRO MEJIA" userId="b042455986ff948d" providerId="LiveId" clId="{DCBF758A-C1B1-4EA4-BBF1-E21823747E75}" dt="2022-03-05T20:42:32.862" v="5211" actId="47"/>
        <pc:sldMkLst>
          <pc:docMk/>
          <pc:sldMk cId="4051082429" sldId="920"/>
        </pc:sldMkLst>
      </pc:sldChg>
      <pc:sldChg chg="new del">
        <pc:chgData name="Jorge CASTRO MEJIA" userId="b042455986ff948d" providerId="LiveId" clId="{DCBF758A-C1B1-4EA4-BBF1-E21823747E75}" dt="2022-03-05T20:42:32.862" v="5211" actId="47"/>
        <pc:sldMkLst>
          <pc:docMk/>
          <pc:sldMk cId="1725844693" sldId="921"/>
        </pc:sldMkLst>
      </pc:sldChg>
      <pc:sldChg chg="new del">
        <pc:chgData name="Jorge CASTRO MEJIA" userId="b042455986ff948d" providerId="LiveId" clId="{DCBF758A-C1B1-4EA4-BBF1-E21823747E75}" dt="2022-03-05T20:42:32.862" v="5211" actId="47"/>
        <pc:sldMkLst>
          <pc:docMk/>
          <pc:sldMk cId="2983274638" sldId="922"/>
        </pc:sldMkLst>
      </pc:sldChg>
      <pc:sldChg chg="new del">
        <pc:chgData name="Jorge CASTRO MEJIA" userId="b042455986ff948d" providerId="LiveId" clId="{DCBF758A-C1B1-4EA4-BBF1-E21823747E75}" dt="2022-03-05T20:42:32.862" v="5211" actId="47"/>
        <pc:sldMkLst>
          <pc:docMk/>
          <pc:sldMk cId="1196464059" sldId="923"/>
        </pc:sldMkLst>
      </pc:sldChg>
      <pc:sldChg chg="new del">
        <pc:chgData name="Jorge CASTRO MEJIA" userId="b042455986ff948d" providerId="LiveId" clId="{DCBF758A-C1B1-4EA4-BBF1-E21823747E75}" dt="2022-03-05T20:42:32.862" v="5211" actId="47"/>
        <pc:sldMkLst>
          <pc:docMk/>
          <pc:sldMk cId="2441415299" sldId="924"/>
        </pc:sldMkLst>
      </pc:sldChg>
      <pc:sldChg chg="new del">
        <pc:chgData name="Jorge CASTRO MEJIA" userId="b042455986ff948d" providerId="LiveId" clId="{DCBF758A-C1B1-4EA4-BBF1-E21823747E75}" dt="2022-03-05T20:42:32.862" v="5211" actId="47"/>
        <pc:sldMkLst>
          <pc:docMk/>
          <pc:sldMk cId="3854870781" sldId="925"/>
        </pc:sldMkLst>
      </pc:sldChg>
      <pc:sldChg chg="new del">
        <pc:chgData name="Jorge CASTRO MEJIA" userId="b042455986ff948d" providerId="LiveId" clId="{DCBF758A-C1B1-4EA4-BBF1-E21823747E75}" dt="2022-03-05T20:42:32.862" v="5211" actId="47"/>
        <pc:sldMkLst>
          <pc:docMk/>
          <pc:sldMk cId="4197478374" sldId="926"/>
        </pc:sldMkLst>
      </pc:sldChg>
      <pc:sldChg chg="new del">
        <pc:chgData name="Jorge CASTRO MEJIA" userId="b042455986ff948d" providerId="LiveId" clId="{DCBF758A-C1B1-4EA4-BBF1-E21823747E75}" dt="2022-03-05T20:42:32.862" v="5211" actId="47"/>
        <pc:sldMkLst>
          <pc:docMk/>
          <pc:sldMk cId="1255883317" sldId="927"/>
        </pc:sldMkLst>
      </pc:sldChg>
      <pc:sldChg chg="new del">
        <pc:chgData name="Jorge CASTRO MEJIA" userId="b042455986ff948d" providerId="LiveId" clId="{DCBF758A-C1B1-4EA4-BBF1-E21823747E75}" dt="2022-03-05T20:42:32.862" v="5211" actId="47"/>
        <pc:sldMkLst>
          <pc:docMk/>
          <pc:sldMk cId="1627746769" sldId="928"/>
        </pc:sldMkLst>
      </pc:sldChg>
      <pc:sldChg chg="new del">
        <pc:chgData name="Jorge CASTRO MEJIA" userId="b042455986ff948d" providerId="LiveId" clId="{DCBF758A-C1B1-4EA4-BBF1-E21823747E75}" dt="2022-03-05T20:42:32.862" v="5211" actId="47"/>
        <pc:sldMkLst>
          <pc:docMk/>
          <pc:sldMk cId="2284797057" sldId="929"/>
        </pc:sldMkLst>
      </pc:sldChg>
      <pc:sldChg chg="new del">
        <pc:chgData name="Jorge CASTRO MEJIA" userId="b042455986ff948d" providerId="LiveId" clId="{DCBF758A-C1B1-4EA4-BBF1-E21823747E75}" dt="2022-03-05T20:42:32.862" v="5211" actId="47"/>
        <pc:sldMkLst>
          <pc:docMk/>
          <pc:sldMk cId="3400433553" sldId="930"/>
        </pc:sldMkLst>
      </pc:sldChg>
      <pc:sldChg chg="new del">
        <pc:chgData name="Jorge CASTRO MEJIA" userId="b042455986ff948d" providerId="LiveId" clId="{DCBF758A-C1B1-4EA4-BBF1-E21823747E75}" dt="2022-03-05T20:42:32.862" v="5211" actId="47"/>
        <pc:sldMkLst>
          <pc:docMk/>
          <pc:sldMk cId="1047431239" sldId="931"/>
        </pc:sldMkLst>
      </pc:sldChg>
      <pc:sldChg chg="new del">
        <pc:chgData name="Jorge CASTRO MEJIA" userId="b042455986ff948d" providerId="LiveId" clId="{DCBF758A-C1B1-4EA4-BBF1-E21823747E75}" dt="2022-03-05T20:42:32.862" v="5211" actId="47"/>
        <pc:sldMkLst>
          <pc:docMk/>
          <pc:sldMk cId="2070383423" sldId="932"/>
        </pc:sldMkLst>
      </pc:sldChg>
      <pc:sldChg chg="new del">
        <pc:chgData name="Jorge CASTRO MEJIA" userId="b042455986ff948d" providerId="LiveId" clId="{DCBF758A-C1B1-4EA4-BBF1-E21823747E75}" dt="2022-03-05T20:42:32.862" v="5211" actId="47"/>
        <pc:sldMkLst>
          <pc:docMk/>
          <pc:sldMk cId="2650618247" sldId="933"/>
        </pc:sldMkLst>
      </pc:sldChg>
      <pc:sldChg chg="new del">
        <pc:chgData name="Jorge CASTRO MEJIA" userId="b042455986ff948d" providerId="LiveId" clId="{DCBF758A-C1B1-4EA4-BBF1-E21823747E75}" dt="2022-03-05T20:42:32.862" v="5211" actId="47"/>
        <pc:sldMkLst>
          <pc:docMk/>
          <pc:sldMk cId="245462988" sldId="934"/>
        </pc:sldMkLst>
      </pc:sldChg>
      <pc:sldChg chg="new del">
        <pc:chgData name="Jorge CASTRO MEJIA" userId="b042455986ff948d" providerId="LiveId" clId="{DCBF758A-C1B1-4EA4-BBF1-E21823747E75}" dt="2022-03-05T20:42:32.862" v="5211" actId="47"/>
        <pc:sldMkLst>
          <pc:docMk/>
          <pc:sldMk cId="112314960" sldId="935"/>
        </pc:sldMkLst>
      </pc:sldChg>
      <pc:sldChg chg="new del">
        <pc:chgData name="Jorge CASTRO MEJIA" userId="b042455986ff948d" providerId="LiveId" clId="{DCBF758A-C1B1-4EA4-BBF1-E21823747E75}" dt="2022-03-05T20:42:32.862" v="5211" actId="47"/>
        <pc:sldMkLst>
          <pc:docMk/>
          <pc:sldMk cId="1672106036" sldId="936"/>
        </pc:sldMkLst>
      </pc:sldChg>
      <pc:sldChg chg="new del">
        <pc:chgData name="Jorge CASTRO MEJIA" userId="b042455986ff948d" providerId="LiveId" clId="{DCBF758A-C1B1-4EA4-BBF1-E21823747E75}" dt="2022-03-05T20:42:32.862" v="5211" actId="47"/>
        <pc:sldMkLst>
          <pc:docMk/>
          <pc:sldMk cId="2376012953" sldId="937"/>
        </pc:sldMkLst>
      </pc:sldChg>
      <pc:sldChg chg="new del">
        <pc:chgData name="Jorge CASTRO MEJIA" userId="b042455986ff948d" providerId="LiveId" clId="{DCBF758A-C1B1-4EA4-BBF1-E21823747E75}" dt="2022-03-05T20:42:32.862" v="5211" actId="47"/>
        <pc:sldMkLst>
          <pc:docMk/>
          <pc:sldMk cId="197512244" sldId="938"/>
        </pc:sldMkLst>
      </pc:sldChg>
      <pc:sldChg chg="new del">
        <pc:chgData name="Jorge CASTRO MEJIA" userId="b042455986ff948d" providerId="LiveId" clId="{DCBF758A-C1B1-4EA4-BBF1-E21823747E75}" dt="2022-03-05T20:42:32.862" v="5211" actId="47"/>
        <pc:sldMkLst>
          <pc:docMk/>
          <pc:sldMk cId="1322102605" sldId="939"/>
        </pc:sldMkLst>
      </pc:sldChg>
      <pc:sldChg chg="new del">
        <pc:chgData name="Jorge CASTRO MEJIA" userId="b042455986ff948d" providerId="LiveId" clId="{DCBF758A-C1B1-4EA4-BBF1-E21823747E75}" dt="2022-03-05T20:42:32.862" v="5211" actId="47"/>
        <pc:sldMkLst>
          <pc:docMk/>
          <pc:sldMk cId="2691270129" sldId="940"/>
        </pc:sldMkLst>
      </pc:sldChg>
      <pc:sldChg chg="new del">
        <pc:chgData name="Jorge CASTRO MEJIA" userId="b042455986ff948d" providerId="LiveId" clId="{DCBF758A-C1B1-4EA4-BBF1-E21823747E75}" dt="2022-03-05T20:42:32.862" v="5211" actId="47"/>
        <pc:sldMkLst>
          <pc:docMk/>
          <pc:sldMk cId="159542540" sldId="941"/>
        </pc:sldMkLst>
      </pc:sldChg>
      <pc:sldChg chg="new del">
        <pc:chgData name="Jorge CASTRO MEJIA" userId="b042455986ff948d" providerId="LiveId" clId="{DCBF758A-C1B1-4EA4-BBF1-E21823747E75}" dt="2022-03-05T20:42:32.862" v="5211" actId="47"/>
        <pc:sldMkLst>
          <pc:docMk/>
          <pc:sldMk cId="3667253373" sldId="942"/>
        </pc:sldMkLst>
      </pc:sldChg>
      <pc:sldChg chg="new del">
        <pc:chgData name="Jorge CASTRO MEJIA" userId="b042455986ff948d" providerId="LiveId" clId="{DCBF758A-C1B1-4EA4-BBF1-E21823747E75}" dt="2022-03-05T20:42:32.862" v="5211" actId="47"/>
        <pc:sldMkLst>
          <pc:docMk/>
          <pc:sldMk cId="3794606458" sldId="943"/>
        </pc:sldMkLst>
      </pc:sldChg>
      <pc:sldChg chg="new del">
        <pc:chgData name="Jorge CASTRO MEJIA" userId="b042455986ff948d" providerId="LiveId" clId="{DCBF758A-C1B1-4EA4-BBF1-E21823747E75}" dt="2022-03-05T20:42:32.862" v="5211" actId="47"/>
        <pc:sldMkLst>
          <pc:docMk/>
          <pc:sldMk cId="388524540" sldId="944"/>
        </pc:sldMkLst>
      </pc:sldChg>
      <pc:sldChg chg="new del">
        <pc:chgData name="Jorge CASTRO MEJIA" userId="b042455986ff948d" providerId="LiveId" clId="{DCBF758A-C1B1-4EA4-BBF1-E21823747E75}" dt="2022-03-05T20:42:32.862" v="5211" actId="47"/>
        <pc:sldMkLst>
          <pc:docMk/>
          <pc:sldMk cId="848860259" sldId="945"/>
        </pc:sldMkLst>
      </pc:sldChg>
      <pc:sldChg chg="new del">
        <pc:chgData name="Jorge CASTRO MEJIA" userId="b042455986ff948d" providerId="LiveId" clId="{DCBF758A-C1B1-4EA4-BBF1-E21823747E75}" dt="2022-03-05T20:42:32.862" v="5211" actId="47"/>
        <pc:sldMkLst>
          <pc:docMk/>
          <pc:sldMk cId="1470226857" sldId="946"/>
        </pc:sldMkLst>
      </pc:sldChg>
      <pc:sldChg chg="new del">
        <pc:chgData name="Jorge CASTRO MEJIA" userId="b042455986ff948d" providerId="LiveId" clId="{DCBF758A-C1B1-4EA4-BBF1-E21823747E75}" dt="2022-03-05T20:42:32.862" v="5211" actId="47"/>
        <pc:sldMkLst>
          <pc:docMk/>
          <pc:sldMk cId="2390873695" sldId="947"/>
        </pc:sldMkLst>
      </pc:sldChg>
      <pc:sldChg chg="new del">
        <pc:chgData name="Jorge CASTRO MEJIA" userId="b042455986ff948d" providerId="LiveId" clId="{DCBF758A-C1B1-4EA4-BBF1-E21823747E75}" dt="2022-03-05T20:42:32.862" v="5211" actId="47"/>
        <pc:sldMkLst>
          <pc:docMk/>
          <pc:sldMk cId="2264849647" sldId="948"/>
        </pc:sldMkLst>
      </pc:sldChg>
      <pc:sldChg chg="new del">
        <pc:chgData name="Jorge CASTRO MEJIA" userId="b042455986ff948d" providerId="LiveId" clId="{DCBF758A-C1B1-4EA4-BBF1-E21823747E75}" dt="2022-03-05T20:42:32.862" v="5211" actId="47"/>
        <pc:sldMkLst>
          <pc:docMk/>
          <pc:sldMk cId="1540172824" sldId="949"/>
        </pc:sldMkLst>
      </pc:sldChg>
      <pc:sldChg chg="new del">
        <pc:chgData name="Jorge CASTRO MEJIA" userId="b042455986ff948d" providerId="LiveId" clId="{DCBF758A-C1B1-4EA4-BBF1-E21823747E75}" dt="2022-03-05T20:42:32.862" v="5211" actId="47"/>
        <pc:sldMkLst>
          <pc:docMk/>
          <pc:sldMk cId="3967750622" sldId="950"/>
        </pc:sldMkLst>
      </pc:sldChg>
      <pc:sldChg chg="new del">
        <pc:chgData name="Jorge CASTRO MEJIA" userId="b042455986ff948d" providerId="LiveId" clId="{DCBF758A-C1B1-4EA4-BBF1-E21823747E75}" dt="2022-03-05T20:42:32.862" v="5211" actId="47"/>
        <pc:sldMkLst>
          <pc:docMk/>
          <pc:sldMk cId="1769637972" sldId="951"/>
        </pc:sldMkLst>
      </pc:sldChg>
      <pc:sldChg chg="new del">
        <pc:chgData name="Jorge CASTRO MEJIA" userId="b042455986ff948d" providerId="LiveId" clId="{DCBF758A-C1B1-4EA4-BBF1-E21823747E75}" dt="2022-03-05T20:42:32.862" v="5211" actId="47"/>
        <pc:sldMkLst>
          <pc:docMk/>
          <pc:sldMk cId="4205223610" sldId="952"/>
        </pc:sldMkLst>
      </pc:sldChg>
      <pc:sldChg chg="new del">
        <pc:chgData name="Jorge CASTRO MEJIA" userId="b042455986ff948d" providerId="LiveId" clId="{DCBF758A-C1B1-4EA4-BBF1-E21823747E75}" dt="2022-03-05T20:42:32.862" v="5211" actId="47"/>
        <pc:sldMkLst>
          <pc:docMk/>
          <pc:sldMk cId="1822431829" sldId="953"/>
        </pc:sldMkLst>
      </pc:sldChg>
      <pc:sldChg chg="new del">
        <pc:chgData name="Jorge CASTRO MEJIA" userId="b042455986ff948d" providerId="LiveId" clId="{DCBF758A-C1B1-4EA4-BBF1-E21823747E75}" dt="2022-03-05T20:42:32.862" v="5211" actId="47"/>
        <pc:sldMkLst>
          <pc:docMk/>
          <pc:sldMk cId="886238149" sldId="954"/>
        </pc:sldMkLst>
      </pc:sldChg>
      <pc:sldChg chg="new del">
        <pc:chgData name="Jorge CASTRO MEJIA" userId="b042455986ff948d" providerId="LiveId" clId="{DCBF758A-C1B1-4EA4-BBF1-E21823747E75}" dt="2022-03-05T20:42:32.862" v="5211" actId="47"/>
        <pc:sldMkLst>
          <pc:docMk/>
          <pc:sldMk cId="1287195701" sldId="955"/>
        </pc:sldMkLst>
      </pc:sldChg>
      <pc:sldChg chg="new del">
        <pc:chgData name="Jorge CASTRO MEJIA" userId="b042455986ff948d" providerId="LiveId" clId="{DCBF758A-C1B1-4EA4-BBF1-E21823747E75}" dt="2022-03-05T20:42:32.862" v="5211" actId="47"/>
        <pc:sldMkLst>
          <pc:docMk/>
          <pc:sldMk cId="1137486534" sldId="956"/>
        </pc:sldMkLst>
      </pc:sldChg>
      <pc:sldChg chg="new del">
        <pc:chgData name="Jorge CASTRO MEJIA" userId="b042455986ff948d" providerId="LiveId" clId="{DCBF758A-C1B1-4EA4-BBF1-E21823747E75}" dt="2022-03-05T20:42:32.862" v="5211" actId="47"/>
        <pc:sldMkLst>
          <pc:docMk/>
          <pc:sldMk cId="1089618233" sldId="957"/>
        </pc:sldMkLst>
      </pc:sldChg>
      <pc:sldChg chg="new del">
        <pc:chgData name="Jorge CASTRO MEJIA" userId="b042455986ff948d" providerId="LiveId" clId="{DCBF758A-C1B1-4EA4-BBF1-E21823747E75}" dt="2022-03-05T20:42:32.862" v="5211" actId="47"/>
        <pc:sldMkLst>
          <pc:docMk/>
          <pc:sldMk cId="3285346449" sldId="958"/>
        </pc:sldMkLst>
      </pc:sldChg>
      <pc:sldChg chg="new del">
        <pc:chgData name="Jorge CASTRO MEJIA" userId="b042455986ff948d" providerId="LiveId" clId="{DCBF758A-C1B1-4EA4-BBF1-E21823747E75}" dt="2022-03-05T20:42:32.862" v="5211" actId="47"/>
        <pc:sldMkLst>
          <pc:docMk/>
          <pc:sldMk cId="385131966" sldId="959"/>
        </pc:sldMkLst>
      </pc:sldChg>
      <pc:sldChg chg="new del">
        <pc:chgData name="Jorge CASTRO MEJIA" userId="b042455986ff948d" providerId="LiveId" clId="{DCBF758A-C1B1-4EA4-BBF1-E21823747E75}" dt="2022-03-05T20:42:32.862" v="5211" actId="47"/>
        <pc:sldMkLst>
          <pc:docMk/>
          <pc:sldMk cId="2114295797" sldId="960"/>
        </pc:sldMkLst>
      </pc:sldChg>
      <pc:sldChg chg="new del">
        <pc:chgData name="Jorge CASTRO MEJIA" userId="b042455986ff948d" providerId="LiveId" clId="{DCBF758A-C1B1-4EA4-BBF1-E21823747E75}" dt="2022-03-05T20:42:32.862" v="5211" actId="47"/>
        <pc:sldMkLst>
          <pc:docMk/>
          <pc:sldMk cId="2457783782" sldId="961"/>
        </pc:sldMkLst>
      </pc:sldChg>
      <pc:sldChg chg="new del">
        <pc:chgData name="Jorge CASTRO MEJIA" userId="b042455986ff948d" providerId="LiveId" clId="{DCBF758A-C1B1-4EA4-BBF1-E21823747E75}" dt="2022-03-05T20:42:32.862" v="5211" actId="47"/>
        <pc:sldMkLst>
          <pc:docMk/>
          <pc:sldMk cId="3186036640" sldId="962"/>
        </pc:sldMkLst>
      </pc:sldChg>
      <pc:sldChg chg="new del">
        <pc:chgData name="Jorge CASTRO MEJIA" userId="b042455986ff948d" providerId="LiveId" clId="{DCBF758A-C1B1-4EA4-BBF1-E21823747E75}" dt="2022-03-05T20:42:32.862" v="5211" actId="47"/>
        <pc:sldMkLst>
          <pc:docMk/>
          <pc:sldMk cId="2770309724" sldId="963"/>
        </pc:sldMkLst>
      </pc:sldChg>
      <pc:sldChg chg="new del">
        <pc:chgData name="Jorge CASTRO MEJIA" userId="b042455986ff948d" providerId="LiveId" clId="{DCBF758A-C1B1-4EA4-BBF1-E21823747E75}" dt="2022-03-05T20:42:32.862" v="5211" actId="47"/>
        <pc:sldMkLst>
          <pc:docMk/>
          <pc:sldMk cId="2714502875" sldId="964"/>
        </pc:sldMkLst>
      </pc:sldChg>
      <pc:sldChg chg="new del">
        <pc:chgData name="Jorge CASTRO MEJIA" userId="b042455986ff948d" providerId="LiveId" clId="{DCBF758A-C1B1-4EA4-BBF1-E21823747E75}" dt="2022-03-05T20:42:32.862" v="5211" actId="47"/>
        <pc:sldMkLst>
          <pc:docMk/>
          <pc:sldMk cId="757539575" sldId="965"/>
        </pc:sldMkLst>
      </pc:sldChg>
      <pc:sldChg chg="new del">
        <pc:chgData name="Jorge CASTRO MEJIA" userId="b042455986ff948d" providerId="LiveId" clId="{DCBF758A-C1B1-4EA4-BBF1-E21823747E75}" dt="2022-03-05T20:42:32.862" v="5211" actId="47"/>
        <pc:sldMkLst>
          <pc:docMk/>
          <pc:sldMk cId="1668437596" sldId="966"/>
        </pc:sldMkLst>
      </pc:sldChg>
      <pc:sldChg chg="new del">
        <pc:chgData name="Jorge CASTRO MEJIA" userId="b042455986ff948d" providerId="LiveId" clId="{DCBF758A-C1B1-4EA4-BBF1-E21823747E75}" dt="2022-03-05T20:42:32.862" v="5211" actId="47"/>
        <pc:sldMkLst>
          <pc:docMk/>
          <pc:sldMk cId="3638406266" sldId="967"/>
        </pc:sldMkLst>
      </pc:sldChg>
      <pc:sldChg chg="new del">
        <pc:chgData name="Jorge CASTRO MEJIA" userId="b042455986ff948d" providerId="LiveId" clId="{DCBF758A-C1B1-4EA4-BBF1-E21823747E75}" dt="2022-03-05T20:42:32.862" v="5211" actId="47"/>
        <pc:sldMkLst>
          <pc:docMk/>
          <pc:sldMk cId="261874402" sldId="968"/>
        </pc:sldMkLst>
      </pc:sldChg>
      <pc:sldChg chg="new del">
        <pc:chgData name="Jorge CASTRO MEJIA" userId="b042455986ff948d" providerId="LiveId" clId="{DCBF758A-C1B1-4EA4-BBF1-E21823747E75}" dt="2022-03-05T20:42:32.862" v="5211" actId="47"/>
        <pc:sldMkLst>
          <pc:docMk/>
          <pc:sldMk cId="1815076757" sldId="969"/>
        </pc:sldMkLst>
      </pc:sldChg>
      <pc:sldChg chg="new del">
        <pc:chgData name="Jorge CASTRO MEJIA" userId="b042455986ff948d" providerId="LiveId" clId="{DCBF758A-C1B1-4EA4-BBF1-E21823747E75}" dt="2022-03-05T20:42:32.862" v="5211" actId="47"/>
        <pc:sldMkLst>
          <pc:docMk/>
          <pc:sldMk cId="2600942003" sldId="970"/>
        </pc:sldMkLst>
      </pc:sldChg>
      <pc:sldChg chg="new del">
        <pc:chgData name="Jorge CASTRO MEJIA" userId="b042455986ff948d" providerId="LiveId" clId="{DCBF758A-C1B1-4EA4-BBF1-E21823747E75}" dt="2022-03-05T20:42:32.862" v="5211" actId="47"/>
        <pc:sldMkLst>
          <pc:docMk/>
          <pc:sldMk cId="3391448639" sldId="971"/>
        </pc:sldMkLst>
      </pc:sldChg>
      <pc:sldChg chg="new del">
        <pc:chgData name="Jorge CASTRO MEJIA" userId="b042455986ff948d" providerId="LiveId" clId="{DCBF758A-C1B1-4EA4-BBF1-E21823747E75}" dt="2022-03-05T20:42:32.862" v="5211" actId="47"/>
        <pc:sldMkLst>
          <pc:docMk/>
          <pc:sldMk cId="2117263029" sldId="972"/>
        </pc:sldMkLst>
      </pc:sldChg>
      <pc:sldChg chg="new del">
        <pc:chgData name="Jorge CASTRO MEJIA" userId="b042455986ff948d" providerId="LiveId" clId="{DCBF758A-C1B1-4EA4-BBF1-E21823747E75}" dt="2022-03-05T20:42:32.862" v="5211" actId="47"/>
        <pc:sldMkLst>
          <pc:docMk/>
          <pc:sldMk cId="4136371134" sldId="973"/>
        </pc:sldMkLst>
      </pc:sldChg>
      <pc:sldChg chg="new del">
        <pc:chgData name="Jorge CASTRO MEJIA" userId="b042455986ff948d" providerId="LiveId" clId="{DCBF758A-C1B1-4EA4-BBF1-E21823747E75}" dt="2022-03-05T20:42:32.862" v="5211" actId="47"/>
        <pc:sldMkLst>
          <pc:docMk/>
          <pc:sldMk cId="3505596753" sldId="974"/>
        </pc:sldMkLst>
      </pc:sldChg>
      <pc:sldChg chg="new del">
        <pc:chgData name="Jorge CASTRO MEJIA" userId="b042455986ff948d" providerId="LiveId" clId="{DCBF758A-C1B1-4EA4-BBF1-E21823747E75}" dt="2022-03-05T20:42:32.862" v="5211" actId="47"/>
        <pc:sldMkLst>
          <pc:docMk/>
          <pc:sldMk cId="2159159354" sldId="975"/>
        </pc:sldMkLst>
      </pc:sldChg>
      <pc:sldChg chg="new del">
        <pc:chgData name="Jorge CASTRO MEJIA" userId="b042455986ff948d" providerId="LiveId" clId="{DCBF758A-C1B1-4EA4-BBF1-E21823747E75}" dt="2022-03-05T20:42:32.862" v="5211" actId="47"/>
        <pc:sldMkLst>
          <pc:docMk/>
          <pc:sldMk cId="4222119033" sldId="976"/>
        </pc:sldMkLst>
      </pc:sldChg>
      <pc:sldChg chg="new del">
        <pc:chgData name="Jorge CASTRO MEJIA" userId="b042455986ff948d" providerId="LiveId" clId="{DCBF758A-C1B1-4EA4-BBF1-E21823747E75}" dt="2022-03-05T20:42:32.862" v="5211" actId="47"/>
        <pc:sldMkLst>
          <pc:docMk/>
          <pc:sldMk cId="1726547107" sldId="977"/>
        </pc:sldMkLst>
      </pc:sldChg>
      <pc:sldChg chg="new del">
        <pc:chgData name="Jorge CASTRO MEJIA" userId="b042455986ff948d" providerId="LiveId" clId="{DCBF758A-C1B1-4EA4-BBF1-E21823747E75}" dt="2022-03-05T20:42:32.862" v="5211" actId="47"/>
        <pc:sldMkLst>
          <pc:docMk/>
          <pc:sldMk cId="902066675" sldId="978"/>
        </pc:sldMkLst>
      </pc:sldChg>
      <pc:sldChg chg="new del">
        <pc:chgData name="Jorge CASTRO MEJIA" userId="b042455986ff948d" providerId="LiveId" clId="{DCBF758A-C1B1-4EA4-BBF1-E21823747E75}" dt="2022-03-05T20:42:32.862" v="5211" actId="47"/>
        <pc:sldMkLst>
          <pc:docMk/>
          <pc:sldMk cId="2940963302" sldId="979"/>
        </pc:sldMkLst>
      </pc:sldChg>
      <pc:sldChg chg="new del">
        <pc:chgData name="Jorge CASTRO MEJIA" userId="b042455986ff948d" providerId="LiveId" clId="{DCBF758A-C1B1-4EA4-BBF1-E21823747E75}" dt="2022-03-05T20:42:32.862" v="5211" actId="47"/>
        <pc:sldMkLst>
          <pc:docMk/>
          <pc:sldMk cId="2065499088" sldId="980"/>
        </pc:sldMkLst>
      </pc:sldChg>
      <pc:sldChg chg="new del">
        <pc:chgData name="Jorge CASTRO MEJIA" userId="b042455986ff948d" providerId="LiveId" clId="{DCBF758A-C1B1-4EA4-BBF1-E21823747E75}" dt="2022-03-05T20:42:32.862" v="5211" actId="47"/>
        <pc:sldMkLst>
          <pc:docMk/>
          <pc:sldMk cId="201673892" sldId="981"/>
        </pc:sldMkLst>
      </pc:sldChg>
      <pc:sldChg chg="new del">
        <pc:chgData name="Jorge CASTRO MEJIA" userId="b042455986ff948d" providerId="LiveId" clId="{DCBF758A-C1B1-4EA4-BBF1-E21823747E75}" dt="2022-03-05T20:42:32.862" v="5211" actId="47"/>
        <pc:sldMkLst>
          <pc:docMk/>
          <pc:sldMk cId="2848514724" sldId="982"/>
        </pc:sldMkLst>
      </pc:sldChg>
      <pc:sldChg chg="new del">
        <pc:chgData name="Jorge CASTRO MEJIA" userId="b042455986ff948d" providerId="LiveId" clId="{DCBF758A-C1B1-4EA4-BBF1-E21823747E75}" dt="2022-03-05T20:42:32.862" v="5211" actId="47"/>
        <pc:sldMkLst>
          <pc:docMk/>
          <pc:sldMk cId="2960426379" sldId="983"/>
        </pc:sldMkLst>
      </pc:sldChg>
      <pc:sldChg chg="new del">
        <pc:chgData name="Jorge CASTRO MEJIA" userId="b042455986ff948d" providerId="LiveId" clId="{DCBF758A-C1B1-4EA4-BBF1-E21823747E75}" dt="2022-03-05T20:42:32.862" v="5211" actId="47"/>
        <pc:sldMkLst>
          <pc:docMk/>
          <pc:sldMk cId="3478577676" sldId="984"/>
        </pc:sldMkLst>
      </pc:sldChg>
      <pc:sldChg chg="new del">
        <pc:chgData name="Jorge CASTRO MEJIA" userId="b042455986ff948d" providerId="LiveId" clId="{DCBF758A-C1B1-4EA4-BBF1-E21823747E75}" dt="2022-03-05T20:42:32.862" v="5211" actId="47"/>
        <pc:sldMkLst>
          <pc:docMk/>
          <pc:sldMk cId="4087748325" sldId="985"/>
        </pc:sldMkLst>
      </pc:sldChg>
      <pc:sldChg chg="new del">
        <pc:chgData name="Jorge CASTRO MEJIA" userId="b042455986ff948d" providerId="LiveId" clId="{DCBF758A-C1B1-4EA4-BBF1-E21823747E75}" dt="2022-03-05T20:42:32.862" v="5211" actId="47"/>
        <pc:sldMkLst>
          <pc:docMk/>
          <pc:sldMk cId="3365969583" sldId="986"/>
        </pc:sldMkLst>
      </pc:sldChg>
      <pc:sldChg chg="new del">
        <pc:chgData name="Jorge CASTRO MEJIA" userId="b042455986ff948d" providerId="LiveId" clId="{DCBF758A-C1B1-4EA4-BBF1-E21823747E75}" dt="2022-03-05T20:42:32.862" v="5211" actId="47"/>
        <pc:sldMkLst>
          <pc:docMk/>
          <pc:sldMk cId="517483409" sldId="987"/>
        </pc:sldMkLst>
      </pc:sldChg>
      <pc:sldChg chg="new del">
        <pc:chgData name="Jorge CASTRO MEJIA" userId="b042455986ff948d" providerId="LiveId" clId="{DCBF758A-C1B1-4EA4-BBF1-E21823747E75}" dt="2022-03-05T20:42:32.862" v="5211" actId="47"/>
        <pc:sldMkLst>
          <pc:docMk/>
          <pc:sldMk cId="19596535" sldId="988"/>
        </pc:sldMkLst>
      </pc:sldChg>
      <pc:sldChg chg="new del">
        <pc:chgData name="Jorge CASTRO MEJIA" userId="b042455986ff948d" providerId="LiveId" clId="{DCBF758A-C1B1-4EA4-BBF1-E21823747E75}" dt="2022-03-05T20:42:32.862" v="5211" actId="47"/>
        <pc:sldMkLst>
          <pc:docMk/>
          <pc:sldMk cId="3475631859" sldId="989"/>
        </pc:sldMkLst>
      </pc:sldChg>
      <pc:sldChg chg="new del">
        <pc:chgData name="Jorge CASTRO MEJIA" userId="b042455986ff948d" providerId="LiveId" clId="{DCBF758A-C1B1-4EA4-BBF1-E21823747E75}" dt="2022-03-05T20:42:32.862" v="5211" actId="47"/>
        <pc:sldMkLst>
          <pc:docMk/>
          <pc:sldMk cId="2187293216" sldId="990"/>
        </pc:sldMkLst>
      </pc:sldChg>
      <pc:sldChg chg="new del">
        <pc:chgData name="Jorge CASTRO MEJIA" userId="b042455986ff948d" providerId="LiveId" clId="{DCBF758A-C1B1-4EA4-BBF1-E21823747E75}" dt="2022-03-05T20:42:32.862" v="5211" actId="47"/>
        <pc:sldMkLst>
          <pc:docMk/>
          <pc:sldMk cId="1299859471" sldId="991"/>
        </pc:sldMkLst>
      </pc:sldChg>
      <pc:sldChg chg="new del">
        <pc:chgData name="Jorge CASTRO MEJIA" userId="b042455986ff948d" providerId="LiveId" clId="{DCBF758A-C1B1-4EA4-BBF1-E21823747E75}" dt="2022-03-05T20:42:32.862" v="5211" actId="47"/>
        <pc:sldMkLst>
          <pc:docMk/>
          <pc:sldMk cId="919734180" sldId="992"/>
        </pc:sldMkLst>
      </pc:sldChg>
      <pc:sldChg chg="new del">
        <pc:chgData name="Jorge CASTRO MEJIA" userId="b042455986ff948d" providerId="LiveId" clId="{DCBF758A-C1B1-4EA4-BBF1-E21823747E75}" dt="2022-03-05T20:42:32.862" v="5211" actId="47"/>
        <pc:sldMkLst>
          <pc:docMk/>
          <pc:sldMk cId="4134306108" sldId="993"/>
        </pc:sldMkLst>
      </pc:sldChg>
      <pc:sldChg chg="new del">
        <pc:chgData name="Jorge CASTRO MEJIA" userId="b042455986ff948d" providerId="LiveId" clId="{DCBF758A-C1B1-4EA4-BBF1-E21823747E75}" dt="2022-03-05T20:42:32.862" v="5211" actId="47"/>
        <pc:sldMkLst>
          <pc:docMk/>
          <pc:sldMk cId="2823652767" sldId="994"/>
        </pc:sldMkLst>
      </pc:sldChg>
      <pc:sldChg chg="new del">
        <pc:chgData name="Jorge CASTRO MEJIA" userId="b042455986ff948d" providerId="LiveId" clId="{DCBF758A-C1B1-4EA4-BBF1-E21823747E75}" dt="2022-03-05T20:42:32.862" v="5211" actId="47"/>
        <pc:sldMkLst>
          <pc:docMk/>
          <pc:sldMk cId="959512707" sldId="995"/>
        </pc:sldMkLst>
      </pc:sldChg>
      <pc:sldChg chg="new del">
        <pc:chgData name="Jorge CASTRO MEJIA" userId="b042455986ff948d" providerId="LiveId" clId="{DCBF758A-C1B1-4EA4-BBF1-E21823747E75}" dt="2022-03-05T20:42:32.862" v="5211" actId="47"/>
        <pc:sldMkLst>
          <pc:docMk/>
          <pc:sldMk cId="1736407655" sldId="996"/>
        </pc:sldMkLst>
      </pc:sldChg>
      <pc:sldChg chg="new del">
        <pc:chgData name="Jorge CASTRO MEJIA" userId="b042455986ff948d" providerId="LiveId" clId="{DCBF758A-C1B1-4EA4-BBF1-E21823747E75}" dt="2022-03-05T20:42:32.862" v="5211" actId="47"/>
        <pc:sldMkLst>
          <pc:docMk/>
          <pc:sldMk cId="3853469705" sldId="997"/>
        </pc:sldMkLst>
      </pc:sldChg>
      <pc:sldChg chg="new del">
        <pc:chgData name="Jorge CASTRO MEJIA" userId="b042455986ff948d" providerId="LiveId" clId="{DCBF758A-C1B1-4EA4-BBF1-E21823747E75}" dt="2022-03-05T20:42:32.862" v="5211" actId="47"/>
        <pc:sldMkLst>
          <pc:docMk/>
          <pc:sldMk cId="2490727764" sldId="998"/>
        </pc:sldMkLst>
      </pc:sldChg>
      <pc:sldChg chg="new del">
        <pc:chgData name="Jorge CASTRO MEJIA" userId="b042455986ff948d" providerId="LiveId" clId="{DCBF758A-C1B1-4EA4-BBF1-E21823747E75}" dt="2022-03-05T20:42:32.862" v="5211" actId="47"/>
        <pc:sldMkLst>
          <pc:docMk/>
          <pc:sldMk cId="3869523696" sldId="999"/>
        </pc:sldMkLst>
      </pc:sldChg>
      <pc:sldChg chg="new del">
        <pc:chgData name="Jorge CASTRO MEJIA" userId="b042455986ff948d" providerId="LiveId" clId="{DCBF758A-C1B1-4EA4-BBF1-E21823747E75}" dt="2022-03-05T20:42:32.862" v="5211" actId="47"/>
        <pc:sldMkLst>
          <pc:docMk/>
          <pc:sldMk cId="2793812091" sldId="1000"/>
        </pc:sldMkLst>
      </pc:sldChg>
      <pc:sldChg chg="new del">
        <pc:chgData name="Jorge CASTRO MEJIA" userId="b042455986ff948d" providerId="LiveId" clId="{DCBF758A-C1B1-4EA4-BBF1-E21823747E75}" dt="2022-03-05T20:42:32.862" v="5211" actId="47"/>
        <pc:sldMkLst>
          <pc:docMk/>
          <pc:sldMk cId="4065887307" sldId="1001"/>
        </pc:sldMkLst>
      </pc:sldChg>
      <pc:sldChg chg="new del">
        <pc:chgData name="Jorge CASTRO MEJIA" userId="b042455986ff948d" providerId="LiveId" clId="{DCBF758A-C1B1-4EA4-BBF1-E21823747E75}" dt="2022-03-05T20:42:32.862" v="5211" actId="47"/>
        <pc:sldMkLst>
          <pc:docMk/>
          <pc:sldMk cId="2770482879" sldId="1002"/>
        </pc:sldMkLst>
      </pc:sldChg>
      <pc:sldChg chg="new del">
        <pc:chgData name="Jorge CASTRO MEJIA" userId="b042455986ff948d" providerId="LiveId" clId="{DCBF758A-C1B1-4EA4-BBF1-E21823747E75}" dt="2022-03-05T20:42:32.862" v="5211" actId="47"/>
        <pc:sldMkLst>
          <pc:docMk/>
          <pc:sldMk cId="3214488047" sldId="1003"/>
        </pc:sldMkLst>
      </pc:sldChg>
      <pc:sldChg chg="new del">
        <pc:chgData name="Jorge CASTRO MEJIA" userId="b042455986ff948d" providerId="LiveId" clId="{DCBF758A-C1B1-4EA4-BBF1-E21823747E75}" dt="2022-03-05T20:42:32.862" v="5211" actId="47"/>
        <pc:sldMkLst>
          <pc:docMk/>
          <pc:sldMk cId="4202836637" sldId="1004"/>
        </pc:sldMkLst>
      </pc:sldChg>
      <pc:sldChg chg="new del">
        <pc:chgData name="Jorge CASTRO MEJIA" userId="b042455986ff948d" providerId="LiveId" clId="{DCBF758A-C1B1-4EA4-BBF1-E21823747E75}" dt="2022-03-05T20:42:32.862" v="5211" actId="47"/>
        <pc:sldMkLst>
          <pc:docMk/>
          <pc:sldMk cId="116338275" sldId="1005"/>
        </pc:sldMkLst>
      </pc:sldChg>
      <pc:sldChg chg="new del">
        <pc:chgData name="Jorge CASTRO MEJIA" userId="b042455986ff948d" providerId="LiveId" clId="{DCBF758A-C1B1-4EA4-BBF1-E21823747E75}" dt="2022-03-05T20:42:32.862" v="5211" actId="47"/>
        <pc:sldMkLst>
          <pc:docMk/>
          <pc:sldMk cId="3346432867" sldId="1006"/>
        </pc:sldMkLst>
      </pc:sldChg>
      <pc:sldChg chg="new del">
        <pc:chgData name="Jorge CASTRO MEJIA" userId="b042455986ff948d" providerId="LiveId" clId="{DCBF758A-C1B1-4EA4-BBF1-E21823747E75}" dt="2022-03-05T20:42:32.862" v="5211" actId="47"/>
        <pc:sldMkLst>
          <pc:docMk/>
          <pc:sldMk cId="1468405406" sldId="1007"/>
        </pc:sldMkLst>
      </pc:sldChg>
      <pc:sldChg chg="new del">
        <pc:chgData name="Jorge CASTRO MEJIA" userId="b042455986ff948d" providerId="LiveId" clId="{DCBF758A-C1B1-4EA4-BBF1-E21823747E75}" dt="2022-03-05T20:42:32.862" v="5211" actId="47"/>
        <pc:sldMkLst>
          <pc:docMk/>
          <pc:sldMk cId="1525124829" sldId="1008"/>
        </pc:sldMkLst>
      </pc:sldChg>
      <pc:sldChg chg="new del">
        <pc:chgData name="Jorge CASTRO MEJIA" userId="b042455986ff948d" providerId="LiveId" clId="{DCBF758A-C1B1-4EA4-BBF1-E21823747E75}" dt="2022-03-05T20:42:32.862" v="5211" actId="47"/>
        <pc:sldMkLst>
          <pc:docMk/>
          <pc:sldMk cId="500960978" sldId="1009"/>
        </pc:sldMkLst>
      </pc:sldChg>
      <pc:sldChg chg="new del">
        <pc:chgData name="Jorge CASTRO MEJIA" userId="b042455986ff948d" providerId="LiveId" clId="{DCBF758A-C1B1-4EA4-BBF1-E21823747E75}" dt="2022-03-05T20:42:32.862" v="5211" actId="47"/>
        <pc:sldMkLst>
          <pc:docMk/>
          <pc:sldMk cId="3471729158" sldId="1010"/>
        </pc:sldMkLst>
      </pc:sldChg>
      <pc:sldChg chg="new del">
        <pc:chgData name="Jorge CASTRO MEJIA" userId="b042455986ff948d" providerId="LiveId" clId="{DCBF758A-C1B1-4EA4-BBF1-E21823747E75}" dt="2022-03-05T20:42:32.862" v="5211" actId="47"/>
        <pc:sldMkLst>
          <pc:docMk/>
          <pc:sldMk cId="3043551557" sldId="1011"/>
        </pc:sldMkLst>
      </pc:sldChg>
      <pc:sldChg chg="new del">
        <pc:chgData name="Jorge CASTRO MEJIA" userId="b042455986ff948d" providerId="LiveId" clId="{DCBF758A-C1B1-4EA4-BBF1-E21823747E75}" dt="2022-03-05T20:42:32.862" v="5211" actId="47"/>
        <pc:sldMkLst>
          <pc:docMk/>
          <pc:sldMk cId="1103591310" sldId="1012"/>
        </pc:sldMkLst>
      </pc:sldChg>
      <pc:sldChg chg="new del">
        <pc:chgData name="Jorge CASTRO MEJIA" userId="b042455986ff948d" providerId="LiveId" clId="{DCBF758A-C1B1-4EA4-BBF1-E21823747E75}" dt="2022-03-05T20:42:32.862" v="5211" actId="47"/>
        <pc:sldMkLst>
          <pc:docMk/>
          <pc:sldMk cId="1532119533" sldId="1013"/>
        </pc:sldMkLst>
      </pc:sldChg>
      <pc:sldChg chg="new del">
        <pc:chgData name="Jorge CASTRO MEJIA" userId="b042455986ff948d" providerId="LiveId" clId="{DCBF758A-C1B1-4EA4-BBF1-E21823747E75}" dt="2022-03-05T20:42:32.862" v="5211" actId="47"/>
        <pc:sldMkLst>
          <pc:docMk/>
          <pc:sldMk cId="1280674343" sldId="1014"/>
        </pc:sldMkLst>
      </pc:sldChg>
      <pc:sldChg chg="new del">
        <pc:chgData name="Jorge CASTRO MEJIA" userId="b042455986ff948d" providerId="LiveId" clId="{DCBF758A-C1B1-4EA4-BBF1-E21823747E75}" dt="2022-03-05T20:42:32.862" v="5211" actId="47"/>
        <pc:sldMkLst>
          <pc:docMk/>
          <pc:sldMk cId="641035645" sldId="1015"/>
        </pc:sldMkLst>
      </pc:sldChg>
      <pc:sldChg chg="new del">
        <pc:chgData name="Jorge CASTRO MEJIA" userId="b042455986ff948d" providerId="LiveId" clId="{DCBF758A-C1B1-4EA4-BBF1-E21823747E75}" dt="2022-03-05T20:42:32.862" v="5211" actId="47"/>
        <pc:sldMkLst>
          <pc:docMk/>
          <pc:sldMk cId="1208042799" sldId="1016"/>
        </pc:sldMkLst>
      </pc:sldChg>
      <pc:sldChg chg="new del">
        <pc:chgData name="Jorge CASTRO MEJIA" userId="b042455986ff948d" providerId="LiveId" clId="{DCBF758A-C1B1-4EA4-BBF1-E21823747E75}" dt="2022-03-05T20:42:32.862" v="5211" actId="47"/>
        <pc:sldMkLst>
          <pc:docMk/>
          <pc:sldMk cId="2833849771" sldId="1017"/>
        </pc:sldMkLst>
      </pc:sldChg>
      <pc:sldChg chg="new del">
        <pc:chgData name="Jorge CASTRO MEJIA" userId="b042455986ff948d" providerId="LiveId" clId="{DCBF758A-C1B1-4EA4-BBF1-E21823747E75}" dt="2022-03-05T20:42:32.862" v="5211" actId="47"/>
        <pc:sldMkLst>
          <pc:docMk/>
          <pc:sldMk cId="3155887831" sldId="1018"/>
        </pc:sldMkLst>
      </pc:sldChg>
      <pc:sldChg chg="new del">
        <pc:chgData name="Jorge CASTRO MEJIA" userId="b042455986ff948d" providerId="LiveId" clId="{DCBF758A-C1B1-4EA4-BBF1-E21823747E75}" dt="2022-03-05T20:42:32.862" v="5211" actId="47"/>
        <pc:sldMkLst>
          <pc:docMk/>
          <pc:sldMk cId="3520986553" sldId="1019"/>
        </pc:sldMkLst>
      </pc:sldChg>
      <pc:sldChg chg="new del">
        <pc:chgData name="Jorge CASTRO MEJIA" userId="b042455986ff948d" providerId="LiveId" clId="{DCBF758A-C1B1-4EA4-BBF1-E21823747E75}" dt="2022-03-05T20:42:32.862" v="5211" actId="47"/>
        <pc:sldMkLst>
          <pc:docMk/>
          <pc:sldMk cId="4095355882" sldId="1020"/>
        </pc:sldMkLst>
      </pc:sldChg>
      <pc:sldChg chg="new del">
        <pc:chgData name="Jorge CASTRO MEJIA" userId="b042455986ff948d" providerId="LiveId" clId="{DCBF758A-C1B1-4EA4-BBF1-E21823747E75}" dt="2022-03-05T20:42:32.862" v="5211" actId="47"/>
        <pc:sldMkLst>
          <pc:docMk/>
          <pc:sldMk cId="3143563795" sldId="1021"/>
        </pc:sldMkLst>
      </pc:sldChg>
      <pc:sldChg chg="new del">
        <pc:chgData name="Jorge CASTRO MEJIA" userId="b042455986ff948d" providerId="LiveId" clId="{DCBF758A-C1B1-4EA4-BBF1-E21823747E75}" dt="2022-03-05T20:42:32.862" v="5211" actId="47"/>
        <pc:sldMkLst>
          <pc:docMk/>
          <pc:sldMk cId="3061113651" sldId="1022"/>
        </pc:sldMkLst>
      </pc:sldChg>
      <pc:sldChg chg="new del">
        <pc:chgData name="Jorge CASTRO MEJIA" userId="b042455986ff948d" providerId="LiveId" clId="{DCBF758A-C1B1-4EA4-BBF1-E21823747E75}" dt="2022-03-05T20:42:32.862" v="5211" actId="47"/>
        <pc:sldMkLst>
          <pc:docMk/>
          <pc:sldMk cId="1523125527" sldId="1023"/>
        </pc:sldMkLst>
      </pc:sldChg>
      <pc:sldChg chg="new del">
        <pc:chgData name="Jorge CASTRO MEJIA" userId="b042455986ff948d" providerId="LiveId" clId="{DCBF758A-C1B1-4EA4-BBF1-E21823747E75}" dt="2022-03-05T20:42:32.862" v="5211" actId="47"/>
        <pc:sldMkLst>
          <pc:docMk/>
          <pc:sldMk cId="3314543531" sldId="1024"/>
        </pc:sldMkLst>
      </pc:sldChg>
      <pc:sldChg chg="new del">
        <pc:chgData name="Jorge CASTRO MEJIA" userId="b042455986ff948d" providerId="LiveId" clId="{DCBF758A-C1B1-4EA4-BBF1-E21823747E75}" dt="2022-03-05T20:42:32.862" v="5211" actId="47"/>
        <pc:sldMkLst>
          <pc:docMk/>
          <pc:sldMk cId="3569649394" sldId="1025"/>
        </pc:sldMkLst>
      </pc:sldChg>
      <pc:sldChg chg="new del">
        <pc:chgData name="Jorge CASTRO MEJIA" userId="b042455986ff948d" providerId="LiveId" clId="{DCBF758A-C1B1-4EA4-BBF1-E21823747E75}" dt="2022-03-05T20:42:32.862" v="5211" actId="47"/>
        <pc:sldMkLst>
          <pc:docMk/>
          <pc:sldMk cId="658110102" sldId="1026"/>
        </pc:sldMkLst>
      </pc:sldChg>
      <pc:sldChg chg="new del">
        <pc:chgData name="Jorge CASTRO MEJIA" userId="b042455986ff948d" providerId="LiveId" clId="{DCBF758A-C1B1-4EA4-BBF1-E21823747E75}" dt="2022-03-05T20:42:32.862" v="5211" actId="47"/>
        <pc:sldMkLst>
          <pc:docMk/>
          <pc:sldMk cId="2988912666" sldId="1027"/>
        </pc:sldMkLst>
      </pc:sldChg>
      <pc:sldChg chg="new del">
        <pc:chgData name="Jorge CASTRO MEJIA" userId="b042455986ff948d" providerId="LiveId" clId="{DCBF758A-C1B1-4EA4-BBF1-E21823747E75}" dt="2022-03-05T20:42:32.862" v="5211" actId="47"/>
        <pc:sldMkLst>
          <pc:docMk/>
          <pc:sldMk cId="699089317" sldId="1028"/>
        </pc:sldMkLst>
      </pc:sldChg>
      <pc:sldChg chg="new del">
        <pc:chgData name="Jorge CASTRO MEJIA" userId="b042455986ff948d" providerId="LiveId" clId="{DCBF758A-C1B1-4EA4-BBF1-E21823747E75}" dt="2022-03-05T20:42:32.862" v="5211" actId="47"/>
        <pc:sldMkLst>
          <pc:docMk/>
          <pc:sldMk cId="3683673916" sldId="1029"/>
        </pc:sldMkLst>
      </pc:sldChg>
      <pc:sldChg chg="new del">
        <pc:chgData name="Jorge CASTRO MEJIA" userId="b042455986ff948d" providerId="LiveId" clId="{DCBF758A-C1B1-4EA4-BBF1-E21823747E75}" dt="2022-03-05T20:42:32.862" v="5211" actId="47"/>
        <pc:sldMkLst>
          <pc:docMk/>
          <pc:sldMk cId="2134502940" sldId="1030"/>
        </pc:sldMkLst>
      </pc:sldChg>
      <pc:sldChg chg="new del">
        <pc:chgData name="Jorge CASTRO MEJIA" userId="b042455986ff948d" providerId="LiveId" clId="{DCBF758A-C1B1-4EA4-BBF1-E21823747E75}" dt="2022-03-05T20:42:32.862" v="5211" actId="47"/>
        <pc:sldMkLst>
          <pc:docMk/>
          <pc:sldMk cId="3108563218" sldId="1031"/>
        </pc:sldMkLst>
      </pc:sldChg>
      <pc:sldChg chg="new del">
        <pc:chgData name="Jorge CASTRO MEJIA" userId="b042455986ff948d" providerId="LiveId" clId="{DCBF758A-C1B1-4EA4-BBF1-E21823747E75}" dt="2022-03-05T20:42:32.862" v="5211" actId="47"/>
        <pc:sldMkLst>
          <pc:docMk/>
          <pc:sldMk cId="3883447008" sldId="1032"/>
        </pc:sldMkLst>
      </pc:sldChg>
      <pc:sldChg chg="new del">
        <pc:chgData name="Jorge CASTRO MEJIA" userId="b042455986ff948d" providerId="LiveId" clId="{DCBF758A-C1B1-4EA4-BBF1-E21823747E75}" dt="2022-03-05T20:42:32.862" v="5211" actId="47"/>
        <pc:sldMkLst>
          <pc:docMk/>
          <pc:sldMk cId="3980216645" sldId="1033"/>
        </pc:sldMkLst>
      </pc:sldChg>
      <pc:sldChg chg="new del">
        <pc:chgData name="Jorge CASTRO MEJIA" userId="b042455986ff948d" providerId="LiveId" clId="{DCBF758A-C1B1-4EA4-BBF1-E21823747E75}" dt="2022-03-05T20:42:32.862" v="5211" actId="47"/>
        <pc:sldMkLst>
          <pc:docMk/>
          <pc:sldMk cId="2970303306" sldId="1034"/>
        </pc:sldMkLst>
      </pc:sldChg>
      <pc:sldChg chg="new del">
        <pc:chgData name="Jorge CASTRO MEJIA" userId="b042455986ff948d" providerId="LiveId" clId="{DCBF758A-C1B1-4EA4-BBF1-E21823747E75}" dt="2022-03-05T20:42:32.862" v="5211" actId="47"/>
        <pc:sldMkLst>
          <pc:docMk/>
          <pc:sldMk cId="1302460704" sldId="1035"/>
        </pc:sldMkLst>
      </pc:sldChg>
      <pc:sldChg chg="new del">
        <pc:chgData name="Jorge CASTRO MEJIA" userId="b042455986ff948d" providerId="LiveId" clId="{DCBF758A-C1B1-4EA4-BBF1-E21823747E75}" dt="2022-03-05T20:42:32.862" v="5211" actId="47"/>
        <pc:sldMkLst>
          <pc:docMk/>
          <pc:sldMk cId="166213754" sldId="1036"/>
        </pc:sldMkLst>
      </pc:sldChg>
      <pc:sldChg chg="new del">
        <pc:chgData name="Jorge CASTRO MEJIA" userId="b042455986ff948d" providerId="LiveId" clId="{DCBF758A-C1B1-4EA4-BBF1-E21823747E75}" dt="2022-03-05T20:42:32.862" v="5211" actId="47"/>
        <pc:sldMkLst>
          <pc:docMk/>
          <pc:sldMk cId="1371321345" sldId="1037"/>
        </pc:sldMkLst>
      </pc:sldChg>
      <pc:sldChg chg="new del">
        <pc:chgData name="Jorge CASTRO MEJIA" userId="b042455986ff948d" providerId="LiveId" clId="{DCBF758A-C1B1-4EA4-BBF1-E21823747E75}" dt="2022-03-05T20:42:32.862" v="5211" actId="47"/>
        <pc:sldMkLst>
          <pc:docMk/>
          <pc:sldMk cId="140462208" sldId="1038"/>
        </pc:sldMkLst>
      </pc:sldChg>
      <pc:sldChg chg="new del">
        <pc:chgData name="Jorge CASTRO MEJIA" userId="b042455986ff948d" providerId="LiveId" clId="{DCBF758A-C1B1-4EA4-BBF1-E21823747E75}" dt="2022-03-05T20:42:32.862" v="5211" actId="47"/>
        <pc:sldMkLst>
          <pc:docMk/>
          <pc:sldMk cId="2940510819" sldId="1039"/>
        </pc:sldMkLst>
      </pc:sldChg>
      <pc:sldChg chg="new del">
        <pc:chgData name="Jorge CASTRO MEJIA" userId="b042455986ff948d" providerId="LiveId" clId="{DCBF758A-C1B1-4EA4-BBF1-E21823747E75}" dt="2022-03-05T20:42:32.862" v="5211" actId="47"/>
        <pc:sldMkLst>
          <pc:docMk/>
          <pc:sldMk cId="3440590515" sldId="1040"/>
        </pc:sldMkLst>
      </pc:sldChg>
      <pc:sldChg chg="new del">
        <pc:chgData name="Jorge CASTRO MEJIA" userId="b042455986ff948d" providerId="LiveId" clId="{DCBF758A-C1B1-4EA4-BBF1-E21823747E75}" dt="2022-03-05T20:42:32.862" v="5211" actId="47"/>
        <pc:sldMkLst>
          <pc:docMk/>
          <pc:sldMk cId="1313692069" sldId="1041"/>
        </pc:sldMkLst>
      </pc:sldChg>
      <pc:sldChg chg="new del">
        <pc:chgData name="Jorge CASTRO MEJIA" userId="b042455986ff948d" providerId="LiveId" clId="{DCBF758A-C1B1-4EA4-BBF1-E21823747E75}" dt="2022-03-05T20:42:32.862" v="5211" actId="47"/>
        <pc:sldMkLst>
          <pc:docMk/>
          <pc:sldMk cId="147966434" sldId="1042"/>
        </pc:sldMkLst>
      </pc:sldChg>
      <pc:sldChg chg="new del">
        <pc:chgData name="Jorge CASTRO MEJIA" userId="b042455986ff948d" providerId="LiveId" clId="{DCBF758A-C1B1-4EA4-BBF1-E21823747E75}" dt="2022-03-05T20:42:32.862" v="5211" actId="47"/>
        <pc:sldMkLst>
          <pc:docMk/>
          <pc:sldMk cId="365742624" sldId="1043"/>
        </pc:sldMkLst>
      </pc:sldChg>
      <pc:sldChg chg="new del">
        <pc:chgData name="Jorge CASTRO MEJIA" userId="b042455986ff948d" providerId="LiveId" clId="{DCBF758A-C1B1-4EA4-BBF1-E21823747E75}" dt="2022-03-05T20:42:32.862" v="5211" actId="47"/>
        <pc:sldMkLst>
          <pc:docMk/>
          <pc:sldMk cId="2853526845" sldId="1044"/>
        </pc:sldMkLst>
      </pc:sldChg>
      <pc:sldChg chg="new del">
        <pc:chgData name="Jorge CASTRO MEJIA" userId="b042455986ff948d" providerId="LiveId" clId="{DCBF758A-C1B1-4EA4-BBF1-E21823747E75}" dt="2022-03-05T20:42:32.862" v="5211" actId="47"/>
        <pc:sldMkLst>
          <pc:docMk/>
          <pc:sldMk cId="4151218843" sldId="1045"/>
        </pc:sldMkLst>
      </pc:sldChg>
      <pc:sldChg chg="new del">
        <pc:chgData name="Jorge CASTRO MEJIA" userId="b042455986ff948d" providerId="LiveId" clId="{DCBF758A-C1B1-4EA4-BBF1-E21823747E75}" dt="2022-03-05T20:42:32.862" v="5211" actId="47"/>
        <pc:sldMkLst>
          <pc:docMk/>
          <pc:sldMk cId="197173373" sldId="1046"/>
        </pc:sldMkLst>
      </pc:sldChg>
      <pc:sldChg chg="new del">
        <pc:chgData name="Jorge CASTRO MEJIA" userId="b042455986ff948d" providerId="LiveId" clId="{DCBF758A-C1B1-4EA4-BBF1-E21823747E75}" dt="2022-03-05T20:42:32.862" v="5211" actId="47"/>
        <pc:sldMkLst>
          <pc:docMk/>
          <pc:sldMk cId="902218607" sldId="1047"/>
        </pc:sldMkLst>
      </pc:sldChg>
      <pc:sldChg chg="new del">
        <pc:chgData name="Jorge CASTRO MEJIA" userId="b042455986ff948d" providerId="LiveId" clId="{DCBF758A-C1B1-4EA4-BBF1-E21823747E75}" dt="2022-03-05T20:42:32.862" v="5211" actId="47"/>
        <pc:sldMkLst>
          <pc:docMk/>
          <pc:sldMk cId="922895442" sldId="1048"/>
        </pc:sldMkLst>
      </pc:sldChg>
      <pc:sldChg chg="new del">
        <pc:chgData name="Jorge CASTRO MEJIA" userId="b042455986ff948d" providerId="LiveId" clId="{DCBF758A-C1B1-4EA4-BBF1-E21823747E75}" dt="2022-03-05T20:42:32.862" v="5211" actId="47"/>
        <pc:sldMkLst>
          <pc:docMk/>
          <pc:sldMk cId="499404293" sldId="1049"/>
        </pc:sldMkLst>
      </pc:sldChg>
      <pc:sldChg chg="new del">
        <pc:chgData name="Jorge CASTRO MEJIA" userId="b042455986ff948d" providerId="LiveId" clId="{DCBF758A-C1B1-4EA4-BBF1-E21823747E75}" dt="2022-03-05T20:42:32.862" v="5211" actId="47"/>
        <pc:sldMkLst>
          <pc:docMk/>
          <pc:sldMk cId="3090453637" sldId="1050"/>
        </pc:sldMkLst>
      </pc:sldChg>
      <pc:sldChg chg="new del">
        <pc:chgData name="Jorge CASTRO MEJIA" userId="b042455986ff948d" providerId="LiveId" clId="{DCBF758A-C1B1-4EA4-BBF1-E21823747E75}" dt="2022-03-05T20:42:32.862" v="5211" actId="47"/>
        <pc:sldMkLst>
          <pc:docMk/>
          <pc:sldMk cId="4223429870" sldId="1051"/>
        </pc:sldMkLst>
      </pc:sldChg>
      <pc:sldChg chg="new del">
        <pc:chgData name="Jorge CASTRO MEJIA" userId="b042455986ff948d" providerId="LiveId" clId="{DCBF758A-C1B1-4EA4-BBF1-E21823747E75}" dt="2022-03-05T20:42:32.862" v="5211" actId="47"/>
        <pc:sldMkLst>
          <pc:docMk/>
          <pc:sldMk cId="4028796513" sldId="1052"/>
        </pc:sldMkLst>
      </pc:sldChg>
      <pc:sldChg chg="new del">
        <pc:chgData name="Jorge CASTRO MEJIA" userId="b042455986ff948d" providerId="LiveId" clId="{DCBF758A-C1B1-4EA4-BBF1-E21823747E75}" dt="2022-03-05T20:42:32.862" v="5211" actId="47"/>
        <pc:sldMkLst>
          <pc:docMk/>
          <pc:sldMk cId="540733757" sldId="1053"/>
        </pc:sldMkLst>
      </pc:sldChg>
      <pc:sldChg chg="new del">
        <pc:chgData name="Jorge CASTRO MEJIA" userId="b042455986ff948d" providerId="LiveId" clId="{DCBF758A-C1B1-4EA4-BBF1-E21823747E75}" dt="2022-03-05T20:42:32.862" v="5211" actId="47"/>
        <pc:sldMkLst>
          <pc:docMk/>
          <pc:sldMk cId="2272382117" sldId="1054"/>
        </pc:sldMkLst>
      </pc:sldChg>
      <pc:sldChg chg="new del">
        <pc:chgData name="Jorge CASTRO MEJIA" userId="b042455986ff948d" providerId="LiveId" clId="{DCBF758A-C1B1-4EA4-BBF1-E21823747E75}" dt="2022-03-05T20:42:32.862" v="5211" actId="47"/>
        <pc:sldMkLst>
          <pc:docMk/>
          <pc:sldMk cId="2062469826" sldId="1055"/>
        </pc:sldMkLst>
      </pc:sldChg>
      <pc:sldChg chg="new del">
        <pc:chgData name="Jorge CASTRO MEJIA" userId="b042455986ff948d" providerId="LiveId" clId="{DCBF758A-C1B1-4EA4-BBF1-E21823747E75}" dt="2022-03-05T20:42:32.862" v="5211" actId="47"/>
        <pc:sldMkLst>
          <pc:docMk/>
          <pc:sldMk cId="1075631908" sldId="1056"/>
        </pc:sldMkLst>
      </pc:sldChg>
      <pc:sldChg chg="new del">
        <pc:chgData name="Jorge CASTRO MEJIA" userId="b042455986ff948d" providerId="LiveId" clId="{DCBF758A-C1B1-4EA4-BBF1-E21823747E75}" dt="2022-03-05T20:42:32.862" v="5211" actId="47"/>
        <pc:sldMkLst>
          <pc:docMk/>
          <pc:sldMk cId="2840375474" sldId="1057"/>
        </pc:sldMkLst>
      </pc:sldChg>
      <pc:sldChg chg="new del">
        <pc:chgData name="Jorge CASTRO MEJIA" userId="b042455986ff948d" providerId="LiveId" clId="{DCBF758A-C1B1-4EA4-BBF1-E21823747E75}" dt="2022-03-05T20:42:32.862" v="5211" actId="47"/>
        <pc:sldMkLst>
          <pc:docMk/>
          <pc:sldMk cId="3789849792" sldId="1058"/>
        </pc:sldMkLst>
      </pc:sldChg>
      <pc:sldChg chg="new del">
        <pc:chgData name="Jorge CASTRO MEJIA" userId="b042455986ff948d" providerId="LiveId" clId="{DCBF758A-C1B1-4EA4-BBF1-E21823747E75}" dt="2022-03-05T20:42:32.862" v="5211" actId="47"/>
        <pc:sldMkLst>
          <pc:docMk/>
          <pc:sldMk cId="1805473959" sldId="1059"/>
        </pc:sldMkLst>
      </pc:sldChg>
      <pc:sldChg chg="new del">
        <pc:chgData name="Jorge CASTRO MEJIA" userId="b042455986ff948d" providerId="LiveId" clId="{DCBF758A-C1B1-4EA4-BBF1-E21823747E75}" dt="2022-03-05T20:42:32.862" v="5211" actId="47"/>
        <pc:sldMkLst>
          <pc:docMk/>
          <pc:sldMk cId="918184019" sldId="1060"/>
        </pc:sldMkLst>
      </pc:sldChg>
      <pc:sldChg chg="new del">
        <pc:chgData name="Jorge CASTRO MEJIA" userId="b042455986ff948d" providerId="LiveId" clId="{DCBF758A-C1B1-4EA4-BBF1-E21823747E75}" dt="2022-03-05T20:42:32.862" v="5211" actId="47"/>
        <pc:sldMkLst>
          <pc:docMk/>
          <pc:sldMk cId="2072666865" sldId="1061"/>
        </pc:sldMkLst>
      </pc:sldChg>
      <pc:sldChg chg="new del">
        <pc:chgData name="Jorge CASTRO MEJIA" userId="b042455986ff948d" providerId="LiveId" clId="{DCBF758A-C1B1-4EA4-BBF1-E21823747E75}" dt="2022-03-05T20:42:32.862" v="5211" actId="47"/>
        <pc:sldMkLst>
          <pc:docMk/>
          <pc:sldMk cId="3832794715" sldId="1062"/>
        </pc:sldMkLst>
      </pc:sldChg>
      <pc:sldChg chg="new del">
        <pc:chgData name="Jorge CASTRO MEJIA" userId="b042455986ff948d" providerId="LiveId" clId="{DCBF758A-C1B1-4EA4-BBF1-E21823747E75}" dt="2022-03-05T20:42:32.862" v="5211" actId="47"/>
        <pc:sldMkLst>
          <pc:docMk/>
          <pc:sldMk cId="1538247397" sldId="1063"/>
        </pc:sldMkLst>
      </pc:sldChg>
      <pc:sldChg chg="new del">
        <pc:chgData name="Jorge CASTRO MEJIA" userId="b042455986ff948d" providerId="LiveId" clId="{DCBF758A-C1B1-4EA4-BBF1-E21823747E75}" dt="2022-03-05T20:42:32.862" v="5211" actId="47"/>
        <pc:sldMkLst>
          <pc:docMk/>
          <pc:sldMk cId="3319421533" sldId="1064"/>
        </pc:sldMkLst>
      </pc:sldChg>
      <pc:sldChg chg="new del">
        <pc:chgData name="Jorge CASTRO MEJIA" userId="b042455986ff948d" providerId="LiveId" clId="{DCBF758A-C1B1-4EA4-BBF1-E21823747E75}" dt="2022-03-05T20:42:32.862" v="5211" actId="47"/>
        <pc:sldMkLst>
          <pc:docMk/>
          <pc:sldMk cId="3109103244" sldId="1065"/>
        </pc:sldMkLst>
      </pc:sldChg>
      <pc:sldChg chg="new del">
        <pc:chgData name="Jorge CASTRO MEJIA" userId="b042455986ff948d" providerId="LiveId" clId="{DCBF758A-C1B1-4EA4-BBF1-E21823747E75}" dt="2022-03-05T20:42:32.862" v="5211" actId="47"/>
        <pc:sldMkLst>
          <pc:docMk/>
          <pc:sldMk cId="1597113244" sldId="1066"/>
        </pc:sldMkLst>
      </pc:sldChg>
      <pc:sldChg chg="new del">
        <pc:chgData name="Jorge CASTRO MEJIA" userId="b042455986ff948d" providerId="LiveId" clId="{DCBF758A-C1B1-4EA4-BBF1-E21823747E75}" dt="2022-03-05T20:42:32.862" v="5211" actId="47"/>
        <pc:sldMkLst>
          <pc:docMk/>
          <pc:sldMk cId="4127334740" sldId="1067"/>
        </pc:sldMkLst>
      </pc:sldChg>
      <pc:sldChg chg="new del">
        <pc:chgData name="Jorge CASTRO MEJIA" userId="b042455986ff948d" providerId="LiveId" clId="{DCBF758A-C1B1-4EA4-BBF1-E21823747E75}" dt="2022-03-05T20:42:32.862" v="5211" actId="47"/>
        <pc:sldMkLst>
          <pc:docMk/>
          <pc:sldMk cId="1683078501" sldId="1068"/>
        </pc:sldMkLst>
      </pc:sldChg>
      <pc:sldChg chg="new del">
        <pc:chgData name="Jorge CASTRO MEJIA" userId="b042455986ff948d" providerId="LiveId" clId="{DCBF758A-C1B1-4EA4-BBF1-E21823747E75}" dt="2022-03-05T20:42:32.862" v="5211" actId="47"/>
        <pc:sldMkLst>
          <pc:docMk/>
          <pc:sldMk cId="1969666606" sldId="1069"/>
        </pc:sldMkLst>
      </pc:sldChg>
      <pc:sldChg chg="new del">
        <pc:chgData name="Jorge CASTRO MEJIA" userId="b042455986ff948d" providerId="LiveId" clId="{DCBF758A-C1B1-4EA4-BBF1-E21823747E75}" dt="2022-03-05T20:42:32.862" v="5211" actId="47"/>
        <pc:sldMkLst>
          <pc:docMk/>
          <pc:sldMk cId="1619892035" sldId="1070"/>
        </pc:sldMkLst>
      </pc:sldChg>
      <pc:sldChg chg="new del">
        <pc:chgData name="Jorge CASTRO MEJIA" userId="b042455986ff948d" providerId="LiveId" clId="{DCBF758A-C1B1-4EA4-BBF1-E21823747E75}" dt="2022-03-05T20:42:32.862" v="5211" actId="47"/>
        <pc:sldMkLst>
          <pc:docMk/>
          <pc:sldMk cId="3278437074" sldId="1071"/>
        </pc:sldMkLst>
      </pc:sldChg>
      <pc:sldChg chg="new del">
        <pc:chgData name="Jorge CASTRO MEJIA" userId="b042455986ff948d" providerId="LiveId" clId="{DCBF758A-C1B1-4EA4-BBF1-E21823747E75}" dt="2022-03-05T20:42:32.862" v="5211" actId="47"/>
        <pc:sldMkLst>
          <pc:docMk/>
          <pc:sldMk cId="908039826" sldId="1072"/>
        </pc:sldMkLst>
      </pc:sldChg>
      <pc:sldChg chg="new del">
        <pc:chgData name="Jorge CASTRO MEJIA" userId="b042455986ff948d" providerId="LiveId" clId="{DCBF758A-C1B1-4EA4-BBF1-E21823747E75}" dt="2022-03-05T20:42:32.862" v="5211" actId="47"/>
        <pc:sldMkLst>
          <pc:docMk/>
          <pc:sldMk cId="2606657525" sldId="1073"/>
        </pc:sldMkLst>
      </pc:sldChg>
      <pc:sldChg chg="new del">
        <pc:chgData name="Jorge CASTRO MEJIA" userId="b042455986ff948d" providerId="LiveId" clId="{DCBF758A-C1B1-4EA4-BBF1-E21823747E75}" dt="2022-03-05T20:42:32.862" v="5211" actId="47"/>
        <pc:sldMkLst>
          <pc:docMk/>
          <pc:sldMk cId="2981903163" sldId="1074"/>
        </pc:sldMkLst>
      </pc:sldChg>
      <pc:sldChg chg="new del">
        <pc:chgData name="Jorge CASTRO MEJIA" userId="b042455986ff948d" providerId="LiveId" clId="{DCBF758A-C1B1-4EA4-BBF1-E21823747E75}" dt="2022-03-05T20:42:32.862" v="5211" actId="47"/>
        <pc:sldMkLst>
          <pc:docMk/>
          <pc:sldMk cId="2249230952" sldId="1075"/>
        </pc:sldMkLst>
      </pc:sldChg>
      <pc:sldChg chg="new del">
        <pc:chgData name="Jorge CASTRO MEJIA" userId="b042455986ff948d" providerId="LiveId" clId="{DCBF758A-C1B1-4EA4-BBF1-E21823747E75}" dt="2022-03-05T20:42:32.862" v="5211" actId="47"/>
        <pc:sldMkLst>
          <pc:docMk/>
          <pc:sldMk cId="3063013339" sldId="1076"/>
        </pc:sldMkLst>
      </pc:sldChg>
      <pc:sldChg chg="new del">
        <pc:chgData name="Jorge CASTRO MEJIA" userId="b042455986ff948d" providerId="LiveId" clId="{DCBF758A-C1B1-4EA4-BBF1-E21823747E75}" dt="2022-03-05T20:42:32.862" v="5211" actId="47"/>
        <pc:sldMkLst>
          <pc:docMk/>
          <pc:sldMk cId="74094314" sldId="1077"/>
        </pc:sldMkLst>
      </pc:sldChg>
      <pc:sldChg chg="new del">
        <pc:chgData name="Jorge CASTRO MEJIA" userId="b042455986ff948d" providerId="LiveId" clId="{DCBF758A-C1B1-4EA4-BBF1-E21823747E75}" dt="2022-03-05T20:42:32.862" v="5211" actId="47"/>
        <pc:sldMkLst>
          <pc:docMk/>
          <pc:sldMk cId="1858291035" sldId="1078"/>
        </pc:sldMkLst>
      </pc:sldChg>
      <pc:sldChg chg="new del">
        <pc:chgData name="Jorge CASTRO MEJIA" userId="b042455986ff948d" providerId="LiveId" clId="{DCBF758A-C1B1-4EA4-BBF1-E21823747E75}" dt="2022-03-05T20:42:32.862" v="5211" actId="47"/>
        <pc:sldMkLst>
          <pc:docMk/>
          <pc:sldMk cId="1981852711" sldId="1079"/>
        </pc:sldMkLst>
      </pc:sldChg>
      <pc:sldChg chg="new del">
        <pc:chgData name="Jorge CASTRO MEJIA" userId="b042455986ff948d" providerId="LiveId" clId="{DCBF758A-C1B1-4EA4-BBF1-E21823747E75}" dt="2022-03-05T20:42:32.862" v="5211" actId="47"/>
        <pc:sldMkLst>
          <pc:docMk/>
          <pc:sldMk cId="1766953696" sldId="1080"/>
        </pc:sldMkLst>
      </pc:sldChg>
      <pc:sldChg chg="new del">
        <pc:chgData name="Jorge CASTRO MEJIA" userId="b042455986ff948d" providerId="LiveId" clId="{DCBF758A-C1B1-4EA4-BBF1-E21823747E75}" dt="2022-03-05T20:42:32.862" v="5211" actId="47"/>
        <pc:sldMkLst>
          <pc:docMk/>
          <pc:sldMk cId="339709837" sldId="1081"/>
        </pc:sldMkLst>
      </pc:sldChg>
      <pc:sldChg chg="new del">
        <pc:chgData name="Jorge CASTRO MEJIA" userId="b042455986ff948d" providerId="LiveId" clId="{DCBF758A-C1B1-4EA4-BBF1-E21823747E75}" dt="2022-03-05T20:42:32.862" v="5211" actId="47"/>
        <pc:sldMkLst>
          <pc:docMk/>
          <pc:sldMk cId="1838227054" sldId="1082"/>
        </pc:sldMkLst>
      </pc:sldChg>
      <pc:sldChg chg="new del">
        <pc:chgData name="Jorge CASTRO MEJIA" userId="b042455986ff948d" providerId="LiveId" clId="{DCBF758A-C1B1-4EA4-BBF1-E21823747E75}" dt="2022-03-05T20:42:32.862" v="5211" actId="47"/>
        <pc:sldMkLst>
          <pc:docMk/>
          <pc:sldMk cId="3265311789" sldId="1083"/>
        </pc:sldMkLst>
      </pc:sldChg>
      <pc:sldChg chg="new del">
        <pc:chgData name="Jorge CASTRO MEJIA" userId="b042455986ff948d" providerId="LiveId" clId="{DCBF758A-C1B1-4EA4-BBF1-E21823747E75}" dt="2022-03-05T20:42:32.862" v="5211" actId="47"/>
        <pc:sldMkLst>
          <pc:docMk/>
          <pc:sldMk cId="2334132351" sldId="1084"/>
        </pc:sldMkLst>
      </pc:sldChg>
      <pc:sldChg chg="new del">
        <pc:chgData name="Jorge CASTRO MEJIA" userId="b042455986ff948d" providerId="LiveId" clId="{DCBF758A-C1B1-4EA4-BBF1-E21823747E75}" dt="2022-03-05T20:42:32.862" v="5211" actId="47"/>
        <pc:sldMkLst>
          <pc:docMk/>
          <pc:sldMk cId="740024249" sldId="1085"/>
        </pc:sldMkLst>
      </pc:sldChg>
      <pc:sldChg chg="new del">
        <pc:chgData name="Jorge CASTRO MEJIA" userId="b042455986ff948d" providerId="LiveId" clId="{DCBF758A-C1B1-4EA4-BBF1-E21823747E75}" dt="2022-03-05T20:42:32.862" v="5211" actId="47"/>
        <pc:sldMkLst>
          <pc:docMk/>
          <pc:sldMk cId="4252645363" sldId="1086"/>
        </pc:sldMkLst>
      </pc:sldChg>
      <pc:sldChg chg="new del">
        <pc:chgData name="Jorge CASTRO MEJIA" userId="b042455986ff948d" providerId="LiveId" clId="{DCBF758A-C1B1-4EA4-BBF1-E21823747E75}" dt="2022-03-05T20:42:32.862" v="5211" actId="47"/>
        <pc:sldMkLst>
          <pc:docMk/>
          <pc:sldMk cId="1088863061" sldId="1087"/>
        </pc:sldMkLst>
      </pc:sldChg>
      <pc:sldChg chg="new del">
        <pc:chgData name="Jorge CASTRO MEJIA" userId="b042455986ff948d" providerId="LiveId" clId="{DCBF758A-C1B1-4EA4-BBF1-E21823747E75}" dt="2022-03-05T20:42:32.862" v="5211" actId="47"/>
        <pc:sldMkLst>
          <pc:docMk/>
          <pc:sldMk cId="667687848" sldId="1088"/>
        </pc:sldMkLst>
      </pc:sldChg>
      <pc:sldChg chg="new del">
        <pc:chgData name="Jorge CASTRO MEJIA" userId="b042455986ff948d" providerId="LiveId" clId="{DCBF758A-C1B1-4EA4-BBF1-E21823747E75}" dt="2022-03-05T20:42:32.862" v="5211" actId="47"/>
        <pc:sldMkLst>
          <pc:docMk/>
          <pc:sldMk cId="2968832688" sldId="1089"/>
        </pc:sldMkLst>
      </pc:sldChg>
      <pc:sldChg chg="new del">
        <pc:chgData name="Jorge CASTRO MEJIA" userId="b042455986ff948d" providerId="LiveId" clId="{DCBF758A-C1B1-4EA4-BBF1-E21823747E75}" dt="2022-03-05T20:42:32.862" v="5211" actId="47"/>
        <pc:sldMkLst>
          <pc:docMk/>
          <pc:sldMk cId="3858342533" sldId="1090"/>
        </pc:sldMkLst>
      </pc:sldChg>
      <pc:sldChg chg="new del">
        <pc:chgData name="Jorge CASTRO MEJIA" userId="b042455986ff948d" providerId="LiveId" clId="{DCBF758A-C1B1-4EA4-BBF1-E21823747E75}" dt="2022-03-05T20:42:32.862" v="5211" actId="47"/>
        <pc:sldMkLst>
          <pc:docMk/>
          <pc:sldMk cId="2865235080" sldId="1091"/>
        </pc:sldMkLst>
      </pc:sldChg>
      <pc:sldChg chg="new del">
        <pc:chgData name="Jorge CASTRO MEJIA" userId="b042455986ff948d" providerId="LiveId" clId="{DCBF758A-C1B1-4EA4-BBF1-E21823747E75}" dt="2022-03-05T20:42:32.862" v="5211" actId="47"/>
        <pc:sldMkLst>
          <pc:docMk/>
          <pc:sldMk cId="1471047342" sldId="1092"/>
        </pc:sldMkLst>
      </pc:sldChg>
      <pc:sldChg chg="new del">
        <pc:chgData name="Jorge CASTRO MEJIA" userId="b042455986ff948d" providerId="LiveId" clId="{DCBF758A-C1B1-4EA4-BBF1-E21823747E75}" dt="2022-03-05T20:42:32.862" v="5211" actId="47"/>
        <pc:sldMkLst>
          <pc:docMk/>
          <pc:sldMk cId="3891390369" sldId="1093"/>
        </pc:sldMkLst>
      </pc:sldChg>
      <pc:sldChg chg="new del">
        <pc:chgData name="Jorge CASTRO MEJIA" userId="b042455986ff948d" providerId="LiveId" clId="{DCBF758A-C1B1-4EA4-BBF1-E21823747E75}" dt="2022-03-05T20:42:32.862" v="5211" actId="47"/>
        <pc:sldMkLst>
          <pc:docMk/>
          <pc:sldMk cId="868665751" sldId="1094"/>
        </pc:sldMkLst>
      </pc:sldChg>
      <pc:sldChg chg="new del">
        <pc:chgData name="Jorge CASTRO MEJIA" userId="b042455986ff948d" providerId="LiveId" clId="{DCBF758A-C1B1-4EA4-BBF1-E21823747E75}" dt="2022-03-05T20:42:32.862" v="5211" actId="47"/>
        <pc:sldMkLst>
          <pc:docMk/>
          <pc:sldMk cId="2039830948" sldId="1095"/>
        </pc:sldMkLst>
      </pc:sldChg>
      <pc:sldChg chg="new del">
        <pc:chgData name="Jorge CASTRO MEJIA" userId="b042455986ff948d" providerId="LiveId" clId="{DCBF758A-C1B1-4EA4-BBF1-E21823747E75}" dt="2022-03-05T20:42:32.862" v="5211" actId="47"/>
        <pc:sldMkLst>
          <pc:docMk/>
          <pc:sldMk cId="883546922" sldId="1096"/>
        </pc:sldMkLst>
      </pc:sldChg>
      <pc:sldChg chg="new del">
        <pc:chgData name="Jorge CASTRO MEJIA" userId="b042455986ff948d" providerId="LiveId" clId="{DCBF758A-C1B1-4EA4-BBF1-E21823747E75}" dt="2022-03-05T20:42:32.862" v="5211" actId="47"/>
        <pc:sldMkLst>
          <pc:docMk/>
          <pc:sldMk cId="703840837" sldId="1097"/>
        </pc:sldMkLst>
      </pc:sldChg>
      <pc:sldChg chg="new del">
        <pc:chgData name="Jorge CASTRO MEJIA" userId="b042455986ff948d" providerId="LiveId" clId="{DCBF758A-C1B1-4EA4-BBF1-E21823747E75}" dt="2022-03-05T20:42:32.862" v="5211" actId="47"/>
        <pc:sldMkLst>
          <pc:docMk/>
          <pc:sldMk cId="805592292" sldId="1098"/>
        </pc:sldMkLst>
      </pc:sldChg>
      <pc:sldChg chg="new del">
        <pc:chgData name="Jorge CASTRO MEJIA" userId="b042455986ff948d" providerId="LiveId" clId="{DCBF758A-C1B1-4EA4-BBF1-E21823747E75}" dt="2022-03-05T20:42:32.862" v="5211" actId="47"/>
        <pc:sldMkLst>
          <pc:docMk/>
          <pc:sldMk cId="2518858445" sldId="1099"/>
        </pc:sldMkLst>
      </pc:sldChg>
      <pc:sldChg chg="new del">
        <pc:chgData name="Jorge CASTRO MEJIA" userId="b042455986ff948d" providerId="LiveId" clId="{DCBF758A-C1B1-4EA4-BBF1-E21823747E75}" dt="2022-03-05T20:42:32.862" v="5211" actId="47"/>
        <pc:sldMkLst>
          <pc:docMk/>
          <pc:sldMk cId="1820885364" sldId="1100"/>
        </pc:sldMkLst>
      </pc:sldChg>
      <pc:sldChg chg="new del">
        <pc:chgData name="Jorge CASTRO MEJIA" userId="b042455986ff948d" providerId="LiveId" clId="{DCBF758A-C1B1-4EA4-BBF1-E21823747E75}" dt="2022-03-05T20:42:32.862" v="5211" actId="47"/>
        <pc:sldMkLst>
          <pc:docMk/>
          <pc:sldMk cId="3204444588" sldId="1101"/>
        </pc:sldMkLst>
      </pc:sldChg>
      <pc:sldChg chg="new del">
        <pc:chgData name="Jorge CASTRO MEJIA" userId="b042455986ff948d" providerId="LiveId" clId="{DCBF758A-C1B1-4EA4-BBF1-E21823747E75}" dt="2022-03-05T20:42:32.862" v="5211" actId="47"/>
        <pc:sldMkLst>
          <pc:docMk/>
          <pc:sldMk cId="778685716" sldId="1102"/>
        </pc:sldMkLst>
      </pc:sldChg>
      <pc:sldChg chg="new del">
        <pc:chgData name="Jorge CASTRO MEJIA" userId="b042455986ff948d" providerId="LiveId" clId="{DCBF758A-C1B1-4EA4-BBF1-E21823747E75}" dt="2022-03-05T20:42:32.862" v="5211" actId="47"/>
        <pc:sldMkLst>
          <pc:docMk/>
          <pc:sldMk cId="1754264639" sldId="1103"/>
        </pc:sldMkLst>
      </pc:sldChg>
      <pc:sldChg chg="new del">
        <pc:chgData name="Jorge CASTRO MEJIA" userId="b042455986ff948d" providerId="LiveId" clId="{DCBF758A-C1B1-4EA4-BBF1-E21823747E75}" dt="2022-03-05T20:42:32.862" v="5211" actId="47"/>
        <pc:sldMkLst>
          <pc:docMk/>
          <pc:sldMk cId="1351457848" sldId="1104"/>
        </pc:sldMkLst>
      </pc:sldChg>
      <pc:sldChg chg="new del">
        <pc:chgData name="Jorge CASTRO MEJIA" userId="b042455986ff948d" providerId="LiveId" clId="{DCBF758A-C1B1-4EA4-BBF1-E21823747E75}" dt="2022-03-05T20:42:32.862" v="5211" actId="47"/>
        <pc:sldMkLst>
          <pc:docMk/>
          <pc:sldMk cId="2091786283" sldId="1105"/>
        </pc:sldMkLst>
      </pc:sldChg>
      <pc:sldChg chg="new del">
        <pc:chgData name="Jorge CASTRO MEJIA" userId="b042455986ff948d" providerId="LiveId" clId="{DCBF758A-C1B1-4EA4-BBF1-E21823747E75}" dt="2022-03-05T20:42:32.862" v="5211" actId="47"/>
        <pc:sldMkLst>
          <pc:docMk/>
          <pc:sldMk cId="2740024741" sldId="1106"/>
        </pc:sldMkLst>
      </pc:sldChg>
      <pc:sldChg chg="new del">
        <pc:chgData name="Jorge CASTRO MEJIA" userId="b042455986ff948d" providerId="LiveId" clId="{DCBF758A-C1B1-4EA4-BBF1-E21823747E75}" dt="2022-03-05T20:42:32.862" v="5211" actId="47"/>
        <pc:sldMkLst>
          <pc:docMk/>
          <pc:sldMk cId="1772702593" sldId="1107"/>
        </pc:sldMkLst>
      </pc:sldChg>
      <pc:sldChg chg="new del">
        <pc:chgData name="Jorge CASTRO MEJIA" userId="b042455986ff948d" providerId="LiveId" clId="{DCBF758A-C1B1-4EA4-BBF1-E21823747E75}" dt="2022-03-05T20:42:32.862" v="5211" actId="47"/>
        <pc:sldMkLst>
          <pc:docMk/>
          <pc:sldMk cId="294114292" sldId="1108"/>
        </pc:sldMkLst>
      </pc:sldChg>
      <pc:sldChg chg="new del">
        <pc:chgData name="Jorge CASTRO MEJIA" userId="b042455986ff948d" providerId="LiveId" clId="{DCBF758A-C1B1-4EA4-BBF1-E21823747E75}" dt="2022-03-05T20:42:32.862" v="5211" actId="47"/>
        <pc:sldMkLst>
          <pc:docMk/>
          <pc:sldMk cId="224361679" sldId="1109"/>
        </pc:sldMkLst>
      </pc:sldChg>
      <pc:sldChg chg="new del">
        <pc:chgData name="Jorge CASTRO MEJIA" userId="b042455986ff948d" providerId="LiveId" clId="{DCBF758A-C1B1-4EA4-BBF1-E21823747E75}" dt="2022-03-05T20:42:32.862" v="5211" actId="47"/>
        <pc:sldMkLst>
          <pc:docMk/>
          <pc:sldMk cId="3851746886" sldId="1110"/>
        </pc:sldMkLst>
      </pc:sldChg>
      <pc:sldChg chg="new del">
        <pc:chgData name="Jorge CASTRO MEJIA" userId="b042455986ff948d" providerId="LiveId" clId="{DCBF758A-C1B1-4EA4-BBF1-E21823747E75}" dt="2022-03-05T20:42:32.862" v="5211" actId="47"/>
        <pc:sldMkLst>
          <pc:docMk/>
          <pc:sldMk cId="552661403" sldId="1111"/>
        </pc:sldMkLst>
      </pc:sldChg>
      <pc:sldChg chg="new del">
        <pc:chgData name="Jorge CASTRO MEJIA" userId="b042455986ff948d" providerId="LiveId" clId="{DCBF758A-C1B1-4EA4-BBF1-E21823747E75}" dt="2022-03-05T20:42:32.862" v="5211" actId="47"/>
        <pc:sldMkLst>
          <pc:docMk/>
          <pc:sldMk cId="928367005" sldId="1112"/>
        </pc:sldMkLst>
      </pc:sldChg>
      <pc:sldChg chg="new del">
        <pc:chgData name="Jorge CASTRO MEJIA" userId="b042455986ff948d" providerId="LiveId" clId="{DCBF758A-C1B1-4EA4-BBF1-E21823747E75}" dt="2022-03-05T20:42:32.862" v="5211" actId="47"/>
        <pc:sldMkLst>
          <pc:docMk/>
          <pc:sldMk cId="2568711280" sldId="1113"/>
        </pc:sldMkLst>
      </pc:sldChg>
      <pc:sldChg chg="new del">
        <pc:chgData name="Jorge CASTRO MEJIA" userId="b042455986ff948d" providerId="LiveId" clId="{DCBF758A-C1B1-4EA4-BBF1-E21823747E75}" dt="2022-03-05T20:42:32.862" v="5211" actId="47"/>
        <pc:sldMkLst>
          <pc:docMk/>
          <pc:sldMk cId="175051522" sldId="1114"/>
        </pc:sldMkLst>
      </pc:sldChg>
      <pc:sldChg chg="new del">
        <pc:chgData name="Jorge CASTRO MEJIA" userId="b042455986ff948d" providerId="LiveId" clId="{DCBF758A-C1B1-4EA4-BBF1-E21823747E75}" dt="2022-03-05T20:42:32.862" v="5211" actId="47"/>
        <pc:sldMkLst>
          <pc:docMk/>
          <pc:sldMk cId="3541733742" sldId="1115"/>
        </pc:sldMkLst>
      </pc:sldChg>
      <pc:sldChg chg="new del">
        <pc:chgData name="Jorge CASTRO MEJIA" userId="b042455986ff948d" providerId="LiveId" clId="{DCBF758A-C1B1-4EA4-BBF1-E21823747E75}" dt="2022-03-05T20:42:32.862" v="5211" actId="47"/>
        <pc:sldMkLst>
          <pc:docMk/>
          <pc:sldMk cId="1446623329" sldId="1116"/>
        </pc:sldMkLst>
      </pc:sldChg>
      <pc:sldChg chg="new del">
        <pc:chgData name="Jorge CASTRO MEJIA" userId="b042455986ff948d" providerId="LiveId" clId="{DCBF758A-C1B1-4EA4-BBF1-E21823747E75}" dt="2022-03-05T20:42:32.862" v="5211" actId="47"/>
        <pc:sldMkLst>
          <pc:docMk/>
          <pc:sldMk cId="1876809940" sldId="1117"/>
        </pc:sldMkLst>
      </pc:sldChg>
      <pc:sldChg chg="new del">
        <pc:chgData name="Jorge CASTRO MEJIA" userId="b042455986ff948d" providerId="LiveId" clId="{DCBF758A-C1B1-4EA4-BBF1-E21823747E75}" dt="2022-03-05T20:42:32.862" v="5211" actId="47"/>
        <pc:sldMkLst>
          <pc:docMk/>
          <pc:sldMk cId="1255590468" sldId="1118"/>
        </pc:sldMkLst>
      </pc:sldChg>
      <pc:sldChg chg="new del">
        <pc:chgData name="Jorge CASTRO MEJIA" userId="b042455986ff948d" providerId="LiveId" clId="{DCBF758A-C1B1-4EA4-BBF1-E21823747E75}" dt="2022-03-05T20:42:32.862" v="5211" actId="47"/>
        <pc:sldMkLst>
          <pc:docMk/>
          <pc:sldMk cId="945229789" sldId="1119"/>
        </pc:sldMkLst>
      </pc:sldChg>
      <pc:sldChg chg="new del">
        <pc:chgData name="Jorge CASTRO MEJIA" userId="b042455986ff948d" providerId="LiveId" clId="{DCBF758A-C1B1-4EA4-BBF1-E21823747E75}" dt="2022-03-05T20:42:32.862" v="5211" actId="47"/>
        <pc:sldMkLst>
          <pc:docMk/>
          <pc:sldMk cId="4190494208" sldId="1120"/>
        </pc:sldMkLst>
      </pc:sldChg>
      <pc:sldChg chg="new del">
        <pc:chgData name="Jorge CASTRO MEJIA" userId="b042455986ff948d" providerId="LiveId" clId="{DCBF758A-C1B1-4EA4-BBF1-E21823747E75}" dt="2022-03-05T20:42:32.862" v="5211" actId="47"/>
        <pc:sldMkLst>
          <pc:docMk/>
          <pc:sldMk cId="380060594" sldId="1121"/>
        </pc:sldMkLst>
      </pc:sldChg>
      <pc:sldChg chg="new del">
        <pc:chgData name="Jorge CASTRO MEJIA" userId="b042455986ff948d" providerId="LiveId" clId="{DCBF758A-C1B1-4EA4-BBF1-E21823747E75}" dt="2022-03-05T20:42:32.862" v="5211" actId="47"/>
        <pc:sldMkLst>
          <pc:docMk/>
          <pc:sldMk cId="3594120161" sldId="1122"/>
        </pc:sldMkLst>
      </pc:sldChg>
      <pc:sldChg chg="new del">
        <pc:chgData name="Jorge CASTRO MEJIA" userId="b042455986ff948d" providerId="LiveId" clId="{DCBF758A-C1B1-4EA4-BBF1-E21823747E75}" dt="2022-03-05T20:42:32.862" v="5211" actId="47"/>
        <pc:sldMkLst>
          <pc:docMk/>
          <pc:sldMk cId="1733813166" sldId="1123"/>
        </pc:sldMkLst>
      </pc:sldChg>
      <pc:sldChg chg="new del">
        <pc:chgData name="Jorge CASTRO MEJIA" userId="b042455986ff948d" providerId="LiveId" clId="{DCBF758A-C1B1-4EA4-BBF1-E21823747E75}" dt="2022-03-05T20:42:32.862" v="5211" actId="47"/>
        <pc:sldMkLst>
          <pc:docMk/>
          <pc:sldMk cId="3282649552" sldId="1124"/>
        </pc:sldMkLst>
      </pc:sldChg>
      <pc:sldChg chg="new del">
        <pc:chgData name="Jorge CASTRO MEJIA" userId="b042455986ff948d" providerId="LiveId" clId="{DCBF758A-C1B1-4EA4-BBF1-E21823747E75}" dt="2022-03-05T20:42:32.862" v="5211" actId="47"/>
        <pc:sldMkLst>
          <pc:docMk/>
          <pc:sldMk cId="439580050" sldId="1125"/>
        </pc:sldMkLst>
      </pc:sldChg>
      <pc:sldChg chg="new del">
        <pc:chgData name="Jorge CASTRO MEJIA" userId="b042455986ff948d" providerId="LiveId" clId="{DCBF758A-C1B1-4EA4-BBF1-E21823747E75}" dt="2022-03-05T20:42:32.862" v="5211" actId="47"/>
        <pc:sldMkLst>
          <pc:docMk/>
          <pc:sldMk cId="544531171" sldId="1126"/>
        </pc:sldMkLst>
      </pc:sldChg>
      <pc:sldChg chg="new del">
        <pc:chgData name="Jorge CASTRO MEJIA" userId="b042455986ff948d" providerId="LiveId" clId="{DCBF758A-C1B1-4EA4-BBF1-E21823747E75}" dt="2022-03-05T20:42:32.862" v="5211" actId="47"/>
        <pc:sldMkLst>
          <pc:docMk/>
          <pc:sldMk cId="2608884960" sldId="1127"/>
        </pc:sldMkLst>
      </pc:sldChg>
      <pc:sldChg chg="new del">
        <pc:chgData name="Jorge CASTRO MEJIA" userId="b042455986ff948d" providerId="LiveId" clId="{DCBF758A-C1B1-4EA4-BBF1-E21823747E75}" dt="2022-03-05T20:42:32.862" v="5211" actId="47"/>
        <pc:sldMkLst>
          <pc:docMk/>
          <pc:sldMk cId="2963958558" sldId="1128"/>
        </pc:sldMkLst>
      </pc:sldChg>
      <pc:sldChg chg="new del">
        <pc:chgData name="Jorge CASTRO MEJIA" userId="b042455986ff948d" providerId="LiveId" clId="{DCBF758A-C1B1-4EA4-BBF1-E21823747E75}" dt="2022-03-05T20:42:32.862" v="5211" actId="47"/>
        <pc:sldMkLst>
          <pc:docMk/>
          <pc:sldMk cId="3519977578" sldId="1129"/>
        </pc:sldMkLst>
      </pc:sldChg>
      <pc:sldChg chg="new del">
        <pc:chgData name="Jorge CASTRO MEJIA" userId="b042455986ff948d" providerId="LiveId" clId="{DCBF758A-C1B1-4EA4-BBF1-E21823747E75}" dt="2022-03-05T20:42:32.862" v="5211" actId="47"/>
        <pc:sldMkLst>
          <pc:docMk/>
          <pc:sldMk cId="3035296424" sldId="1130"/>
        </pc:sldMkLst>
      </pc:sldChg>
      <pc:sldChg chg="new del">
        <pc:chgData name="Jorge CASTRO MEJIA" userId="b042455986ff948d" providerId="LiveId" clId="{DCBF758A-C1B1-4EA4-BBF1-E21823747E75}" dt="2022-03-05T20:42:32.862" v="5211" actId="47"/>
        <pc:sldMkLst>
          <pc:docMk/>
          <pc:sldMk cId="1493742901" sldId="1131"/>
        </pc:sldMkLst>
      </pc:sldChg>
      <pc:sldChg chg="new del">
        <pc:chgData name="Jorge CASTRO MEJIA" userId="b042455986ff948d" providerId="LiveId" clId="{DCBF758A-C1B1-4EA4-BBF1-E21823747E75}" dt="2022-03-05T20:42:32.862" v="5211" actId="47"/>
        <pc:sldMkLst>
          <pc:docMk/>
          <pc:sldMk cId="3828913180" sldId="1132"/>
        </pc:sldMkLst>
      </pc:sldChg>
      <pc:sldChg chg="new del">
        <pc:chgData name="Jorge CASTRO MEJIA" userId="b042455986ff948d" providerId="LiveId" clId="{DCBF758A-C1B1-4EA4-BBF1-E21823747E75}" dt="2022-03-05T20:42:32.862" v="5211" actId="47"/>
        <pc:sldMkLst>
          <pc:docMk/>
          <pc:sldMk cId="368614576" sldId="1133"/>
        </pc:sldMkLst>
      </pc:sldChg>
      <pc:sldChg chg="new del">
        <pc:chgData name="Jorge CASTRO MEJIA" userId="b042455986ff948d" providerId="LiveId" clId="{DCBF758A-C1B1-4EA4-BBF1-E21823747E75}" dt="2022-03-05T20:42:32.862" v="5211" actId="47"/>
        <pc:sldMkLst>
          <pc:docMk/>
          <pc:sldMk cId="2245399260" sldId="1134"/>
        </pc:sldMkLst>
      </pc:sldChg>
      <pc:sldChg chg="new del">
        <pc:chgData name="Jorge CASTRO MEJIA" userId="b042455986ff948d" providerId="LiveId" clId="{DCBF758A-C1B1-4EA4-BBF1-E21823747E75}" dt="2022-03-05T20:42:32.862" v="5211" actId="47"/>
        <pc:sldMkLst>
          <pc:docMk/>
          <pc:sldMk cId="2361657135" sldId="1135"/>
        </pc:sldMkLst>
      </pc:sldChg>
      <pc:sldChg chg="new del">
        <pc:chgData name="Jorge CASTRO MEJIA" userId="b042455986ff948d" providerId="LiveId" clId="{DCBF758A-C1B1-4EA4-BBF1-E21823747E75}" dt="2022-03-05T20:42:32.862" v="5211" actId="47"/>
        <pc:sldMkLst>
          <pc:docMk/>
          <pc:sldMk cId="1219041732" sldId="1136"/>
        </pc:sldMkLst>
      </pc:sldChg>
      <pc:sldChg chg="new del">
        <pc:chgData name="Jorge CASTRO MEJIA" userId="b042455986ff948d" providerId="LiveId" clId="{DCBF758A-C1B1-4EA4-BBF1-E21823747E75}" dt="2022-03-05T20:42:32.862" v="5211" actId="47"/>
        <pc:sldMkLst>
          <pc:docMk/>
          <pc:sldMk cId="2534861010" sldId="1137"/>
        </pc:sldMkLst>
      </pc:sldChg>
      <pc:sldChg chg="new del">
        <pc:chgData name="Jorge CASTRO MEJIA" userId="b042455986ff948d" providerId="LiveId" clId="{DCBF758A-C1B1-4EA4-BBF1-E21823747E75}" dt="2022-03-05T20:42:32.862" v="5211" actId="47"/>
        <pc:sldMkLst>
          <pc:docMk/>
          <pc:sldMk cId="1885919934" sldId="1138"/>
        </pc:sldMkLst>
      </pc:sldChg>
      <pc:sldChg chg="new del">
        <pc:chgData name="Jorge CASTRO MEJIA" userId="b042455986ff948d" providerId="LiveId" clId="{DCBF758A-C1B1-4EA4-BBF1-E21823747E75}" dt="2022-03-05T20:42:32.862" v="5211" actId="47"/>
        <pc:sldMkLst>
          <pc:docMk/>
          <pc:sldMk cId="2179228211" sldId="1139"/>
        </pc:sldMkLst>
      </pc:sldChg>
      <pc:sldChg chg="new del">
        <pc:chgData name="Jorge CASTRO MEJIA" userId="b042455986ff948d" providerId="LiveId" clId="{DCBF758A-C1B1-4EA4-BBF1-E21823747E75}" dt="2022-03-05T20:42:32.862" v="5211" actId="47"/>
        <pc:sldMkLst>
          <pc:docMk/>
          <pc:sldMk cId="3256996078" sldId="1140"/>
        </pc:sldMkLst>
      </pc:sldChg>
      <pc:sldChg chg="new del">
        <pc:chgData name="Jorge CASTRO MEJIA" userId="b042455986ff948d" providerId="LiveId" clId="{DCBF758A-C1B1-4EA4-BBF1-E21823747E75}" dt="2022-03-05T20:42:32.862" v="5211" actId="47"/>
        <pc:sldMkLst>
          <pc:docMk/>
          <pc:sldMk cId="3326627478" sldId="1141"/>
        </pc:sldMkLst>
      </pc:sldChg>
      <pc:sldChg chg="new del">
        <pc:chgData name="Jorge CASTRO MEJIA" userId="b042455986ff948d" providerId="LiveId" clId="{DCBF758A-C1B1-4EA4-BBF1-E21823747E75}" dt="2022-03-05T20:42:32.862" v="5211" actId="47"/>
        <pc:sldMkLst>
          <pc:docMk/>
          <pc:sldMk cId="4212922972" sldId="1142"/>
        </pc:sldMkLst>
      </pc:sldChg>
      <pc:sldChg chg="new del">
        <pc:chgData name="Jorge CASTRO MEJIA" userId="b042455986ff948d" providerId="LiveId" clId="{DCBF758A-C1B1-4EA4-BBF1-E21823747E75}" dt="2022-03-05T20:42:32.862" v="5211" actId="47"/>
        <pc:sldMkLst>
          <pc:docMk/>
          <pc:sldMk cId="2509698252" sldId="1143"/>
        </pc:sldMkLst>
      </pc:sldChg>
      <pc:sldChg chg="new del">
        <pc:chgData name="Jorge CASTRO MEJIA" userId="b042455986ff948d" providerId="LiveId" clId="{DCBF758A-C1B1-4EA4-BBF1-E21823747E75}" dt="2022-03-05T20:42:32.862" v="5211" actId="47"/>
        <pc:sldMkLst>
          <pc:docMk/>
          <pc:sldMk cId="4088135519" sldId="1144"/>
        </pc:sldMkLst>
      </pc:sldChg>
      <pc:sldChg chg="new del">
        <pc:chgData name="Jorge CASTRO MEJIA" userId="b042455986ff948d" providerId="LiveId" clId="{DCBF758A-C1B1-4EA4-BBF1-E21823747E75}" dt="2022-03-05T20:42:32.862" v="5211" actId="47"/>
        <pc:sldMkLst>
          <pc:docMk/>
          <pc:sldMk cId="1922472219" sldId="1145"/>
        </pc:sldMkLst>
      </pc:sldChg>
      <pc:sldChg chg="new del">
        <pc:chgData name="Jorge CASTRO MEJIA" userId="b042455986ff948d" providerId="LiveId" clId="{DCBF758A-C1B1-4EA4-BBF1-E21823747E75}" dt="2022-03-05T20:42:32.862" v="5211" actId="47"/>
        <pc:sldMkLst>
          <pc:docMk/>
          <pc:sldMk cId="892906734" sldId="1146"/>
        </pc:sldMkLst>
      </pc:sldChg>
      <pc:sldChg chg="new del">
        <pc:chgData name="Jorge CASTRO MEJIA" userId="b042455986ff948d" providerId="LiveId" clId="{DCBF758A-C1B1-4EA4-BBF1-E21823747E75}" dt="2022-03-05T20:42:32.862" v="5211" actId="47"/>
        <pc:sldMkLst>
          <pc:docMk/>
          <pc:sldMk cId="856810539" sldId="1147"/>
        </pc:sldMkLst>
      </pc:sldChg>
      <pc:sldChg chg="new del">
        <pc:chgData name="Jorge CASTRO MEJIA" userId="b042455986ff948d" providerId="LiveId" clId="{DCBF758A-C1B1-4EA4-BBF1-E21823747E75}" dt="2022-03-05T20:42:32.862" v="5211" actId="47"/>
        <pc:sldMkLst>
          <pc:docMk/>
          <pc:sldMk cId="2705183239" sldId="1148"/>
        </pc:sldMkLst>
      </pc:sldChg>
      <pc:sldChg chg="new del">
        <pc:chgData name="Jorge CASTRO MEJIA" userId="b042455986ff948d" providerId="LiveId" clId="{DCBF758A-C1B1-4EA4-BBF1-E21823747E75}" dt="2022-03-05T20:42:32.862" v="5211" actId="47"/>
        <pc:sldMkLst>
          <pc:docMk/>
          <pc:sldMk cId="2932740986" sldId="1149"/>
        </pc:sldMkLst>
      </pc:sldChg>
      <pc:sldChg chg="new del">
        <pc:chgData name="Jorge CASTRO MEJIA" userId="b042455986ff948d" providerId="LiveId" clId="{DCBF758A-C1B1-4EA4-BBF1-E21823747E75}" dt="2022-03-05T20:42:32.862" v="5211" actId="47"/>
        <pc:sldMkLst>
          <pc:docMk/>
          <pc:sldMk cId="632018136" sldId="1150"/>
        </pc:sldMkLst>
      </pc:sldChg>
      <pc:sldChg chg="new del">
        <pc:chgData name="Jorge CASTRO MEJIA" userId="b042455986ff948d" providerId="LiveId" clId="{DCBF758A-C1B1-4EA4-BBF1-E21823747E75}" dt="2022-03-05T20:42:32.862" v="5211" actId="47"/>
        <pc:sldMkLst>
          <pc:docMk/>
          <pc:sldMk cId="1801599239" sldId="1151"/>
        </pc:sldMkLst>
      </pc:sldChg>
      <pc:sldChg chg="new del">
        <pc:chgData name="Jorge CASTRO MEJIA" userId="b042455986ff948d" providerId="LiveId" clId="{DCBF758A-C1B1-4EA4-BBF1-E21823747E75}" dt="2022-03-05T20:42:32.862" v="5211" actId="47"/>
        <pc:sldMkLst>
          <pc:docMk/>
          <pc:sldMk cId="1123179981" sldId="1152"/>
        </pc:sldMkLst>
      </pc:sldChg>
      <pc:sldChg chg="new del">
        <pc:chgData name="Jorge CASTRO MEJIA" userId="b042455986ff948d" providerId="LiveId" clId="{DCBF758A-C1B1-4EA4-BBF1-E21823747E75}" dt="2022-03-05T20:42:32.862" v="5211" actId="47"/>
        <pc:sldMkLst>
          <pc:docMk/>
          <pc:sldMk cId="1321950468" sldId="1153"/>
        </pc:sldMkLst>
      </pc:sldChg>
      <pc:sldChg chg="new del">
        <pc:chgData name="Jorge CASTRO MEJIA" userId="b042455986ff948d" providerId="LiveId" clId="{DCBF758A-C1B1-4EA4-BBF1-E21823747E75}" dt="2022-03-05T20:42:32.862" v="5211" actId="47"/>
        <pc:sldMkLst>
          <pc:docMk/>
          <pc:sldMk cId="3970809922" sldId="1154"/>
        </pc:sldMkLst>
      </pc:sldChg>
      <pc:sldChg chg="new del">
        <pc:chgData name="Jorge CASTRO MEJIA" userId="b042455986ff948d" providerId="LiveId" clId="{DCBF758A-C1B1-4EA4-BBF1-E21823747E75}" dt="2022-03-05T20:42:32.862" v="5211" actId="47"/>
        <pc:sldMkLst>
          <pc:docMk/>
          <pc:sldMk cId="544328293" sldId="1155"/>
        </pc:sldMkLst>
      </pc:sldChg>
      <pc:sldChg chg="new del">
        <pc:chgData name="Jorge CASTRO MEJIA" userId="b042455986ff948d" providerId="LiveId" clId="{DCBF758A-C1B1-4EA4-BBF1-E21823747E75}" dt="2022-03-05T20:42:32.862" v="5211" actId="47"/>
        <pc:sldMkLst>
          <pc:docMk/>
          <pc:sldMk cId="958954201" sldId="1156"/>
        </pc:sldMkLst>
      </pc:sldChg>
      <pc:sldChg chg="new del">
        <pc:chgData name="Jorge CASTRO MEJIA" userId="b042455986ff948d" providerId="LiveId" clId="{DCBF758A-C1B1-4EA4-BBF1-E21823747E75}" dt="2022-03-05T20:42:32.862" v="5211" actId="47"/>
        <pc:sldMkLst>
          <pc:docMk/>
          <pc:sldMk cId="4097567909" sldId="1157"/>
        </pc:sldMkLst>
      </pc:sldChg>
      <pc:sldChg chg="new del">
        <pc:chgData name="Jorge CASTRO MEJIA" userId="b042455986ff948d" providerId="LiveId" clId="{DCBF758A-C1B1-4EA4-BBF1-E21823747E75}" dt="2022-03-05T20:42:32.862" v="5211" actId="47"/>
        <pc:sldMkLst>
          <pc:docMk/>
          <pc:sldMk cId="303515643" sldId="1158"/>
        </pc:sldMkLst>
      </pc:sldChg>
      <pc:sldChg chg="new del">
        <pc:chgData name="Jorge CASTRO MEJIA" userId="b042455986ff948d" providerId="LiveId" clId="{DCBF758A-C1B1-4EA4-BBF1-E21823747E75}" dt="2022-03-05T20:42:32.862" v="5211" actId="47"/>
        <pc:sldMkLst>
          <pc:docMk/>
          <pc:sldMk cId="1590740736" sldId="1159"/>
        </pc:sldMkLst>
      </pc:sldChg>
      <pc:sldChg chg="new del">
        <pc:chgData name="Jorge CASTRO MEJIA" userId="b042455986ff948d" providerId="LiveId" clId="{DCBF758A-C1B1-4EA4-BBF1-E21823747E75}" dt="2022-03-05T20:42:32.862" v="5211" actId="47"/>
        <pc:sldMkLst>
          <pc:docMk/>
          <pc:sldMk cId="4132602630" sldId="1160"/>
        </pc:sldMkLst>
      </pc:sldChg>
      <pc:sldChg chg="new del">
        <pc:chgData name="Jorge CASTRO MEJIA" userId="b042455986ff948d" providerId="LiveId" clId="{DCBF758A-C1B1-4EA4-BBF1-E21823747E75}" dt="2022-03-05T20:42:32.862" v="5211" actId="47"/>
        <pc:sldMkLst>
          <pc:docMk/>
          <pc:sldMk cId="3983886615" sldId="1161"/>
        </pc:sldMkLst>
      </pc:sldChg>
      <pc:sldChg chg="new del">
        <pc:chgData name="Jorge CASTRO MEJIA" userId="b042455986ff948d" providerId="LiveId" clId="{DCBF758A-C1B1-4EA4-BBF1-E21823747E75}" dt="2022-03-05T20:42:32.862" v="5211" actId="47"/>
        <pc:sldMkLst>
          <pc:docMk/>
          <pc:sldMk cId="1231216746" sldId="1162"/>
        </pc:sldMkLst>
      </pc:sldChg>
      <pc:sldChg chg="new del">
        <pc:chgData name="Jorge CASTRO MEJIA" userId="b042455986ff948d" providerId="LiveId" clId="{DCBF758A-C1B1-4EA4-BBF1-E21823747E75}" dt="2022-03-05T20:42:32.862" v="5211" actId="47"/>
        <pc:sldMkLst>
          <pc:docMk/>
          <pc:sldMk cId="513597398" sldId="1163"/>
        </pc:sldMkLst>
      </pc:sldChg>
      <pc:sldChg chg="new del">
        <pc:chgData name="Jorge CASTRO MEJIA" userId="b042455986ff948d" providerId="LiveId" clId="{DCBF758A-C1B1-4EA4-BBF1-E21823747E75}" dt="2022-03-05T20:42:32.862" v="5211" actId="47"/>
        <pc:sldMkLst>
          <pc:docMk/>
          <pc:sldMk cId="2049814979" sldId="1164"/>
        </pc:sldMkLst>
      </pc:sldChg>
      <pc:sldChg chg="new del">
        <pc:chgData name="Jorge CASTRO MEJIA" userId="b042455986ff948d" providerId="LiveId" clId="{DCBF758A-C1B1-4EA4-BBF1-E21823747E75}" dt="2022-03-05T20:42:32.862" v="5211" actId="47"/>
        <pc:sldMkLst>
          <pc:docMk/>
          <pc:sldMk cId="2246446038" sldId="1165"/>
        </pc:sldMkLst>
      </pc:sldChg>
      <pc:sldChg chg="new del">
        <pc:chgData name="Jorge CASTRO MEJIA" userId="b042455986ff948d" providerId="LiveId" clId="{DCBF758A-C1B1-4EA4-BBF1-E21823747E75}" dt="2022-03-05T20:42:32.862" v="5211" actId="47"/>
        <pc:sldMkLst>
          <pc:docMk/>
          <pc:sldMk cId="1299999181" sldId="1166"/>
        </pc:sldMkLst>
      </pc:sldChg>
      <pc:sldChg chg="new del">
        <pc:chgData name="Jorge CASTRO MEJIA" userId="b042455986ff948d" providerId="LiveId" clId="{DCBF758A-C1B1-4EA4-BBF1-E21823747E75}" dt="2022-03-05T20:42:32.862" v="5211" actId="47"/>
        <pc:sldMkLst>
          <pc:docMk/>
          <pc:sldMk cId="2555572781" sldId="1167"/>
        </pc:sldMkLst>
      </pc:sldChg>
      <pc:sldChg chg="new del">
        <pc:chgData name="Jorge CASTRO MEJIA" userId="b042455986ff948d" providerId="LiveId" clId="{DCBF758A-C1B1-4EA4-BBF1-E21823747E75}" dt="2022-03-05T20:42:32.862" v="5211" actId="47"/>
        <pc:sldMkLst>
          <pc:docMk/>
          <pc:sldMk cId="2627559386" sldId="1168"/>
        </pc:sldMkLst>
      </pc:sldChg>
      <pc:sldChg chg="new del">
        <pc:chgData name="Jorge CASTRO MEJIA" userId="b042455986ff948d" providerId="LiveId" clId="{DCBF758A-C1B1-4EA4-BBF1-E21823747E75}" dt="2022-03-05T20:42:32.862" v="5211" actId="47"/>
        <pc:sldMkLst>
          <pc:docMk/>
          <pc:sldMk cId="962537392" sldId="1169"/>
        </pc:sldMkLst>
      </pc:sldChg>
      <pc:sldChg chg="new del">
        <pc:chgData name="Jorge CASTRO MEJIA" userId="b042455986ff948d" providerId="LiveId" clId="{DCBF758A-C1B1-4EA4-BBF1-E21823747E75}" dt="2022-03-05T20:42:32.862" v="5211" actId="47"/>
        <pc:sldMkLst>
          <pc:docMk/>
          <pc:sldMk cId="1966277082" sldId="1170"/>
        </pc:sldMkLst>
      </pc:sldChg>
      <pc:sldChg chg="new del">
        <pc:chgData name="Jorge CASTRO MEJIA" userId="b042455986ff948d" providerId="LiveId" clId="{DCBF758A-C1B1-4EA4-BBF1-E21823747E75}" dt="2022-03-05T20:42:32.862" v="5211" actId="47"/>
        <pc:sldMkLst>
          <pc:docMk/>
          <pc:sldMk cId="1560808282" sldId="1171"/>
        </pc:sldMkLst>
      </pc:sldChg>
      <pc:sldChg chg="new del">
        <pc:chgData name="Jorge CASTRO MEJIA" userId="b042455986ff948d" providerId="LiveId" clId="{DCBF758A-C1B1-4EA4-BBF1-E21823747E75}" dt="2022-03-05T20:42:32.862" v="5211" actId="47"/>
        <pc:sldMkLst>
          <pc:docMk/>
          <pc:sldMk cId="1002854646" sldId="1172"/>
        </pc:sldMkLst>
      </pc:sldChg>
      <pc:sldChg chg="new del">
        <pc:chgData name="Jorge CASTRO MEJIA" userId="b042455986ff948d" providerId="LiveId" clId="{DCBF758A-C1B1-4EA4-BBF1-E21823747E75}" dt="2022-03-05T20:42:32.862" v="5211" actId="47"/>
        <pc:sldMkLst>
          <pc:docMk/>
          <pc:sldMk cId="1532527260" sldId="1173"/>
        </pc:sldMkLst>
      </pc:sldChg>
      <pc:sldChg chg="new del">
        <pc:chgData name="Jorge CASTRO MEJIA" userId="b042455986ff948d" providerId="LiveId" clId="{DCBF758A-C1B1-4EA4-BBF1-E21823747E75}" dt="2022-03-05T20:42:32.862" v="5211" actId="47"/>
        <pc:sldMkLst>
          <pc:docMk/>
          <pc:sldMk cId="3749576881" sldId="1174"/>
        </pc:sldMkLst>
      </pc:sldChg>
      <pc:sldChg chg="new del">
        <pc:chgData name="Jorge CASTRO MEJIA" userId="b042455986ff948d" providerId="LiveId" clId="{DCBF758A-C1B1-4EA4-BBF1-E21823747E75}" dt="2022-03-05T20:42:32.862" v="5211" actId="47"/>
        <pc:sldMkLst>
          <pc:docMk/>
          <pc:sldMk cId="3360820448" sldId="1175"/>
        </pc:sldMkLst>
      </pc:sldChg>
      <pc:sldChg chg="new del">
        <pc:chgData name="Jorge CASTRO MEJIA" userId="b042455986ff948d" providerId="LiveId" clId="{DCBF758A-C1B1-4EA4-BBF1-E21823747E75}" dt="2022-03-05T20:42:32.862" v="5211" actId="47"/>
        <pc:sldMkLst>
          <pc:docMk/>
          <pc:sldMk cId="2570967793" sldId="1176"/>
        </pc:sldMkLst>
      </pc:sldChg>
      <pc:sldChg chg="new del">
        <pc:chgData name="Jorge CASTRO MEJIA" userId="b042455986ff948d" providerId="LiveId" clId="{DCBF758A-C1B1-4EA4-BBF1-E21823747E75}" dt="2022-03-05T20:42:32.862" v="5211" actId="47"/>
        <pc:sldMkLst>
          <pc:docMk/>
          <pc:sldMk cId="3511005399" sldId="1177"/>
        </pc:sldMkLst>
      </pc:sldChg>
      <pc:sldChg chg="new del">
        <pc:chgData name="Jorge CASTRO MEJIA" userId="b042455986ff948d" providerId="LiveId" clId="{DCBF758A-C1B1-4EA4-BBF1-E21823747E75}" dt="2022-03-05T20:42:32.862" v="5211" actId="47"/>
        <pc:sldMkLst>
          <pc:docMk/>
          <pc:sldMk cId="3506138011" sldId="1178"/>
        </pc:sldMkLst>
      </pc:sldChg>
      <pc:sldChg chg="new del">
        <pc:chgData name="Jorge CASTRO MEJIA" userId="b042455986ff948d" providerId="LiveId" clId="{DCBF758A-C1B1-4EA4-BBF1-E21823747E75}" dt="2022-03-05T20:42:32.862" v="5211" actId="47"/>
        <pc:sldMkLst>
          <pc:docMk/>
          <pc:sldMk cId="291877505" sldId="1179"/>
        </pc:sldMkLst>
      </pc:sldChg>
      <pc:sldChg chg="new del">
        <pc:chgData name="Jorge CASTRO MEJIA" userId="b042455986ff948d" providerId="LiveId" clId="{DCBF758A-C1B1-4EA4-BBF1-E21823747E75}" dt="2022-03-05T20:42:32.862" v="5211" actId="47"/>
        <pc:sldMkLst>
          <pc:docMk/>
          <pc:sldMk cId="3095913602" sldId="1180"/>
        </pc:sldMkLst>
      </pc:sldChg>
      <pc:sldChg chg="new del">
        <pc:chgData name="Jorge CASTRO MEJIA" userId="b042455986ff948d" providerId="LiveId" clId="{DCBF758A-C1B1-4EA4-BBF1-E21823747E75}" dt="2022-03-05T20:42:32.862" v="5211" actId="47"/>
        <pc:sldMkLst>
          <pc:docMk/>
          <pc:sldMk cId="3496740539" sldId="1181"/>
        </pc:sldMkLst>
      </pc:sldChg>
      <pc:sldChg chg="new del">
        <pc:chgData name="Jorge CASTRO MEJIA" userId="b042455986ff948d" providerId="LiveId" clId="{DCBF758A-C1B1-4EA4-BBF1-E21823747E75}" dt="2022-03-05T20:42:32.862" v="5211" actId="47"/>
        <pc:sldMkLst>
          <pc:docMk/>
          <pc:sldMk cId="2170842157" sldId="1182"/>
        </pc:sldMkLst>
      </pc:sldChg>
      <pc:sldChg chg="new del">
        <pc:chgData name="Jorge CASTRO MEJIA" userId="b042455986ff948d" providerId="LiveId" clId="{DCBF758A-C1B1-4EA4-BBF1-E21823747E75}" dt="2022-03-05T20:42:32.862" v="5211" actId="47"/>
        <pc:sldMkLst>
          <pc:docMk/>
          <pc:sldMk cId="4053112348" sldId="1183"/>
        </pc:sldMkLst>
      </pc:sldChg>
      <pc:sldChg chg="new del">
        <pc:chgData name="Jorge CASTRO MEJIA" userId="b042455986ff948d" providerId="LiveId" clId="{DCBF758A-C1B1-4EA4-BBF1-E21823747E75}" dt="2022-03-05T20:42:32.862" v="5211" actId="47"/>
        <pc:sldMkLst>
          <pc:docMk/>
          <pc:sldMk cId="902367631" sldId="1184"/>
        </pc:sldMkLst>
      </pc:sldChg>
      <pc:sldChg chg="new del">
        <pc:chgData name="Jorge CASTRO MEJIA" userId="b042455986ff948d" providerId="LiveId" clId="{DCBF758A-C1B1-4EA4-BBF1-E21823747E75}" dt="2022-03-05T20:42:32.862" v="5211" actId="47"/>
        <pc:sldMkLst>
          <pc:docMk/>
          <pc:sldMk cId="3831968241" sldId="1185"/>
        </pc:sldMkLst>
      </pc:sldChg>
      <pc:sldChg chg="new del">
        <pc:chgData name="Jorge CASTRO MEJIA" userId="b042455986ff948d" providerId="LiveId" clId="{DCBF758A-C1B1-4EA4-BBF1-E21823747E75}" dt="2022-03-05T20:42:32.862" v="5211" actId="47"/>
        <pc:sldMkLst>
          <pc:docMk/>
          <pc:sldMk cId="1286966297" sldId="1186"/>
        </pc:sldMkLst>
      </pc:sldChg>
      <pc:sldChg chg="new del">
        <pc:chgData name="Jorge CASTRO MEJIA" userId="b042455986ff948d" providerId="LiveId" clId="{DCBF758A-C1B1-4EA4-BBF1-E21823747E75}" dt="2022-03-05T20:42:32.862" v="5211" actId="47"/>
        <pc:sldMkLst>
          <pc:docMk/>
          <pc:sldMk cId="1706495997" sldId="1187"/>
        </pc:sldMkLst>
      </pc:sldChg>
      <pc:sldChg chg="new del">
        <pc:chgData name="Jorge CASTRO MEJIA" userId="b042455986ff948d" providerId="LiveId" clId="{DCBF758A-C1B1-4EA4-BBF1-E21823747E75}" dt="2022-03-05T20:42:32.862" v="5211" actId="47"/>
        <pc:sldMkLst>
          <pc:docMk/>
          <pc:sldMk cId="4147296193" sldId="1188"/>
        </pc:sldMkLst>
      </pc:sldChg>
      <pc:sldChg chg="new del">
        <pc:chgData name="Jorge CASTRO MEJIA" userId="b042455986ff948d" providerId="LiveId" clId="{DCBF758A-C1B1-4EA4-BBF1-E21823747E75}" dt="2022-03-05T20:42:32.862" v="5211" actId="47"/>
        <pc:sldMkLst>
          <pc:docMk/>
          <pc:sldMk cId="3263531718" sldId="1189"/>
        </pc:sldMkLst>
      </pc:sldChg>
      <pc:sldChg chg="new del">
        <pc:chgData name="Jorge CASTRO MEJIA" userId="b042455986ff948d" providerId="LiveId" clId="{DCBF758A-C1B1-4EA4-BBF1-E21823747E75}" dt="2022-03-05T20:42:32.862" v="5211" actId="47"/>
        <pc:sldMkLst>
          <pc:docMk/>
          <pc:sldMk cId="3181698731" sldId="1190"/>
        </pc:sldMkLst>
      </pc:sldChg>
      <pc:sldChg chg="new del">
        <pc:chgData name="Jorge CASTRO MEJIA" userId="b042455986ff948d" providerId="LiveId" clId="{DCBF758A-C1B1-4EA4-BBF1-E21823747E75}" dt="2022-03-05T20:42:32.862" v="5211" actId="47"/>
        <pc:sldMkLst>
          <pc:docMk/>
          <pc:sldMk cId="4123856010" sldId="1191"/>
        </pc:sldMkLst>
      </pc:sldChg>
      <pc:sldChg chg="new del">
        <pc:chgData name="Jorge CASTRO MEJIA" userId="b042455986ff948d" providerId="LiveId" clId="{DCBF758A-C1B1-4EA4-BBF1-E21823747E75}" dt="2022-03-05T20:42:32.862" v="5211" actId="47"/>
        <pc:sldMkLst>
          <pc:docMk/>
          <pc:sldMk cId="3087469177" sldId="1192"/>
        </pc:sldMkLst>
      </pc:sldChg>
      <pc:sldChg chg="new del">
        <pc:chgData name="Jorge CASTRO MEJIA" userId="b042455986ff948d" providerId="LiveId" clId="{DCBF758A-C1B1-4EA4-BBF1-E21823747E75}" dt="2022-03-05T20:42:32.862" v="5211" actId="47"/>
        <pc:sldMkLst>
          <pc:docMk/>
          <pc:sldMk cId="2127692555" sldId="1193"/>
        </pc:sldMkLst>
      </pc:sldChg>
      <pc:sldChg chg="new del">
        <pc:chgData name="Jorge CASTRO MEJIA" userId="b042455986ff948d" providerId="LiveId" clId="{DCBF758A-C1B1-4EA4-BBF1-E21823747E75}" dt="2022-03-05T20:42:32.862" v="5211" actId="47"/>
        <pc:sldMkLst>
          <pc:docMk/>
          <pc:sldMk cId="1648108957" sldId="1194"/>
        </pc:sldMkLst>
      </pc:sldChg>
      <pc:sldChg chg="new del">
        <pc:chgData name="Jorge CASTRO MEJIA" userId="b042455986ff948d" providerId="LiveId" clId="{DCBF758A-C1B1-4EA4-BBF1-E21823747E75}" dt="2022-03-05T20:42:32.862" v="5211" actId="47"/>
        <pc:sldMkLst>
          <pc:docMk/>
          <pc:sldMk cId="43087258" sldId="1195"/>
        </pc:sldMkLst>
      </pc:sldChg>
      <pc:sldChg chg="new del">
        <pc:chgData name="Jorge CASTRO MEJIA" userId="b042455986ff948d" providerId="LiveId" clId="{DCBF758A-C1B1-4EA4-BBF1-E21823747E75}" dt="2022-03-05T20:42:32.862" v="5211" actId="47"/>
        <pc:sldMkLst>
          <pc:docMk/>
          <pc:sldMk cId="2887736945" sldId="1196"/>
        </pc:sldMkLst>
      </pc:sldChg>
      <pc:sldChg chg="new del">
        <pc:chgData name="Jorge CASTRO MEJIA" userId="b042455986ff948d" providerId="LiveId" clId="{DCBF758A-C1B1-4EA4-BBF1-E21823747E75}" dt="2022-03-05T20:42:32.862" v="5211" actId="47"/>
        <pc:sldMkLst>
          <pc:docMk/>
          <pc:sldMk cId="2386947633" sldId="1197"/>
        </pc:sldMkLst>
      </pc:sldChg>
      <pc:sldChg chg="new del">
        <pc:chgData name="Jorge CASTRO MEJIA" userId="b042455986ff948d" providerId="LiveId" clId="{DCBF758A-C1B1-4EA4-BBF1-E21823747E75}" dt="2022-03-05T20:42:32.862" v="5211" actId="47"/>
        <pc:sldMkLst>
          <pc:docMk/>
          <pc:sldMk cId="1541839177" sldId="1198"/>
        </pc:sldMkLst>
      </pc:sldChg>
      <pc:sldChg chg="new del">
        <pc:chgData name="Jorge CASTRO MEJIA" userId="b042455986ff948d" providerId="LiveId" clId="{DCBF758A-C1B1-4EA4-BBF1-E21823747E75}" dt="2022-03-05T20:42:32.862" v="5211" actId="47"/>
        <pc:sldMkLst>
          <pc:docMk/>
          <pc:sldMk cId="3066377210" sldId="1199"/>
        </pc:sldMkLst>
      </pc:sldChg>
      <pc:sldChg chg="new del">
        <pc:chgData name="Jorge CASTRO MEJIA" userId="b042455986ff948d" providerId="LiveId" clId="{DCBF758A-C1B1-4EA4-BBF1-E21823747E75}" dt="2022-03-05T20:42:32.862" v="5211" actId="47"/>
        <pc:sldMkLst>
          <pc:docMk/>
          <pc:sldMk cId="3663880796" sldId="1200"/>
        </pc:sldMkLst>
      </pc:sldChg>
      <pc:sldChg chg="new del">
        <pc:chgData name="Jorge CASTRO MEJIA" userId="b042455986ff948d" providerId="LiveId" clId="{DCBF758A-C1B1-4EA4-BBF1-E21823747E75}" dt="2022-03-05T20:42:32.862" v="5211" actId="47"/>
        <pc:sldMkLst>
          <pc:docMk/>
          <pc:sldMk cId="1150721868" sldId="1201"/>
        </pc:sldMkLst>
      </pc:sldChg>
      <pc:sldChg chg="new del">
        <pc:chgData name="Jorge CASTRO MEJIA" userId="b042455986ff948d" providerId="LiveId" clId="{DCBF758A-C1B1-4EA4-BBF1-E21823747E75}" dt="2022-03-05T20:42:32.862" v="5211" actId="47"/>
        <pc:sldMkLst>
          <pc:docMk/>
          <pc:sldMk cId="249442193" sldId="1202"/>
        </pc:sldMkLst>
      </pc:sldChg>
      <pc:sldChg chg="new del">
        <pc:chgData name="Jorge CASTRO MEJIA" userId="b042455986ff948d" providerId="LiveId" clId="{DCBF758A-C1B1-4EA4-BBF1-E21823747E75}" dt="2022-03-05T20:42:32.862" v="5211" actId="47"/>
        <pc:sldMkLst>
          <pc:docMk/>
          <pc:sldMk cId="3694134979" sldId="1203"/>
        </pc:sldMkLst>
      </pc:sldChg>
      <pc:sldChg chg="new del">
        <pc:chgData name="Jorge CASTRO MEJIA" userId="b042455986ff948d" providerId="LiveId" clId="{DCBF758A-C1B1-4EA4-BBF1-E21823747E75}" dt="2022-03-05T20:42:32.862" v="5211" actId="47"/>
        <pc:sldMkLst>
          <pc:docMk/>
          <pc:sldMk cId="1121723914" sldId="1204"/>
        </pc:sldMkLst>
      </pc:sldChg>
      <pc:sldChg chg="new del">
        <pc:chgData name="Jorge CASTRO MEJIA" userId="b042455986ff948d" providerId="LiveId" clId="{DCBF758A-C1B1-4EA4-BBF1-E21823747E75}" dt="2022-03-05T20:42:32.862" v="5211" actId="47"/>
        <pc:sldMkLst>
          <pc:docMk/>
          <pc:sldMk cId="282172543" sldId="1205"/>
        </pc:sldMkLst>
      </pc:sldChg>
      <pc:sldChg chg="new del">
        <pc:chgData name="Jorge CASTRO MEJIA" userId="b042455986ff948d" providerId="LiveId" clId="{DCBF758A-C1B1-4EA4-BBF1-E21823747E75}" dt="2022-03-05T20:42:32.862" v="5211" actId="47"/>
        <pc:sldMkLst>
          <pc:docMk/>
          <pc:sldMk cId="3470071558" sldId="1206"/>
        </pc:sldMkLst>
      </pc:sldChg>
      <pc:sldChg chg="new del">
        <pc:chgData name="Jorge CASTRO MEJIA" userId="b042455986ff948d" providerId="LiveId" clId="{DCBF758A-C1B1-4EA4-BBF1-E21823747E75}" dt="2022-03-05T20:42:32.862" v="5211" actId="47"/>
        <pc:sldMkLst>
          <pc:docMk/>
          <pc:sldMk cId="1730745929" sldId="1207"/>
        </pc:sldMkLst>
      </pc:sldChg>
      <pc:sldChg chg="new del">
        <pc:chgData name="Jorge CASTRO MEJIA" userId="b042455986ff948d" providerId="LiveId" clId="{DCBF758A-C1B1-4EA4-BBF1-E21823747E75}" dt="2022-03-05T20:42:32.862" v="5211" actId="47"/>
        <pc:sldMkLst>
          <pc:docMk/>
          <pc:sldMk cId="4114083831" sldId="1208"/>
        </pc:sldMkLst>
      </pc:sldChg>
      <pc:sldChg chg="new del">
        <pc:chgData name="Jorge CASTRO MEJIA" userId="b042455986ff948d" providerId="LiveId" clId="{DCBF758A-C1B1-4EA4-BBF1-E21823747E75}" dt="2022-03-05T20:42:32.862" v="5211" actId="47"/>
        <pc:sldMkLst>
          <pc:docMk/>
          <pc:sldMk cId="4207720837" sldId="1209"/>
        </pc:sldMkLst>
      </pc:sldChg>
      <pc:sldChg chg="new del">
        <pc:chgData name="Jorge CASTRO MEJIA" userId="b042455986ff948d" providerId="LiveId" clId="{DCBF758A-C1B1-4EA4-BBF1-E21823747E75}" dt="2022-03-05T20:42:32.862" v="5211" actId="47"/>
        <pc:sldMkLst>
          <pc:docMk/>
          <pc:sldMk cId="3483803591" sldId="1210"/>
        </pc:sldMkLst>
      </pc:sldChg>
      <pc:sldChg chg="new del">
        <pc:chgData name="Jorge CASTRO MEJIA" userId="b042455986ff948d" providerId="LiveId" clId="{DCBF758A-C1B1-4EA4-BBF1-E21823747E75}" dt="2022-03-05T20:42:32.862" v="5211" actId="47"/>
        <pc:sldMkLst>
          <pc:docMk/>
          <pc:sldMk cId="667202731" sldId="1211"/>
        </pc:sldMkLst>
      </pc:sldChg>
      <pc:sldChg chg="new del">
        <pc:chgData name="Jorge CASTRO MEJIA" userId="b042455986ff948d" providerId="LiveId" clId="{DCBF758A-C1B1-4EA4-BBF1-E21823747E75}" dt="2022-03-05T20:42:32.862" v="5211" actId="47"/>
        <pc:sldMkLst>
          <pc:docMk/>
          <pc:sldMk cId="2198998732" sldId="1212"/>
        </pc:sldMkLst>
      </pc:sldChg>
      <pc:sldChg chg="new del">
        <pc:chgData name="Jorge CASTRO MEJIA" userId="b042455986ff948d" providerId="LiveId" clId="{DCBF758A-C1B1-4EA4-BBF1-E21823747E75}" dt="2022-03-05T20:42:32.862" v="5211" actId="47"/>
        <pc:sldMkLst>
          <pc:docMk/>
          <pc:sldMk cId="4074571934" sldId="1213"/>
        </pc:sldMkLst>
      </pc:sldChg>
      <pc:sldChg chg="new del">
        <pc:chgData name="Jorge CASTRO MEJIA" userId="b042455986ff948d" providerId="LiveId" clId="{DCBF758A-C1B1-4EA4-BBF1-E21823747E75}" dt="2022-03-05T20:42:32.862" v="5211" actId="47"/>
        <pc:sldMkLst>
          <pc:docMk/>
          <pc:sldMk cId="1237924524" sldId="1214"/>
        </pc:sldMkLst>
      </pc:sldChg>
      <pc:sldChg chg="new del">
        <pc:chgData name="Jorge CASTRO MEJIA" userId="b042455986ff948d" providerId="LiveId" clId="{DCBF758A-C1B1-4EA4-BBF1-E21823747E75}" dt="2022-03-05T20:42:32.862" v="5211" actId="47"/>
        <pc:sldMkLst>
          <pc:docMk/>
          <pc:sldMk cId="3508781523" sldId="1215"/>
        </pc:sldMkLst>
      </pc:sldChg>
      <pc:sldChg chg="new del">
        <pc:chgData name="Jorge CASTRO MEJIA" userId="b042455986ff948d" providerId="LiveId" clId="{DCBF758A-C1B1-4EA4-BBF1-E21823747E75}" dt="2022-03-05T20:42:32.862" v="5211" actId="47"/>
        <pc:sldMkLst>
          <pc:docMk/>
          <pc:sldMk cId="3351575815" sldId="1216"/>
        </pc:sldMkLst>
      </pc:sldChg>
      <pc:sldChg chg="new del">
        <pc:chgData name="Jorge CASTRO MEJIA" userId="b042455986ff948d" providerId="LiveId" clId="{DCBF758A-C1B1-4EA4-BBF1-E21823747E75}" dt="2022-03-05T20:42:32.862" v="5211" actId="47"/>
        <pc:sldMkLst>
          <pc:docMk/>
          <pc:sldMk cId="699356027" sldId="1217"/>
        </pc:sldMkLst>
      </pc:sldChg>
      <pc:sldChg chg="new del">
        <pc:chgData name="Jorge CASTRO MEJIA" userId="b042455986ff948d" providerId="LiveId" clId="{DCBF758A-C1B1-4EA4-BBF1-E21823747E75}" dt="2022-03-05T20:42:32.862" v="5211" actId="47"/>
        <pc:sldMkLst>
          <pc:docMk/>
          <pc:sldMk cId="614869747" sldId="1218"/>
        </pc:sldMkLst>
      </pc:sldChg>
      <pc:sldChg chg="new del">
        <pc:chgData name="Jorge CASTRO MEJIA" userId="b042455986ff948d" providerId="LiveId" clId="{DCBF758A-C1B1-4EA4-BBF1-E21823747E75}" dt="2022-03-05T20:42:32.862" v="5211" actId="47"/>
        <pc:sldMkLst>
          <pc:docMk/>
          <pc:sldMk cId="1468882495" sldId="1219"/>
        </pc:sldMkLst>
      </pc:sldChg>
      <pc:sldChg chg="new del">
        <pc:chgData name="Jorge CASTRO MEJIA" userId="b042455986ff948d" providerId="LiveId" clId="{DCBF758A-C1B1-4EA4-BBF1-E21823747E75}" dt="2022-03-05T20:42:32.862" v="5211" actId="47"/>
        <pc:sldMkLst>
          <pc:docMk/>
          <pc:sldMk cId="4031353595" sldId="1220"/>
        </pc:sldMkLst>
      </pc:sldChg>
      <pc:sldChg chg="new del">
        <pc:chgData name="Jorge CASTRO MEJIA" userId="b042455986ff948d" providerId="LiveId" clId="{DCBF758A-C1B1-4EA4-BBF1-E21823747E75}" dt="2022-03-05T20:42:32.862" v="5211" actId="47"/>
        <pc:sldMkLst>
          <pc:docMk/>
          <pc:sldMk cId="1704789468" sldId="1221"/>
        </pc:sldMkLst>
      </pc:sldChg>
      <pc:sldChg chg="new del">
        <pc:chgData name="Jorge CASTRO MEJIA" userId="b042455986ff948d" providerId="LiveId" clId="{DCBF758A-C1B1-4EA4-BBF1-E21823747E75}" dt="2022-03-05T20:42:32.862" v="5211" actId="47"/>
        <pc:sldMkLst>
          <pc:docMk/>
          <pc:sldMk cId="4287719882" sldId="1222"/>
        </pc:sldMkLst>
      </pc:sldChg>
      <pc:sldChg chg="new del">
        <pc:chgData name="Jorge CASTRO MEJIA" userId="b042455986ff948d" providerId="LiveId" clId="{DCBF758A-C1B1-4EA4-BBF1-E21823747E75}" dt="2022-03-05T20:42:32.862" v="5211" actId="47"/>
        <pc:sldMkLst>
          <pc:docMk/>
          <pc:sldMk cId="3569266381" sldId="1223"/>
        </pc:sldMkLst>
      </pc:sldChg>
      <pc:sldChg chg="new del">
        <pc:chgData name="Jorge CASTRO MEJIA" userId="b042455986ff948d" providerId="LiveId" clId="{DCBF758A-C1B1-4EA4-BBF1-E21823747E75}" dt="2022-03-05T20:42:32.862" v="5211" actId="47"/>
        <pc:sldMkLst>
          <pc:docMk/>
          <pc:sldMk cId="1769967744" sldId="1224"/>
        </pc:sldMkLst>
      </pc:sldChg>
      <pc:sldChg chg="new del">
        <pc:chgData name="Jorge CASTRO MEJIA" userId="b042455986ff948d" providerId="LiveId" clId="{DCBF758A-C1B1-4EA4-BBF1-E21823747E75}" dt="2022-03-05T20:42:32.862" v="5211" actId="47"/>
        <pc:sldMkLst>
          <pc:docMk/>
          <pc:sldMk cId="2350774961" sldId="1225"/>
        </pc:sldMkLst>
      </pc:sldChg>
      <pc:sldChg chg="new del">
        <pc:chgData name="Jorge CASTRO MEJIA" userId="b042455986ff948d" providerId="LiveId" clId="{DCBF758A-C1B1-4EA4-BBF1-E21823747E75}" dt="2022-03-05T20:42:32.862" v="5211" actId="47"/>
        <pc:sldMkLst>
          <pc:docMk/>
          <pc:sldMk cId="1207755488" sldId="1226"/>
        </pc:sldMkLst>
      </pc:sldChg>
      <pc:sldChg chg="new del">
        <pc:chgData name="Jorge CASTRO MEJIA" userId="b042455986ff948d" providerId="LiveId" clId="{DCBF758A-C1B1-4EA4-BBF1-E21823747E75}" dt="2022-03-05T20:42:32.862" v="5211" actId="47"/>
        <pc:sldMkLst>
          <pc:docMk/>
          <pc:sldMk cId="382973081" sldId="1227"/>
        </pc:sldMkLst>
      </pc:sldChg>
      <pc:sldChg chg="new del">
        <pc:chgData name="Jorge CASTRO MEJIA" userId="b042455986ff948d" providerId="LiveId" clId="{DCBF758A-C1B1-4EA4-BBF1-E21823747E75}" dt="2022-03-05T20:42:32.862" v="5211" actId="47"/>
        <pc:sldMkLst>
          <pc:docMk/>
          <pc:sldMk cId="2499283737" sldId="1228"/>
        </pc:sldMkLst>
      </pc:sldChg>
      <pc:sldChg chg="new del">
        <pc:chgData name="Jorge CASTRO MEJIA" userId="b042455986ff948d" providerId="LiveId" clId="{DCBF758A-C1B1-4EA4-BBF1-E21823747E75}" dt="2022-03-05T20:42:32.862" v="5211" actId="47"/>
        <pc:sldMkLst>
          <pc:docMk/>
          <pc:sldMk cId="3626518223" sldId="1229"/>
        </pc:sldMkLst>
      </pc:sldChg>
      <pc:sldChg chg="new del">
        <pc:chgData name="Jorge CASTRO MEJIA" userId="b042455986ff948d" providerId="LiveId" clId="{DCBF758A-C1B1-4EA4-BBF1-E21823747E75}" dt="2022-03-05T20:42:32.862" v="5211" actId="47"/>
        <pc:sldMkLst>
          <pc:docMk/>
          <pc:sldMk cId="2178967626" sldId="1230"/>
        </pc:sldMkLst>
      </pc:sldChg>
      <pc:sldChg chg="new del">
        <pc:chgData name="Jorge CASTRO MEJIA" userId="b042455986ff948d" providerId="LiveId" clId="{DCBF758A-C1B1-4EA4-BBF1-E21823747E75}" dt="2022-03-05T20:42:32.862" v="5211" actId="47"/>
        <pc:sldMkLst>
          <pc:docMk/>
          <pc:sldMk cId="944958440" sldId="1231"/>
        </pc:sldMkLst>
      </pc:sldChg>
      <pc:sldChg chg="new del">
        <pc:chgData name="Jorge CASTRO MEJIA" userId="b042455986ff948d" providerId="LiveId" clId="{DCBF758A-C1B1-4EA4-BBF1-E21823747E75}" dt="2022-03-05T20:42:32.862" v="5211" actId="47"/>
        <pc:sldMkLst>
          <pc:docMk/>
          <pc:sldMk cId="810591955" sldId="1232"/>
        </pc:sldMkLst>
      </pc:sldChg>
      <pc:sldChg chg="new del">
        <pc:chgData name="Jorge CASTRO MEJIA" userId="b042455986ff948d" providerId="LiveId" clId="{DCBF758A-C1B1-4EA4-BBF1-E21823747E75}" dt="2022-03-05T20:42:32.862" v="5211" actId="47"/>
        <pc:sldMkLst>
          <pc:docMk/>
          <pc:sldMk cId="756741789" sldId="1233"/>
        </pc:sldMkLst>
      </pc:sldChg>
      <pc:sldChg chg="new del">
        <pc:chgData name="Jorge CASTRO MEJIA" userId="b042455986ff948d" providerId="LiveId" clId="{DCBF758A-C1B1-4EA4-BBF1-E21823747E75}" dt="2022-03-05T20:42:32.862" v="5211" actId="47"/>
        <pc:sldMkLst>
          <pc:docMk/>
          <pc:sldMk cId="1169426562" sldId="1234"/>
        </pc:sldMkLst>
      </pc:sldChg>
      <pc:sldChg chg="new del">
        <pc:chgData name="Jorge CASTRO MEJIA" userId="b042455986ff948d" providerId="LiveId" clId="{DCBF758A-C1B1-4EA4-BBF1-E21823747E75}" dt="2022-03-05T20:42:32.862" v="5211" actId="47"/>
        <pc:sldMkLst>
          <pc:docMk/>
          <pc:sldMk cId="2857251165" sldId="1235"/>
        </pc:sldMkLst>
      </pc:sldChg>
      <pc:sldChg chg="new del">
        <pc:chgData name="Jorge CASTRO MEJIA" userId="b042455986ff948d" providerId="LiveId" clId="{DCBF758A-C1B1-4EA4-BBF1-E21823747E75}" dt="2022-03-05T20:42:32.862" v="5211" actId="47"/>
        <pc:sldMkLst>
          <pc:docMk/>
          <pc:sldMk cId="3442911523" sldId="1236"/>
        </pc:sldMkLst>
      </pc:sldChg>
      <pc:sldChg chg="new del">
        <pc:chgData name="Jorge CASTRO MEJIA" userId="b042455986ff948d" providerId="LiveId" clId="{DCBF758A-C1B1-4EA4-BBF1-E21823747E75}" dt="2022-03-05T20:42:32.862" v="5211" actId="47"/>
        <pc:sldMkLst>
          <pc:docMk/>
          <pc:sldMk cId="3492595332" sldId="1237"/>
        </pc:sldMkLst>
      </pc:sldChg>
      <pc:sldChg chg="new del">
        <pc:chgData name="Jorge CASTRO MEJIA" userId="b042455986ff948d" providerId="LiveId" clId="{DCBF758A-C1B1-4EA4-BBF1-E21823747E75}" dt="2022-03-05T20:42:32.862" v="5211" actId="47"/>
        <pc:sldMkLst>
          <pc:docMk/>
          <pc:sldMk cId="194592887" sldId="1238"/>
        </pc:sldMkLst>
      </pc:sldChg>
      <pc:sldChg chg="new del">
        <pc:chgData name="Jorge CASTRO MEJIA" userId="b042455986ff948d" providerId="LiveId" clId="{DCBF758A-C1B1-4EA4-BBF1-E21823747E75}" dt="2022-03-05T20:42:32.862" v="5211" actId="47"/>
        <pc:sldMkLst>
          <pc:docMk/>
          <pc:sldMk cId="2887664620" sldId="1239"/>
        </pc:sldMkLst>
      </pc:sldChg>
      <pc:sldChg chg="new del">
        <pc:chgData name="Jorge CASTRO MEJIA" userId="b042455986ff948d" providerId="LiveId" clId="{DCBF758A-C1B1-4EA4-BBF1-E21823747E75}" dt="2022-03-05T20:42:32.862" v="5211" actId="47"/>
        <pc:sldMkLst>
          <pc:docMk/>
          <pc:sldMk cId="1705400879" sldId="1240"/>
        </pc:sldMkLst>
      </pc:sldChg>
      <pc:sldChg chg="new del">
        <pc:chgData name="Jorge CASTRO MEJIA" userId="b042455986ff948d" providerId="LiveId" clId="{DCBF758A-C1B1-4EA4-BBF1-E21823747E75}" dt="2022-03-05T20:42:32.862" v="5211" actId="47"/>
        <pc:sldMkLst>
          <pc:docMk/>
          <pc:sldMk cId="4282490667" sldId="1241"/>
        </pc:sldMkLst>
      </pc:sldChg>
      <pc:sldChg chg="new del">
        <pc:chgData name="Jorge CASTRO MEJIA" userId="b042455986ff948d" providerId="LiveId" clId="{DCBF758A-C1B1-4EA4-BBF1-E21823747E75}" dt="2022-03-05T20:42:32.862" v="5211" actId="47"/>
        <pc:sldMkLst>
          <pc:docMk/>
          <pc:sldMk cId="39572423" sldId="1242"/>
        </pc:sldMkLst>
      </pc:sldChg>
      <pc:sldChg chg="new del">
        <pc:chgData name="Jorge CASTRO MEJIA" userId="b042455986ff948d" providerId="LiveId" clId="{DCBF758A-C1B1-4EA4-BBF1-E21823747E75}" dt="2022-03-05T20:42:32.862" v="5211" actId="47"/>
        <pc:sldMkLst>
          <pc:docMk/>
          <pc:sldMk cId="3023515549" sldId="1243"/>
        </pc:sldMkLst>
      </pc:sldChg>
      <pc:sldChg chg="new del">
        <pc:chgData name="Jorge CASTRO MEJIA" userId="b042455986ff948d" providerId="LiveId" clId="{DCBF758A-C1B1-4EA4-BBF1-E21823747E75}" dt="2022-03-05T20:42:32.862" v="5211" actId="47"/>
        <pc:sldMkLst>
          <pc:docMk/>
          <pc:sldMk cId="1484974691" sldId="1244"/>
        </pc:sldMkLst>
      </pc:sldChg>
      <pc:sldChg chg="new del">
        <pc:chgData name="Jorge CASTRO MEJIA" userId="b042455986ff948d" providerId="LiveId" clId="{DCBF758A-C1B1-4EA4-BBF1-E21823747E75}" dt="2022-03-05T20:42:32.862" v="5211" actId="47"/>
        <pc:sldMkLst>
          <pc:docMk/>
          <pc:sldMk cId="2893128545" sldId="1245"/>
        </pc:sldMkLst>
      </pc:sldChg>
      <pc:sldChg chg="new del">
        <pc:chgData name="Jorge CASTRO MEJIA" userId="b042455986ff948d" providerId="LiveId" clId="{DCBF758A-C1B1-4EA4-BBF1-E21823747E75}" dt="2022-03-05T20:42:32.862" v="5211" actId="47"/>
        <pc:sldMkLst>
          <pc:docMk/>
          <pc:sldMk cId="2954615061" sldId="1246"/>
        </pc:sldMkLst>
      </pc:sldChg>
      <pc:sldChg chg="new del">
        <pc:chgData name="Jorge CASTRO MEJIA" userId="b042455986ff948d" providerId="LiveId" clId="{DCBF758A-C1B1-4EA4-BBF1-E21823747E75}" dt="2022-03-05T20:42:32.862" v="5211" actId="47"/>
        <pc:sldMkLst>
          <pc:docMk/>
          <pc:sldMk cId="3077044303" sldId="1247"/>
        </pc:sldMkLst>
      </pc:sldChg>
      <pc:sldChg chg="new del">
        <pc:chgData name="Jorge CASTRO MEJIA" userId="b042455986ff948d" providerId="LiveId" clId="{DCBF758A-C1B1-4EA4-BBF1-E21823747E75}" dt="2022-03-05T20:42:32.862" v="5211" actId="47"/>
        <pc:sldMkLst>
          <pc:docMk/>
          <pc:sldMk cId="4279824184" sldId="1248"/>
        </pc:sldMkLst>
      </pc:sldChg>
      <pc:sldChg chg="new del">
        <pc:chgData name="Jorge CASTRO MEJIA" userId="b042455986ff948d" providerId="LiveId" clId="{DCBF758A-C1B1-4EA4-BBF1-E21823747E75}" dt="2022-03-05T20:42:32.862" v="5211" actId="47"/>
        <pc:sldMkLst>
          <pc:docMk/>
          <pc:sldMk cId="916564916" sldId="1249"/>
        </pc:sldMkLst>
      </pc:sldChg>
      <pc:sldChg chg="new del">
        <pc:chgData name="Jorge CASTRO MEJIA" userId="b042455986ff948d" providerId="LiveId" clId="{DCBF758A-C1B1-4EA4-BBF1-E21823747E75}" dt="2022-03-05T20:42:32.862" v="5211" actId="47"/>
        <pc:sldMkLst>
          <pc:docMk/>
          <pc:sldMk cId="352895986" sldId="1250"/>
        </pc:sldMkLst>
      </pc:sldChg>
      <pc:sldChg chg="new del">
        <pc:chgData name="Jorge CASTRO MEJIA" userId="b042455986ff948d" providerId="LiveId" clId="{DCBF758A-C1B1-4EA4-BBF1-E21823747E75}" dt="2022-03-05T20:42:32.862" v="5211" actId="47"/>
        <pc:sldMkLst>
          <pc:docMk/>
          <pc:sldMk cId="384868232" sldId="1251"/>
        </pc:sldMkLst>
      </pc:sldChg>
      <pc:sldChg chg="new del">
        <pc:chgData name="Jorge CASTRO MEJIA" userId="b042455986ff948d" providerId="LiveId" clId="{DCBF758A-C1B1-4EA4-BBF1-E21823747E75}" dt="2022-03-05T20:42:32.862" v="5211" actId="47"/>
        <pc:sldMkLst>
          <pc:docMk/>
          <pc:sldMk cId="3291335705" sldId="1252"/>
        </pc:sldMkLst>
      </pc:sldChg>
      <pc:sldChg chg="new del">
        <pc:chgData name="Jorge CASTRO MEJIA" userId="b042455986ff948d" providerId="LiveId" clId="{DCBF758A-C1B1-4EA4-BBF1-E21823747E75}" dt="2022-03-05T20:42:32.862" v="5211" actId="47"/>
        <pc:sldMkLst>
          <pc:docMk/>
          <pc:sldMk cId="1865980918" sldId="1253"/>
        </pc:sldMkLst>
      </pc:sldChg>
      <pc:sldChg chg="new del">
        <pc:chgData name="Jorge CASTRO MEJIA" userId="b042455986ff948d" providerId="LiveId" clId="{DCBF758A-C1B1-4EA4-BBF1-E21823747E75}" dt="2022-03-05T20:42:32.862" v="5211" actId="47"/>
        <pc:sldMkLst>
          <pc:docMk/>
          <pc:sldMk cId="1034094437" sldId="1254"/>
        </pc:sldMkLst>
      </pc:sldChg>
      <pc:sldChg chg="new del">
        <pc:chgData name="Jorge CASTRO MEJIA" userId="b042455986ff948d" providerId="LiveId" clId="{DCBF758A-C1B1-4EA4-BBF1-E21823747E75}" dt="2022-03-05T20:42:32.862" v="5211" actId="47"/>
        <pc:sldMkLst>
          <pc:docMk/>
          <pc:sldMk cId="15579709" sldId="1255"/>
        </pc:sldMkLst>
      </pc:sldChg>
      <pc:sldChg chg="new del">
        <pc:chgData name="Jorge CASTRO MEJIA" userId="b042455986ff948d" providerId="LiveId" clId="{DCBF758A-C1B1-4EA4-BBF1-E21823747E75}" dt="2022-03-05T20:42:32.862" v="5211" actId="47"/>
        <pc:sldMkLst>
          <pc:docMk/>
          <pc:sldMk cId="3902537235" sldId="1256"/>
        </pc:sldMkLst>
      </pc:sldChg>
      <pc:sldChg chg="new del">
        <pc:chgData name="Jorge CASTRO MEJIA" userId="b042455986ff948d" providerId="LiveId" clId="{DCBF758A-C1B1-4EA4-BBF1-E21823747E75}" dt="2022-03-05T20:42:32.862" v="5211" actId="47"/>
        <pc:sldMkLst>
          <pc:docMk/>
          <pc:sldMk cId="1084162519" sldId="1257"/>
        </pc:sldMkLst>
      </pc:sldChg>
      <pc:sldChg chg="new del">
        <pc:chgData name="Jorge CASTRO MEJIA" userId="b042455986ff948d" providerId="LiveId" clId="{DCBF758A-C1B1-4EA4-BBF1-E21823747E75}" dt="2022-03-05T20:42:32.862" v="5211" actId="47"/>
        <pc:sldMkLst>
          <pc:docMk/>
          <pc:sldMk cId="2406513958" sldId="1258"/>
        </pc:sldMkLst>
      </pc:sldChg>
      <pc:sldChg chg="new del">
        <pc:chgData name="Jorge CASTRO MEJIA" userId="b042455986ff948d" providerId="LiveId" clId="{DCBF758A-C1B1-4EA4-BBF1-E21823747E75}" dt="2022-03-05T20:42:32.862" v="5211" actId="47"/>
        <pc:sldMkLst>
          <pc:docMk/>
          <pc:sldMk cId="2366680846" sldId="1259"/>
        </pc:sldMkLst>
      </pc:sldChg>
      <pc:sldChg chg="new del">
        <pc:chgData name="Jorge CASTRO MEJIA" userId="b042455986ff948d" providerId="LiveId" clId="{DCBF758A-C1B1-4EA4-BBF1-E21823747E75}" dt="2022-03-05T20:42:32.862" v="5211" actId="47"/>
        <pc:sldMkLst>
          <pc:docMk/>
          <pc:sldMk cId="3429744290" sldId="1260"/>
        </pc:sldMkLst>
      </pc:sldChg>
      <pc:sldChg chg="new del">
        <pc:chgData name="Jorge CASTRO MEJIA" userId="b042455986ff948d" providerId="LiveId" clId="{DCBF758A-C1B1-4EA4-BBF1-E21823747E75}" dt="2022-03-05T20:42:32.862" v="5211" actId="47"/>
        <pc:sldMkLst>
          <pc:docMk/>
          <pc:sldMk cId="2571555777" sldId="1261"/>
        </pc:sldMkLst>
      </pc:sldChg>
      <pc:sldChg chg="new del">
        <pc:chgData name="Jorge CASTRO MEJIA" userId="b042455986ff948d" providerId="LiveId" clId="{DCBF758A-C1B1-4EA4-BBF1-E21823747E75}" dt="2022-03-05T20:42:32.862" v="5211" actId="47"/>
        <pc:sldMkLst>
          <pc:docMk/>
          <pc:sldMk cId="330513556" sldId="1262"/>
        </pc:sldMkLst>
      </pc:sldChg>
      <pc:sldChg chg="new del">
        <pc:chgData name="Jorge CASTRO MEJIA" userId="b042455986ff948d" providerId="LiveId" clId="{DCBF758A-C1B1-4EA4-BBF1-E21823747E75}" dt="2022-03-05T20:42:32.862" v="5211" actId="47"/>
        <pc:sldMkLst>
          <pc:docMk/>
          <pc:sldMk cId="961008025" sldId="1263"/>
        </pc:sldMkLst>
      </pc:sldChg>
      <pc:sldChg chg="new del">
        <pc:chgData name="Jorge CASTRO MEJIA" userId="b042455986ff948d" providerId="LiveId" clId="{DCBF758A-C1B1-4EA4-BBF1-E21823747E75}" dt="2022-03-05T20:42:32.862" v="5211" actId="47"/>
        <pc:sldMkLst>
          <pc:docMk/>
          <pc:sldMk cId="1559503943" sldId="1264"/>
        </pc:sldMkLst>
      </pc:sldChg>
      <pc:sldChg chg="new del">
        <pc:chgData name="Jorge CASTRO MEJIA" userId="b042455986ff948d" providerId="LiveId" clId="{DCBF758A-C1B1-4EA4-BBF1-E21823747E75}" dt="2022-03-05T20:42:32.862" v="5211" actId="47"/>
        <pc:sldMkLst>
          <pc:docMk/>
          <pc:sldMk cId="2126896123" sldId="1265"/>
        </pc:sldMkLst>
      </pc:sldChg>
      <pc:sldChg chg="new del">
        <pc:chgData name="Jorge CASTRO MEJIA" userId="b042455986ff948d" providerId="LiveId" clId="{DCBF758A-C1B1-4EA4-BBF1-E21823747E75}" dt="2022-03-05T20:42:32.862" v="5211" actId="47"/>
        <pc:sldMkLst>
          <pc:docMk/>
          <pc:sldMk cId="3038722157" sldId="1266"/>
        </pc:sldMkLst>
      </pc:sldChg>
      <pc:sldChg chg="new del">
        <pc:chgData name="Jorge CASTRO MEJIA" userId="b042455986ff948d" providerId="LiveId" clId="{DCBF758A-C1B1-4EA4-BBF1-E21823747E75}" dt="2022-03-05T20:42:32.862" v="5211" actId="47"/>
        <pc:sldMkLst>
          <pc:docMk/>
          <pc:sldMk cId="3265341450" sldId="1267"/>
        </pc:sldMkLst>
      </pc:sldChg>
      <pc:sldChg chg="new del">
        <pc:chgData name="Jorge CASTRO MEJIA" userId="b042455986ff948d" providerId="LiveId" clId="{DCBF758A-C1B1-4EA4-BBF1-E21823747E75}" dt="2022-03-05T20:42:32.862" v="5211" actId="47"/>
        <pc:sldMkLst>
          <pc:docMk/>
          <pc:sldMk cId="2756819215" sldId="1268"/>
        </pc:sldMkLst>
      </pc:sldChg>
      <pc:sldChg chg="new del">
        <pc:chgData name="Jorge CASTRO MEJIA" userId="b042455986ff948d" providerId="LiveId" clId="{DCBF758A-C1B1-4EA4-BBF1-E21823747E75}" dt="2022-03-05T20:42:32.862" v="5211" actId="47"/>
        <pc:sldMkLst>
          <pc:docMk/>
          <pc:sldMk cId="473278936" sldId="1269"/>
        </pc:sldMkLst>
      </pc:sldChg>
      <pc:sldChg chg="new del">
        <pc:chgData name="Jorge CASTRO MEJIA" userId="b042455986ff948d" providerId="LiveId" clId="{DCBF758A-C1B1-4EA4-BBF1-E21823747E75}" dt="2022-03-05T20:42:32.862" v="5211" actId="47"/>
        <pc:sldMkLst>
          <pc:docMk/>
          <pc:sldMk cId="3185906388" sldId="1270"/>
        </pc:sldMkLst>
      </pc:sldChg>
      <pc:sldChg chg="new del">
        <pc:chgData name="Jorge CASTRO MEJIA" userId="b042455986ff948d" providerId="LiveId" clId="{DCBF758A-C1B1-4EA4-BBF1-E21823747E75}" dt="2022-03-05T20:42:32.862" v="5211" actId="47"/>
        <pc:sldMkLst>
          <pc:docMk/>
          <pc:sldMk cId="2917993799" sldId="1271"/>
        </pc:sldMkLst>
      </pc:sldChg>
      <pc:sldChg chg="new del">
        <pc:chgData name="Jorge CASTRO MEJIA" userId="b042455986ff948d" providerId="LiveId" clId="{DCBF758A-C1B1-4EA4-BBF1-E21823747E75}" dt="2022-03-05T20:42:32.862" v="5211" actId="47"/>
        <pc:sldMkLst>
          <pc:docMk/>
          <pc:sldMk cId="21496652" sldId="1272"/>
        </pc:sldMkLst>
      </pc:sldChg>
      <pc:sldChg chg="new del">
        <pc:chgData name="Jorge CASTRO MEJIA" userId="b042455986ff948d" providerId="LiveId" clId="{DCBF758A-C1B1-4EA4-BBF1-E21823747E75}" dt="2022-03-05T20:42:32.862" v="5211" actId="47"/>
        <pc:sldMkLst>
          <pc:docMk/>
          <pc:sldMk cId="2483206084" sldId="1273"/>
        </pc:sldMkLst>
      </pc:sldChg>
      <pc:sldChg chg="new del">
        <pc:chgData name="Jorge CASTRO MEJIA" userId="b042455986ff948d" providerId="LiveId" clId="{DCBF758A-C1B1-4EA4-BBF1-E21823747E75}" dt="2022-03-05T20:42:32.862" v="5211" actId="47"/>
        <pc:sldMkLst>
          <pc:docMk/>
          <pc:sldMk cId="2682038108" sldId="1274"/>
        </pc:sldMkLst>
      </pc:sldChg>
      <pc:sldChg chg="new del">
        <pc:chgData name="Jorge CASTRO MEJIA" userId="b042455986ff948d" providerId="LiveId" clId="{DCBF758A-C1B1-4EA4-BBF1-E21823747E75}" dt="2022-03-05T20:42:32.862" v="5211" actId="47"/>
        <pc:sldMkLst>
          <pc:docMk/>
          <pc:sldMk cId="2622002423" sldId="1275"/>
        </pc:sldMkLst>
      </pc:sldChg>
      <pc:sldChg chg="new del">
        <pc:chgData name="Jorge CASTRO MEJIA" userId="b042455986ff948d" providerId="LiveId" clId="{DCBF758A-C1B1-4EA4-BBF1-E21823747E75}" dt="2022-03-05T20:42:32.862" v="5211" actId="47"/>
        <pc:sldMkLst>
          <pc:docMk/>
          <pc:sldMk cId="2811986955" sldId="1276"/>
        </pc:sldMkLst>
      </pc:sldChg>
      <pc:sldChg chg="new del">
        <pc:chgData name="Jorge CASTRO MEJIA" userId="b042455986ff948d" providerId="LiveId" clId="{DCBF758A-C1B1-4EA4-BBF1-E21823747E75}" dt="2022-03-05T20:42:32.862" v="5211" actId="47"/>
        <pc:sldMkLst>
          <pc:docMk/>
          <pc:sldMk cId="754650326" sldId="1277"/>
        </pc:sldMkLst>
      </pc:sldChg>
      <pc:sldChg chg="new del">
        <pc:chgData name="Jorge CASTRO MEJIA" userId="b042455986ff948d" providerId="LiveId" clId="{DCBF758A-C1B1-4EA4-BBF1-E21823747E75}" dt="2022-03-05T20:42:32.862" v="5211" actId="47"/>
        <pc:sldMkLst>
          <pc:docMk/>
          <pc:sldMk cId="1921645405" sldId="1278"/>
        </pc:sldMkLst>
      </pc:sldChg>
      <pc:sldChg chg="new del">
        <pc:chgData name="Jorge CASTRO MEJIA" userId="b042455986ff948d" providerId="LiveId" clId="{DCBF758A-C1B1-4EA4-BBF1-E21823747E75}" dt="2022-03-05T20:42:32.862" v="5211" actId="47"/>
        <pc:sldMkLst>
          <pc:docMk/>
          <pc:sldMk cId="2571117015" sldId="1279"/>
        </pc:sldMkLst>
      </pc:sldChg>
      <pc:sldChg chg="new del">
        <pc:chgData name="Jorge CASTRO MEJIA" userId="b042455986ff948d" providerId="LiveId" clId="{DCBF758A-C1B1-4EA4-BBF1-E21823747E75}" dt="2022-03-05T20:42:32.862" v="5211" actId="47"/>
        <pc:sldMkLst>
          <pc:docMk/>
          <pc:sldMk cId="3435050283" sldId="1280"/>
        </pc:sldMkLst>
      </pc:sldChg>
      <pc:sldChg chg="new del">
        <pc:chgData name="Jorge CASTRO MEJIA" userId="b042455986ff948d" providerId="LiveId" clId="{DCBF758A-C1B1-4EA4-BBF1-E21823747E75}" dt="2022-03-05T20:42:32.862" v="5211" actId="47"/>
        <pc:sldMkLst>
          <pc:docMk/>
          <pc:sldMk cId="2307462353" sldId="1281"/>
        </pc:sldMkLst>
      </pc:sldChg>
      <pc:sldChg chg="new del">
        <pc:chgData name="Jorge CASTRO MEJIA" userId="b042455986ff948d" providerId="LiveId" clId="{DCBF758A-C1B1-4EA4-BBF1-E21823747E75}" dt="2022-03-05T20:42:32.862" v="5211" actId="47"/>
        <pc:sldMkLst>
          <pc:docMk/>
          <pc:sldMk cId="1116609512" sldId="1282"/>
        </pc:sldMkLst>
      </pc:sldChg>
      <pc:sldChg chg="new del">
        <pc:chgData name="Jorge CASTRO MEJIA" userId="b042455986ff948d" providerId="LiveId" clId="{DCBF758A-C1B1-4EA4-BBF1-E21823747E75}" dt="2022-03-05T20:42:32.862" v="5211" actId="47"/>
        <pc:sldMkLst>
          <pc:docMk/>
          <pc:sldMk cId="973185334" sldId="1283"/>
        </pc:sldMkLst>
      </pc:sldChg>
      <pc:sldChg chg="new del">
        <pc:chgData name="Jorge CASTRO MEJIA" userId="b042455986ff948d" providerId="LiveId" clId="{DCBF758A-C1B1-4EA4-BBF1-E21823747E75}" dt="2022-03-05T20:42:32.862" v="5211" actId="47"/>
        <pc:sldMkLst>
          <pc:docMk/>
          <pc:sldMk cId="4047432395" sldId="1284"/>
        </pc:sldMkLst>
      </pc:sldChg>
      <pc:sldChg chg="new del">
        <pc:chgData name="Jorge CASTRO MEJIA" userId="b042455986ff948d" providerId="LiveId" clId="{DCBF758A-C1B1-4EA4-BBF1-E21823747E75}" dt="2022-03-05T20:42:32.862" v="5211" actId="47"/>
        <pc:sldMkLst>
          <pc:docMk/>
          <pc:sldMk cId="2473365962" sldId="1285"/>
        </pc:sldMkLst>
      </pc:sldChg>
      <pc:sldChg chg="new del">
        <pc:chgData name="Jorge CASTRO MEJIA" userId="b042455986ff948d" providerId="LiveId" clId="{DCBF758A-C1B1-4EA4-BBF1-E21823747E75}" dt="2022-03-05T20:42:32.862" v="5211" actId="47"/>
        <pc:sldMkLst>
          <pc:docMk/>
          <pc:sldMk cId="136426738" sldId="1286"/>
        </pc:sldMkLst>
      </pc:sldChg>
      <pc:sldChg chg="new del">
        <pc:chgData name="Jorge CASTRO MEJIA" userId="b042455986ff948d" providerId="LiveId" clId="{DCBF758A-C1B1-4EA4-BBF1-E21823747E75}" dt="2022-03-05T20:42:32.862" v="5211" actId="47"/>
        <pc:sldMkLst>
          <pc:docMk/>
          <pc:sldMk cId="481088574" sldId="1287"/>
        </pc:sldMkLst>
      </pc:sldChg>
      <pc:sldChg chg="new del">
        <pc:chgData name="Jorge CASTRO MEJIA" userId="b042455986ff948d" providerId="LiveId" clId="{DCBF758A-C1B1-4EA4-BBF1-E21823747E75}" dt="2022-03-05T20:42:32.862" v="5211" actId="47"/>
        <pc:sldMkLst>
          <pc:docMk/>
          <pc:sldMk cId="1155163402" sldId="1288"/>
        </pc:sldMkLst>
      </pc:sldChg>
      <pc:sldChg chg="new del">
        <pc:chgData name="Jorge CASTRO MEJIA" userId="b042455986ff948d" providerId="LiveId" clId="{DCBF758A-C1B1-4EA4-BBF1-E21823747E75}" dt="2022-03-05T20:42:32.862" v="5211" actId="47"/>
        <pc:sldMkLst>
          <pc:docMk/>
          <pc:sldMk cId="2336990698" sldId="1289"/>
        </pc:sldMkLst>
      </pc:sldChg>
      <pc:sldChg chg="new del">
        <pc:chgData name="Jorge CASTRO MEJIA" userId="b042455986ff948d" providerId="LiveId" clId="{DCBF758A-C1B1-4EA4-BBF1-E21823747E75}" dt="2022-03-05T20:42:32.862" v="5211" actId="47"/>
        <pc:sldMkLst>
          <pc:docMk/>
          <pc:sldMk cId="1779904531" sldId="1290"/>
        </pc:sldMkLst>
      </pc:sldChg>
      <pc:sldChg chg="new del">
        <pc:chgData name="Jorge CASTRO MEJIA" userId="b042455986ff948d" providerId="LiveId" clId="{DCBF758A-C1B1-4EA4-BBF1-E21823747E75}" dt="2022-03-05T20:42:32.862" v="5211" actId="47"/>
        <pc:sldMkLst>
          <pc:docMk/>
          <pc:sldMk cId="3174397751" sldId="1291"/>
        </pc:sldMkLst>
      </pc:sldChg>
      <pc:sldChg chg="new del">
        <pc:chgData name="Jorge CASTRO MEJIA" userId="b042455986ff948d" providerId="LiveId" clId="{DCBF758A-C1B1-4EA4-BBF1-E21823747E75}" dt="2022-03-05T20:42:32.862" v="5211" actId="47"/>
        <pc:sldMkLst>
          <pc:docMk/>
          <pc:sldMk cId="680353930" sldId="1292"/>
        </pc:sldMkLst>
      </pc:sldChg>
      <pc:sldChg chg="new del">
        <pc:chgData name="Jorge CASTRO MEJIA" userId="b042455986ff948d" providerId="LiveId" clId="{DCBF758A-C1B1-4EA4-BBF1-E21823747E75}" dt="2022-03-05T20:42:32.862" v="5211" actId="47"/>
        <pc:sldMkLst>
          <pc:docMk/>
          <pc:sldMk cId="2197850955" sldId="1293"/>
        </pc:sldMkLst>
      </pc:sldChg>
      <pc:sldChg chg="new del">
        <pc:chgData name="Jorge CASTRO MEJIA" userId="b042455986ff948d" providerId="LiveId" clId="{DCBF758A-C1B1-4EA4-BBF1-E21823747E75}" dt="2022-03-05T20:42:32.862" v="5211" actId="47"/>
        <pc:sldMkLst>
          <pc:docMk/>
          <pc:sldMk cId="278761231" sldId="1294"/>
        </pc:sldMkLst>
      </pc:sldChg>
      <pc:sldChg chg="new del">
        <pc:chgData name="Jorge CASTRO MEJIA" userId="b042455986ff948d" providerId="LiveId" clId="{DCBF758A-C1B1-4EA4-BBF1-E21823747E75}" dt="2022-03-05T20:42:32.862" v="5211" actId="47"/>
        <pc:sldMkLst>
          <pc:docMk/>
          <pc:sldMk cId="3597078507" sldId="1295"/>
        </pc:sldMkLst>
      </pc:sldChg>
      <pc:sldChg chg="new del">
        <pc:chgData name="Jorge CASTRO MEJIA" userId="b042455986ff948d" providerId="LiveId" clId="{DCBF758A-C1B1-4EA4-BBF1-E21823747E75}" dt="2022-03-05T20:42:32.862" v="5211" actId="47"/>
        <pc:sldMkLst>
          <pc:docMk/>
          <pc:sldMk cId="1135019890" sldId="1296"/>
        </pc:sldMkLst>
      </pc:sldChg>
      <pc:sldChg chg="new del">
        <pc:chgData name="Jorge CASTRO MEJIA" userId="b042455986ff948d" providerId="LiveId" clId="{DCBF758A-C1B1-4EA4-BBF1-E21823747E75}" dt="2022-03-05T20:42:32.862" v="5211" actId="47"/>
        <pc:sldMkLst>
          <pc:docMk/>
          <pc:sldMk cId="1487013564" sldId="1297"/>
        </pc:sldMkLst>
      </pc:sldChg>
      <pc:sldChg chg="new del">
        <pc:chgData name="Jorge CASTRO MEJIA" userId="b042455986ff948d" providerId="LiveId" clId="{DCBF758A-C1B1-4EA4-BBF1-E21823747E75}" dt="2022-03-05T20:42:32.862" v="5211" actId="47"/>
        <pc:sldMkLst>
          <pc:docMk/>
          <pc:sldMk cId="468444587" sldId="1298"/>
        </pc:sldMkLst>
      </pc:sldChg>
      <pc:sldChg chg="new del">
        <pc:chgData name="Jorge CASTRO MEJIA" userId="b042455986ff948d" providerId="LiveId" clId="{DCBF758A-C1B1-4EA4-BBF1-E21823747E75}" dt="2022-03-05T20:42:32.862" v="5211" actId="47"/>
        <pc:sldMkLst>
          <pc:docMk/>
          <pc:sldMk cId="2243414265" sldId="1299"/>
        </pc:sldMkLst>
      </pc:sldChg>
      <pc:sldChg chg="new del">
        <pc:chgData name="Jorge CASTRO MEJIA" userId="b042455986ff948d" providerId="LiveId" clId="{DCBF758A-C1B1-4EA4-BBF1-E21823747E75}" dt="2022-03-05T20:42:32.862" v="5211" actId="47"/>
        <pc:sldMkLst>
          <pc:docMk/>
          <pc:sldMk cId="1926216233" sldId="1300"/>
        </pc:sldMkLst>
      </pc:sldChg>
      <pc:sldChg chg="new del">
        <pc:chgData name="Jorge CASTRO MEJIA" userId="b042455986ff948d" providerId="LiveId" clId="{DCBF758A-C1B1-4EA4-BBF1-E21823747E75}" dt="2022-03-05T20:42:32.862" v="5211" actId="47"/>
        <pc:sldMkLst>
          <pc:docMk/>
          <pc:sldMk cId="2563041738" sldId="1301"/>
        </pc:sldMkLst>
      </pc:sldChg>
      <pc:sldChg chg="new del">
        <pc:chgData name="Jorge CASTRO MEJIA" userId="b042455986ff948d" providerId="LiveId" clId="{DCBF758A-C1B1-4EA4-BBF1-E21823747E75}" dt="2022-03-05T20:42:32.862" v="5211" actId="47"/>
        <pc:sldMkLst>
          <pc:docMk/>
          <pc:sldMk cId="240556339" sldId="1302"/>
        </pc:sldMkLst>
      </pc:sldChg>
      <pc:sldChg chg="new del">
        <pc:chgData name="Jorge CASTRO MEJIA" userId="b042455986ff948d" providerId="LiveId" clId="{DCBF758A-C1B1-4EA4-BBF1-E21823747E75}" dt="2022-03-05T20:42:32.862" v="5211" actId="47"/>
        <pc:sldMkLst>
          <pc:docMk/>
          <pc:sldMk cId="407943238" sldId="1303"/>
        </pc:sldMkLst>
      </pc:sldChg>
      <pc:sldChg chg="new del">
        <pc:chgData name="Jorge CASTRO MEJIA" userId="b042455986ff948d" providerId="LiveId" clId="{DCBF758A-C1B1-4EA4-BBF1-E21823747E75}" dt="2022-03-05T20:42:32.862" v="5211" actId="47"/>
        <pc:sldMkLst>
          <pc:docMk/>
          <pc:sldMk cId="3457844286" sldId="1304"/>
        </pc:sldMkLst>
      </pc:sldChg>
      <pc:sldChg chg="new del">
        <pc:chgData name="Jorge CASTRO MEJIA" userId="b042455986ff948d" providerId="LiveId" clId="{DCBF758A-C1B1-4EA4-BBF1-E21823747E75}" dt="2022-03-05T20:42:32.862" v="5211" actId="47"/>
        <pc:sldMkLst>
          <pc:docMk/>
          <pc:sldMk cId="4201616981" sldId="1305"/>
        </pc:sldMkLst>
      </pc:sldChg>
      <pc:sldChg chg="new del">
        <pc:chgData name="Jorge CASTRO MEJIA" userId="b042455986ff948d" providerId="LiveId" clId="{DCBF758A-C1B1-4EA4-BBF1-E21823747E75}" dt="2022-03-05T20:42:32.862" v="5211" actId="47"/>
        <pc:sldMkLst>
          <pc:docMk/>
          <pc:sldMk cId="4174988061" sldId="1306"/>
        </pc:sldMkLst>
      </pc:sldChg>
      <pc:sldChg chg="new del">
        <pc:chgData name="Jorge CASTRO MEJIA" userId="b042455986ff948d" providerId="LiveId" clId="{DCBF758A-C1B1-4EA4-BBF1-E21823747E75}" dt="2022-03-05T20:42:32.862" v="5211" actId="47"/>
        <pc:sldMkLst>
          <pc:docMk/>
          <pc:sldMk cId="175104782" sldId="1307"/>
        </pc:sldMkLst>
      </pc:sldChg>
      <pc:sldChg chg="new del">
        <pc:chgData name="Jorge CASTRO MEJIA" userId="b042455986ff948d" providerId="LiveId" clId="{DCBF758A-C1B1-4EA4-BBF1-E21823747E75}" dt="2022-03-05T20:42:32.862" v="5211" actId="47"/>
        <pc:sldMkLst>
          <pc:docMk/>
          <pc:sldMk cId="3664193896" sldId="1308"/>
        </pc:sldMkLst>
      </pc:sldChg>
      <pc:sldChg chg="new del">
        <pc:chgData name="Jorge CASTRO MEJIA" userId="b042455986ff948d" providerId="LiveId" clId="{DCBF758A-C1B1-4EA4-BBF1-E21823747E75}" dt="2022-03-05T20:42:32.862" v="5211" actId="47"/>
        <pc:sldMkLst>
          <pc:docMk/>
          <pc:sldMk cId="363508819" sldId="1309"/>
        </pc:sldMkLst>
      </pc:sldChg>
      <pc:sldChg chg="new del">
        <pc:chgData name="Jorge CASTRO MEJIA" userId="b042455986ff948d" providerId="LiveId" clId="{DCBF758A-C1B1-4EA4-BBF1-E21823747E75}" dt="2022-03-05T20:42:32.862" v="5211" actId="47"/>
        <pc:sldMkLst>
          <pc:docMk/>
          <pc:sldMk cId="2247698252" sldId="1310"/>
        </pc:sldMkLst>
      </pc:sldChg>
      <pc:sldChg chg="new del">
        <pc:chgData name="Jorge CASTRO MEJIA" userId="b042455986ff948d" providerId="LiveId" clId="{DCBF758A-C1B1-4EA4-BBF1-E21823747E75}" dt="2022-03-05T20:42:32.862" v="5211" actId="47"/>
        <pc:sldMkLst>
          <pc:docMk/>
          <pc:sldMk cId="4212158450" sldId="1311"/>
        </pc:sldMkLst>
      </pc:sldChg>
      <pc:sldChg chg="new del">
        <pc:chgData name="Jorge CASTRO MEJIA" userId="b042455986ff948d" providerId="LiveId" clId="{DCBF758A-C1B1-4EA4-BBF1-E21823747E75}" dt="2022-03-05T20:42:32.862" v="5211" actId="47"/>
        <pc:sldMkLst>
          <pc:docMk/>
          <pc:sldMk cId="1939819572" sldId="1312"/>
        </pc:sldMkLst>
      </pc:sldChg>
      <pc:sldChg chg="new del">
        <pc:chgData name="Jorge CASTRO MEJIA" userId="b042455986ff948d" providerId="LiveId" clId="{DCBF758A-C1B1-4EA4-BBF1-E21823747E75}" dt="2022-03-05T20:42:32.862" v="5211" actId="47"/>
        <pc:sldMkLst>
          <pc:docMk/>
          <pc:sldMk cId="4254589218" sldId="1313"/>
        </pc:sldMkLst>
      </pc:sldChg>
      <pc:sldChg chg="new del">
        <pc:chgData name="Jorge CASTRO MEJIA" userId="b042455986ff948d" providerId="LiveId" clId="{DCBF758A-C1B1-4EA4-BBF1-E21823747E75}" dt="2022-03-05T20:42:32.862" v="5211" actId="47"/>
        <pc:sldMkLst>
          <pc:docMk/>
          <pc:sldMk cId="3872081331" sldId="1314"/>
        </pc:sldMkLst>
      </pc:sldChg>
      <pc:sldChg chg="new del">
        <pc:chgData name="Jorge CASTRO MEJIA" userId="b042455986ff948d" providerId="LiveId" clId="{DCBF758A-C1B1-4EA4-BBF1-E21823747E75}" dt="2022-03-05T20:42:32.862" v="5211" actId="47"/>
        <pc:sldMkLst>
          <pc:docMk/>
          <pc:sldMk cId="114655384" sldId="1315"/>
        </pc:sldMkLst>
      </pc:sldChg>
      <pc:sldChg chg="new del">
        <pc:chgData name="Jorge CASTRO MEJIA" userId="b042455986ff948d" providerId="LiveId" clId="{DCBF758A-C1B1-4EA4-BBF1-E21823747E75}" dt="2022-03-05T20:42:32.862" v="5211" actId="47"/>
        <pc:sldMkLst>
          <pc:docMk/>
          <pc:sldMk cId="114432948" sldId="1316"/>
        </pc:sldMkLst>
      </pc:sldChg>
      <pc:sldChg chg="new del">
        <pc:chgData name="Jorge CASTRO MEJIA" userId="b042455986ff948d" providerId="LiveId" clId="{DCBF758A-C1B1-4EA4-BBF1-E21823747E75}" dt="2022-03-05T20:42:32.862" v="5211" actId="47"/>
        <pc:sldMkLst>
          <pc:docMk/>
          <pc:sldMk cId="2090452967" sldId="1317"/>
        </pc:sldMkLst>
      </pc:sldChg>
      <pc:sldChg chg="new del">
        <pc:chgData name="Jorge CASTRO MEJIA" userId="b042455986ff948d" providerId="LiveId" clId="{DCBF758A-C1B1-4EA4-BBF1-E21823747E75}" dt="2022-03-05T20:42:32.862" v="5211" actId="47"/>
        <pc:sldMkLst>
          <pc:docMk/>
          <pc:sldMk cId="1527835313" sldId="1318"/>
        </pc:sldMkLst>
      </pc:sldChg>
      <pc:sldChg chg="new del">
        <pc:chgData name="Jorge CASTRO MEJIA" userId="b042455986ff948d" providerId="LiveId" clId="{DCBF758A-C1B1-4EA4-BBF1-E21823747E75}" dt="2022-03-05T20:42:32.862" v="5211" actId="47"/>
        <pc:sldMkLst>
          <pc:docMk/>
          <pc:sldMk cId="1539807441" sldId="1319"/>
        </pc:sldMkLst>
      </pc:sldChg>
      <pc:sldChg chg="new del">
        <pc:chgData name="Jorge CASTRO MEJIA" userId="b042455986ff948d" providerId="LiveId" clId="{DCBF758A-C1B1-4EA4-BBF1-E21823747E75}" dt="2022-03-05T20:42:32.862" v="5211" actId="47"/>
        <pc:sldMkLst>
          <pc:docMk/>
          <pc:sldMk cId="153893279" sldId="1320"/>
        </pc:sldMkLst>
      </pc:sldChg>
      <pc:sldChg chg="new del">
        <pc:chgData name="Jorge CASTRO MEJIA" userId="b042455986ff948d" providerId="LiveId" clId="{DCBF758A-C1B1-4EA4-BBF1-E21823747E75}" dt="2022-03-05T20:42:32.862" v="5211" actId="47"/>
        <pc:sldMkLst>
          <pc:docMk/>
          <pc:sldMk cId="2283359662" sldId="1321"/>
        </pc:sldMkLst>
      </pc:sldChg>
      <pc:sldChg chg="new del">
        <pc:chgData name="Jorge CASTRO MEJIA" userId="b042455986ff948d" providerId="LiveId" clId="{DCBF758A-C1B1-4EA4-BBF1-E21823747E75}" dt="2022-03-05T20:42:32.862" v="5211" actId="47"/>
        <pc:sldMkLst>
          <pc:docMk/>
          <pc:sldMk cId="2583107048" sldId="1322"/>
        </pc:sldMkLst>
      </pc:sldChg>
      <pc:sldChg chg="new del">
        <pc:chgData name="Jorge CASTRO MEJIA" userId="b042455986ff948d" providerId="LiveId" clId="{DCBF758A-C1B1-4EA4-BBF1-E21823747E75}" dt="2022-03-05T20:42:32.862" v="5211" actId="47"/>
        <pc:sldMkLst>
          <pc:docMk/>
          <pc:sldMk cId="2749671633" sldId="1323"/>
        </pc:sldMkLst>
      </pc:sldChg>
      <pc:sldChg chg="new del">
        <pc:chgData name="Jorge CASTRO MEJIA" userId="b042455986ff948d" providerId="LiveId" clId="{DCBF758A-C1B1-4EA4-BBF1-E21823747E75}" dt="2022-03-05T20:42:32.862" v="5211" actId="47"/>
        <pc:sldMkLst>
          <pc:docMk/>
          <pc:sldMk cId="3315116702" sldId="1324"/>
        </pc:sldMkLst>
      </pc:sldChg>
      <pc:sldChg chg="new del">
        <pc:chgData name="Jorge CASTRO MEJIA" userId="b042455986ff948d" providerId="LiveId" clId="{DCBF758A-C1B1-4EA4-BBF1-E21823747E75}" dt="2022-03-05T20:42:32.862" v="5211" actId="47"/>
        <pc:sldMkLst>
          <pc:docMk/>
          <pc:sldMk cId="3370287875" sldId="1325"/>
        </pc:sldMkLst>
      </pc:sldChg>
      <pc:sldChg chg="new del">
        <pc:chgData name="Jorge CASTRO MEJIA" userId="b042455986ff948d" providerId="LiveId" clId="{DCBF758A-C1B1-4EA4-BBF1-E21823747E75}" dt="2022-03-05T20:42:32.862" v="5211" actId="47"/>
        <pc:sldMkLst>
          <pc:docMk/>
          <pc:sldMk cId="3532669833" sldId="1326"/>
        </pc:sldMkLst>
      </pc:sldChg>
      <pc:sldChg chg="new del">
        <pc:chgData name="Jorge CASTRO MEJIA" userId="b042455986ff948d" providerId="LiveId" clId="{DCBF758A-C1B1-4EA4-BBF1-E21823747E75}" dt="2022-03-05T20:42:32.862" v="5211" actId="47"/>
        <pc:sldMkLst>
          <pc:docMk/>
          <pc:sldMk cId="6727899" sldId="1327"/>
        </pc:sldMkLst>
      </pc:sldChg>
      <pc:sldChg chg="new del">
        <pc:chgData name="Jorge CASTRO MEJIA" userId="b042455986ff948d" providerId="LiveId" clId="{DCBF758A-C1B1-4EA4-BBF1-E21823747E75}" dt="2022-03-05T20:42:32.862" v="5211" actId="47"/>
        <pc:sldMkLst>
          <pc:docMk/>
          <pc:sldMk cId="415942042" sldId="1328"/>
        </pc:sldMkLst>
      </pc:sldChg>
      <pc:sldChg chg="new del">
        <pc:chgData name="Jorge CASTRO MEJIA" userId="b042455986ff948d" providerId="LiveId" clId="{DCBF758A-C1B1-4EA4-BBF1-E21823747E75}" dt="2022-03-05T20:42:32.862" v="5211" actId="47"/>
        <pc:sldMkLst>
          <pc:docMk/>
          <pc:sldMk cId="1771079110" sldId="1329"/>
        </pc:sldMkLst>
      </pc:sldChg>
      <pc:sldChg chg="new del">
        <pc:chgData name="Jorge CASTRO MEJIA" userId="b042455986ff948d" providerId="LiveId" clId="{DCBF758A-C1B1-4EA4-BBF1-E21823747E75}" dt="2022-03-05T20:42:32.862" v="5211" actId="47"/>
        <pc:sldMkLst>
          <pc:docMk/>
          <pc:sldMk cId="944991237" sldId="1330"/>
        </pc:sldMkLst>
      </pc:sldChg>
      <pc:sldChg chg="new del">
        <pc:chgData name="Jorge CASTRO MEJIA" userId="b042455986ff948d" providerId="LiveId" clId="{DCBF758A-C1B1-4EA4-BBF1-E21823747E75}" dt="2022-03-05T20:42:32.862" v="5211" actId="47"/>
        <pc:sldMkLst>
          <pc:docMk/>
          <pc:sldMk cId="3040255162" sldId="1331"/>
        </pc:sldMkLst>
      </pc:sldChg>
      <pc:sldChg chg="new del">
        <pc:chgData name="Jorge CASTRO MEJIA" userId="b042455986ff948d" providerId="LiveId" clId="{DCBF758A-C1B1-4EA4-BBF1-E21823747E75}" dt="2022-03-05T20:42:32.862" v="5211" actId="47"/>
        <pc:sldMkLst>
          <pc:docMk/>
          <pc:sldMk cId="3336862003" sldId="1332"/>
        </pc:sldMkLst>
      </pc:sldChg>
      <pc:sldChg chg="new del">
        <pc:chgData name="Jorge CASTRO MEJIA" userId="b042455986ff948d" providerId="LiveId" clId="{DCBF758A-C1B1-4EA4-BBF1-E21823747E75}" dt="2022-03-05T20:42:32.862" v="5211" actId="47"/>
        <pc:sldMkLst>
          <pc:docMk/>
          <pc:sldMk cId="241212531" sldId="1333"/>
        </pc:sldMkLst>
      </pc:sldChg>
      <pc:sldChg chg="new del">
        <pc:chgData name="Jorge CASTRO MEJIA" userId="b042455986ff948d" providerId="LiveId" clId="{DCBF758A-C1B1-4EA4-BBF1-E21823747E75}" dt="2022-03-05T20:42:32.862" v="5211" actId="47"/>
        <pc:sldMkLst>
          <pc:docMk/>
          <pc:sldMk cId="2518298165" sldId="1334"/>
        </pc:sldMkLst>
      </pc:sldChg>
      <pc:sldChg chg="new del">
        <pc:chgData name="Jorge CASTRO MEJIA" userId="b042455986ff948d" providerId="LiveId" clId="{DCBF758A-C1B1-4EA4-BBF1-E21823747E75}" dt="2022-03-05T20:42:32.862" v="5211" actId="47"/>
        <pc:sldMkLst>
          <pc:docMk/>
          <pc:sldMk cId="354107760" sldId="1335"/>
        </pc:sldMkLst>
      </pc:sldChg>
      <pc:sldChg chg="new del">
        <pc:chgData name="Jorge CASTRO MEJIA" userId="b042455986ff948d" providerId="LiveId" clId="{DCBF758A-C1B1-4EA4-BBF1-E21823747E75}" dt="2022-03-05T20:42:32.862" v="5211" actId="47"/>
        <pc:sldMkLst>
          <pc:docMk/>
          <pc:sldMk cId="1826014855" sldId="1336"/>
        </pc:sldMkLst>
      </pc:sldChg>
      <pc:sldChg chg="new del">
        <pc:chgData name="Jorge CASTRO MEJIA" userId="b042455986ff948d" providerId="LiveId" clId="{DCBF758A-C1B1-4EA4-BBF1-E21823747E75}" dt="2022-03-05T20:42:32.862" v="5211" actId="47"/>
        <pc:sldMkLst>
          <pc:docMk/>
          <pc:sldMk cId="3094113646" sldId="1337"/>
        </pc:sldMkLst>
      </pc:sldChg>
      <pc:sldChg chg="new del">
        <pc:chgData name="Jorge CASTRO MEJIA" userId="b042455986ff948d" providerId="LiveId" clId="{DCBF758A-C1B1-4EA4-BBF1-E21823747E75}" dt="2022-03-05T20:42:32.862" v="5211" actId="47"/>
        <pc:sldMkLst>
          <pc:docMk/>
          <pc:sldMk cId="2194474056" sldId="1338"/>
        </pc:sldMkLst>
      </pc:sldChg>
      <pc:sldChg chg="new del">
        <pc:chgData name="Jorge CASTRO MEJIA" userId="b042455986ff948d" providerId="LiveId" clId="{DCBF758A-C1B1-4EA4-BBF1-E21823747E75}" dt="2022-03-05T20:42:32.862" v="5211" actId="47"/>
        <pc:sldMkLst>
          <pc:docMk/>
          <pc:sldMk cId="3310107069" sldId="1339"/>
        </pc:sldMkLst>
      </pc:sldChg>
      <pc:sldChg chg="new del">
        <pc:chgData name="Jorge CASTRO MEJIA" userId="b042455986ff948d" providerId="LiveId" clId="{DCBF758A-C1B1-4EA4-BBF1-E21823747E75}" dt="2022-03-05T20:42:32.862" v="5211" actId="47"/>
        <pc:sldMkLst>
          <pc:docMk/>
          <pc:sldMk cId="2934817839" sldId="1340"/>
        </pc:sldMkLst>
      </pc:sldChg>
      <pc:sldChg chg="new del">
        <pc:chgData name="Jorge CASTRO MEJIA" userId="b042455986ff948d" providerId="LiveId" clId="{DCBF758A-C1B1-4EA4-BBF1-E21823747E75}" dt="2022-03-05T20:42:32.862" v="5211" actId="47"/>
        <pc:sldMkLst>
          <pc:docMk/>
          <pc:sldMk cId="2167251829" sldId="1341"/>
        </pc:sldMkLst>
      </pc:sldChg>
      <pc:sldChg chg="new del">
        <pc:chgData name="Jorge CASTRO MEJIA" userId="b042455986ff948d" providerId="LiveId" clId="{DCBF758A-C1B1-4EA4-BBF1-E21823747E75}" dt="2022-03-05T20:42:32.862" v="5211" actId="47"/>
        <pc:sldMkLst>
          <pc:docMk/>
          <pc:sldMk cId="1032871563" sldId="1342"/>
        </pc:sldMkLst>
      </pc:sldChg>
      <pc:sldChg chg="new del">
        <pc:chgData name="Jorge CASTRO MEJIA" userId="b042455986ff948d" providerId="LiveId" clId="{DCBF758A-C1B1-4EA4-BBF1-E21823747E75}" dt="2022-03-05T20:42:32.862" v="5211" actId="47"/>
        <pc:sldMkLst>
          <pc:docMk/>
          <pc:sldMk cId="618224719" sldId="1343"/>
        </pc:sldMkLst>
      </pc:sldChg>
      <pc:sldChg chg="new del">
        <pc:chgData name="Jorge CASTRO MEJIA" userId="b042455986ff948d" providerId="LiveId" clId="{DCBF758A-C1B1-4EA4-BBF1-E21823747E75}" dt="2022-03-05T20:42:32.862" v="5211" actId="47"/>
        <pc:sldMkLst>
          <pc:docMk/>
          <pc:sldMk cId="111228533" sldId="1344"/>
        </pc:sldMkLst>
      </pc:sldChg>
      <pc:sldChg chg="new del">
        <pc:chgData name="Jorge CASTRO MEJIA" userId="b042455986ff948d" providerId="LiveId" clId="{DCBF758A-C1B1-4EA4-BBF1-E21823747E75}" dt="2022-03-05T20:42:32.862" v="5211" actId="47"/>
        <pc:sldMkLst>
          <pc:docMk/>
          <pc:sldMk cId="2135252256" sldId="1345"/>
        </pc:sldMkLst>
      </pc:sldChg>
      <pc:sldChg chg="new del">
        <pc:chgData name="Jorge CASTRO MEJIA" userId="b042455986ff948d" providerId="LiveId" clId="{DCBF758A-C1B1-4EA4-BBF1-E21823747E75}" dt="2022-03-05T20:42:32.862" v="5211" actId="47"/>
        <pc:sldMkLst>
          <pc:docMk/>
          <pc:sldMk cId="997055977" sldId="1346"/>
        </pc:sldMkLst>
      </pc:sldChg>
      <pc:sldChg chg="new del">
        <pc:chgData name="Jorge CASTRO MEJIA" userId="b042455986ff948d" providerId="LiveId" clId="{DCBF758A-C1B1-4EA4-BBF1-E21823747E75}" dt="2022-03-05T20:42:32.862" v="5211" actId="47"/>
        <pc:sldMkLst>
          <pc:docMk/>
          <pc:sldMk cId="1888213965" sldId="1347"/>
        </pc:sldMkLst>
      </pc:sldChg>
      <pc:sldChg chg="new del">
        <pc:chgData name="Jorge CASTRO MEJIA" userId="b042455986ff948d" providerId="LiveId" clId="{DCBF758A-C1B1-4EA4-BBF1-E21823747E75}" dt="2022-03-05T20:42:32.862" v="5211" actId="47"/>
        <pc:sldMkLst>
          <pc:docMk/>
          <pc:sldMk cId="2445888539" sldId="1348"/>
        </pc:sldMkLst>
      </pc:sldChg>
      <pc:sldChg chg="new del">
        <pc:chgData name="Jorge CASTRO MEJIA" userId="b042455986ff948d" providerId="LiveId" clId="{DCBF758A-C1B1-4EA4-BBF1-E21823747E75}" dt="2022-03-05T20:42:32.862" v="5211" actId="47"/>
        <pc:sldMkLst>
          <pc:docMk/>
          <pc:sldMk cId="1838918360" sldId="1349"/>
        </pc:sldMkLst>
      </pc:sldChg>
      <pc:sldChg chg="new del">
        <pc:chgData name="Jorge CASTRO MEJIA" userId="b042455986ff948d" providerId="LiveId" clId="{DCBF758A-C1B1-4EA4-BBF1-E21823747E75}" dt="2022-03-05T20:42:32.862" v="5211" actId="47"/>
        <pc:sldMkLst>
          <pc:docMk/>
          <pc:sldMk cId="3718204473" sldId="1350"/>
        </pc:sldMkLst>
      </pc:sldChg>
      <pc:sldChg chg="new del">
        <pc:chgData name="Jorge CASTRO MEJIA" userId="b042455986ff948d" providerId="LiveId" clId="{DCBF758A-C1B1-4EA4-BBF1-E21823747E75}" dt="2022-03-05T20:42:32.862" v="5211" actId="47"/>
        <pc:sldMkLst>
          <pc:docMk/>
          <pc:sldMk cId="2393817906" sldId="1351"/>
        </pc:sldMkLst>
      </pc:sldChg>
      <pc:sldChg chg="new del">
        <pc:chgData name="Jorge CASTRO MEJIA" userId="b042455986ff948d" providerId="LiveId" clId="{DCBF758A-C1B1-4EA4-BBF1-E21823747E75}" dt="2022-03-05T20:42:32.862" v="5211" actId="47"/>
        <pc:sldMkLst>
          <pc:docMk/>
          <pc:sldMk cId="1615877535" sldId="1352"/>
        </pc:sldMkLst>
      </pc:sldChg>
      <pc:sldChg chg="new del">
        <pc:chgData name="Jorge CASTRO MEJIA" userId="b042455986ff948d" providerId="LiveId" clId="{DCBF758A-C1B1-4EA4-BBF1-E21823747E75}" dt="2022-03-05T20:42:32.862" v="5211" actId="47"/>
        <pc:sldMkLst>
          <pc:docMk/>
          <pc:sldMk cId="1831514912" sldId="1353"/>
        </pc:sldMkLst>
      </pc:sldChg>
      <pc:sldChg chg="new del">
        <pc:chgData name="Jorge CASTRO MEJIA" userId="b042455986ff948d" providerId="LiveId" clId="{DCBF758A-C1B1-4EA4-BBF1-E21823747E75}" dt="2022-03-05T20:42:32.862" v="5211" actId="47"/>
        <pc:sldMkLst>
          <pc:docMk/>
          <pc:sldMk cId="164680659" sldId="1354"/>
        </pc:sldMkLst>
      </pc:sldChg>
      <pc:sldChg chg="new del">
        <pc:chgData name="Jorge CASTRO MEJIA" userId="b042455986ff948d" providerId="LiveId" clId="{DCBF758A-C1B1-4EA4-BBF1-E21823747E75}" dt="2022-03-05T20:42:32.862" v="5211" actId="47"/>
        <pc:sldMkLst>
          <pc:docMk/>
          <pc:sldMk cId="370376506" sldId="1355"/>
        </pc:sldMkLst>
      </pc:sldChg>
      <pc:sldChg chg="new del">
        <pc:chgData name="Jorge CASTRO MEJIA" userId="b042455986ff948d" providerId="LiveId" clId="{DCBF758A-C1B1-4EA4-BBF1-E21823747E75}" dt="2022-03-05T20:42:32.862" v="5211" actId="47"/>
        <pc:sldMkLst>
          <pc:docMk/>
          <pc:sldMk cId="3737197785" sldId="1356"/>
        </pc:sldMkLst>
      </pc:sldChg>
      <pc:sldChg chg="new del">
        <pc:chgData name="Jorge CASTRO MEJIA" userId="b042455986ff948d" providerId="LiveId" clId="{DCBF758A-C1B1-4EA4-BBF1-E21823747E75}" dt="2022-03-05T20:42:32.862" v="5211" actId="47"/>
        <pc:sldMkLst>
          <pc:docMk/>
          <pc:sldMk cId="1944827939" sldId="1357"/>
        </pc:sldMkLst>
      </pc:sldChg>
      <pc:sldChg chg="new del">
        <pc:chgData name="Jorge CASTRO MEJIA" userId="b042455986ff948d" providerId="LiveId" clId="{DCBF758A-C1B1-4EA4-BBF1-E21823747E75}" dt="2022-03-05T20:42:32.862" v="5211" actId="47"/>
        <pc:sldMkLst>
          <pc:docMk/>
          <pc:sldMk cId="3613824214" sldId="1358"/>
        </pc:sldMkLst>
      </pc:sldChg>
      <pc:sldChg chg="new del">
        <pc:chgData name="Jorge CASTRO MEJIA" userId="b042455986ff948d" providerId="LiveId" clId="{DCBF758A-C1B1-4EA4-BBF1-E21823747E75}" dt="2022-03-05T20:42:32.862" v="5211" actId="47"/>
        <pc:sldMkLst>
          <pc:docMk/>
          <pc:sldMk cId="1006007279" sldId="1359"/>
        </pc:sldMkLst>
      </pc:sldChg>
      <pc:sldChg chg="new del">
        <pc:chgData name="Jorge CASTRO MEJIA" userId="b042455986ff948d" providerId="LiveId" clId="{DCBF758A-C1B1-4EA4-BBF1-E21823747E75}" dt="2022-03-05T20:42:32.862" v="5211" actId="47"/>
        <pc:sldMkLst>
          <pc:docMk/>
          <pc:sldMk cId="4236356853" sldId="1360"/>
        </pc:sldMkLst>
      </pc:sldChg>
      <pc:sldChg chg="new del">
        <pc:chgData name="Jorge CASTRO MEJIA" userId="b042455986ff948d" providerId="LiveId" clId="{DCBF758A-C1B1-4EA4-BBF1-E21823747E75}" dt="2022-03-05T20:42:32.862" v="5211" actId="47"/>
        <pc:sldMkLst>
          <pc:docMk/>
          <pc:sldMk cId="1404669171" sldId="1361"/>
        </pc:sldMkLst>
      </pc:sldChg>
      <pc:sldChg chg="new del">
        <pc:chgData name="Jorge CASTRO MEJIA" userId="b042455986ff948d" providerId="LiveId" clId="{DCBF758A-C1B1-4EA4-BBF1-E21823747E75}" dt="2022-03-05T20:42:32.862" v="5211" actId="47"/>
        <pc:sldMkLst>
          <pc:docMk/>
          <pc:sldMk cId="2227375409" sldId="1362"/>
        </pc:sldMkLst>
      </pc:sldChg>
      <pc:sldChg chg="new del">
        <pc:chgData name="Jorge CASTRO MEJIA" userId="b042455986ff948d" providerId="LiveId" clId="{DCBF758A-C1B1-4EA4-BBF1-E21823747E75}" dt="2022-03-05T20:42:32.862" v="5211" actId="47"/>
        <pc:sldMkLst>
          <pc:docMk/>
          <pc:sldMk cId="3839945387" sldId="1363"/>
        </pc:sldMkLst>
      </pc:sldChg>
      <pc:sldChg chg="new del">
        <pc:chgData name="Jorge CASTRO MEJIA" userId="b042455986ff948d" providerId="LiveId" clId="{DCBF758A-C1B1-4EA4-BBF1-E21823747E75}" dt="2022-03-05T20:42:32.862" v="5211" actId="47"/>
        <pc:sldMkLst>
          <pc:docMk/>
          <pc:sldMk cId="4034408203" sldId="1364"/>
        </pc:sldMkLst>
      </pc:sldChg>
      <pc:sldChg chg="new del">
        <pc:chgData name="Jorge CASTRO MEJIA" userId="b042455986ff948d" providerId="LiveId" clId="{DCBF758A-C1B1-4EA4-BBF1-E21823747E75}" dt="2022-03-05T20:42:32.862" v="5211" actId="47"/>
        <pc:sldMkLst>
          <pc:docMk/>
          <pc:sldMk cId="735851611" sldId="1365"/>
        </pc:sldMkLst>
      </pc:sldChg>
      <pc:sldChg chg="new del">
        <pc:chgData name="Jorge CASTRO MEJIA" userId="b042455986ff948d" providerId="LiveId" clId="{DCBF758A-C1B1-4EA4-BBF1-E21823747E75}" dt="2022-03-05T20:42:32.862" v="5211" actId="47"/>
        <pc:sldMkLst>
          <pc:docMk/>
          <pc:sldMk cId="3572346835" sldId="1366"/>
        </pc:sldMkLst>
      </pc:sldChg>
      <pc:sldChg chg="new del">
        <pc:chgData name="Jorge CASTRO MEJIA" userId="b042455986ff948d" providerId="LiveId" clId="{DCBF758A-C1B1-4EA4-BBF1-E21823747E75}" dt="2022-03-05T20:42:32.862" v="5211" actId="47"/>
        <pc:sldMkLst>
          <pc:docMk/>
          <pc:sldMk cId="865399066" sldId="1367"/>
        </pc:sldMkLst>
      </pc:sldChg>
      <pc:sldChg chg="new del">
        <pc:chgData name="Jorge CASTRO MEJIA" userId="b042455986ff948d" providerId="LiveId" clId="{DCBF758A-C1B1-4EA4-BBF1-E21823747E75}" dt="2022-03-05T20:42:32.862" v="5211" actId="47"/>
        <pc:sldMkLst>
          <pc:docMk/>
          <pc:sldMk cId="4090771075" sldId="1368"/>
        </pc:sldMkLst>
      </pc:sldChg>
      <pc:sldChg chg="new del">
        <pc:chgData name="Jorge CASTRO MEJIA" userId="b042455986ff948d" providerId="LiveId" clId="{DCBF758A-C1B1-4EA4-BBF1-E21823747E75}" dt="2022-03-05T20:42:32.862" v="5211" actId="47"/>
        <pc:sldMkLst>
          <pc:docMk/>
          <pc:sldMk cId="3333763854" sldId="1369"/>
        </pc:sldMkLst>
      </pc:sldChg>
      <pc:sldChg chg="new del">
        <pc:chgData name="Jorge CASTRO MEJIA" userId="b042455986ff948d" providerId="LiveId" clId="{DCBF758A-C1B1-4EA4-BBF1-E21823747E75}" dt="2022-03-05T20:42:32.862" v="5211" actId="47"/>
        <pc:sldMkLst>
          <pc:docMk/>
          <pc:sldMk cId="2189644366" sldId="1370"/>
        </pc:sldMkLst>
      </pc:sldChg>
      <pc:sldChg chg="new del">
        <pc:chgData name="Jorge CASTRO MEJIA" userId="b042455986ff948d" providerId="LiveId" clId="{DCBF758A-C1B1-4EA4-BBF1-E21823747E75}" dt="2022-03-05T20:42:32.862" v="5211" actId="47"/>
        <pc:sldMkLst>
          <pc:docMk/>
          <pc:sldMk cId="1992223613" sldId="1371"/>
        </pc:sldMkLst>
      </pc:sldChg>
      <pc:sldChg chg="new del">
        <pc:chgData name="Jorge CASTRO MEJIA" userId="b042455986ff948d" providerId="LiveId" clId="{DCBF758A-C1B1-4EA4-BBF1-E21823747E75}" dt="2022-03-05T20:42:32.862" v="5211" actId="47"/>
        <pc:sldMkLst>
          <pc:docMk/>
          <pc:sldMk cId="1272425873" sldId="1372"/>
        </pc:sldMkLst>
      </pc:sldChg>
      <pc:sldChg chg="new del">
        <pc:chgData name="Jorge CASTRO MEJIA" userId="b042455986ff948d" providerId="LiveId" clId="{DCBF758A-C1B1-4EA4-BBF1-E21823747E75}" dt="2022-03-05T20:42:32.862" v="5211" actId="47"/>
        <pc:sldMkLst>
          <pc:docMk/>
          <pc:sldMk cId="130685959" sldId="1373"/>
        </pc:sldMkLst>
      </pc:sldChg>
      <pc:sldChg chg="new del">
        <pc:chgData name="Jorge CASTRO MEJIA" userId="b042455986ff948d" providerId="LiveId" clId="{DCBF758A-C1B1-4EA4-BBF1-E21823747E75}" dt="2022-03-05T20:42:32.862" v="5211" actId="47"/>
        <pc:sldMkLst>
          <pc:docMk/>
          <pc:sldMk cId="1641525327" sldId="1374"/>
        </pc:sldMkLst>
      </pc:sldChg>
      <pc:sldChg chg="new del">
        <pc:chgData name="Jorge CASTRO MEJIA" userId="b042455986ff948d" providerId="LiveId" clId="{DCBF758A-C1B1-4EA4-BBF1-E21823747E75}" dt="2022-03-05T20:42:32.862" v="5211" actId="47"/>
        <pc:sldMkLst>
          <pc:docMk/>
          <pc:sldMk cId="3393833138" sldId="1375"/>
        </pc:sldMkLst>
      </pc:sldChg>
      <pc:sldChg chg="new del">
        <pc:chgData name="Jorge CASTRO MEJIA" userId="b042455986ff948d" providerId="LiveId" clId="{DCBF758A-C1B1-4EA4-BBF1-E21823747E75}" dt="2022-03-05T20:42:32.862" v="5211" actId="47"/>
        <pc:sldMkLst>
          <pc:docMk/>
          <pc:sldMk cId="2563828835" sldId="1376"/>
        </pc:sldMkLst>
      </pc:sldChg>
      <pc:sldChg chg="new del">
        <pc:chgData name="Jorge CASTRO MEJIA" userId="b042455986ff948d" providerId="LiveId" clId="{DCBF758A-C1B1-4EA4-BBF1-E21823747E75}" dt="2022-03-05T20:42:32.862" v="5211" actId="47"/>
        <pc:sldMkLst>
          <pc:docMk/>
          <pc:sldMk cId="3751537335" sldId="1377"/>
        </pc:sldMkLst>
      </pc:sldChg>
      <pc:sldChg chg="new del">
        <pc:chgData name="Jorge CASTRO MEJIA" userId="b042455986ff948d" providerId="LiveId" clId="{DCBF758A-C1B1-4EA4-BBF1-E21823747E75}" dt="2022-03-05T20:42:32.862" v="5211" actId="47"/>
        <pc:sldMkLst>
          <pc:docMk/>
          <pc:sldMk cId="4174584073" sldId="1378"/>
        </pc:sldMkLst>
      </pc:sldChg>
      <pc:sldChg chg="new del">
        <pc:chgData name="Jorge CASTRO MEJIA" userId="b042455986ff948d" providerId="LiveId" clId="{DCBF758A-C1B1-4EA4-BBF1-E21823747E75}" dt="2022-03-05T20:42:32.862" v="5211" actId="47"/>
        <pc:sldMkLst>
          <pc:docMk/>
          <pc:sldMk cId="3237334578" sldId="1379"/>
        </pc:sldMkLst>
      </pc:sldChg>
      <pc:sldChg chg="new del">
        <pc:chgData name="Jorge CASTRO MEJIA" userId="b042455986ff948d" providerId="LiveId" clId="{DCBF758A-C1B1-4EA4-BBF1-E21823747E75}" dt="2022-03-05T20:42:32.862" v="5211" actId="47"/>
        <pc:sldMkLst>
          <pc:docMk/>
          <pc:sldMk cId="2118359045" sldId="1380"/>
        </pc:sldMkLst>
      </pc:sldChg>
      <pc:sldChg chg="new del">
        <pc:chgData name="Jorge CASTRO MEJIA" userId="b042455986ff948d" providerId="LiveId" clId="{DCBF758A-C1B1-4EA4-BBF1-E21823747E75}" dt="2022-03-05T20:42:32.862" v="5211" actId="47"/>
        <pc:sldMkLst>
          <pc:docMk/>
          <pc:sldMk cId="3489209368" sldId="1381"/>
        </pc:sldMkLst>
      </pc:sldChg>
      <pc:sldChg chg="new del">
        <pc:chgData name="Jorge CASTRO MEJIA" userId="b042455986ff948d" providerId="LiveId" clId="{DCBF758A-C1B1-4EA4-BBF1-E21823747E75}" dt="2022-03-05T20:42:32.862" v="5211" actId="47"/>
        <pc:sldMkLst>
          <pc:docMk/>
          <pc:sldMk cId="3528573182" sldId="1382"/>
        </pc:sldMkLst>
      </pc:sldChg>
      <pc:sldChg chg="new del">
        <pc:chgData name="Jorge CASTRO MEJIA" userId="b042455986ff948d" providerId="LiveId" clId="{DCBF758A-C1B1-4EA4-BBF1-E21823747E75}" dt="2022-03-05T20:42:32.862" v="5211" actId="47"/>
        <pc:sldMkLst>
          <pc:docMk/>
          <pc:sldMk cId="3502876776" sldId="1383"/>
        </pc:sldMkLst>
      </pc:sldChg>
      <pc:sldChg chg="new del">
        <pc:chgData name="Jorge CASTRO MEJIA" userId="b042455986ff948d" providerId="LiveId" clId="{DCBF758A-C1B1-4EA4-BBF1-E21823747E75}" dt="2022-03-05T20:42:32.862" v="5211" actId="47"/>
        <pc:sldMkLst>
          <pc:docMk/>
          <pc:sldMk cId="2212489288" sldId="1384"/>
        </pc:sldMkLst>
      </pc:sldChg>
      <pc:sldChg chg="new del">
        <pc:chgData name="Jorge CASTRO MEJIA" userId="b042455986ff948d" providerId="LiveId" clId="{DCBF758A-C1B1-4EA4-BBF1-E21823747E75}" dt="2022-03-05T20:42:32.862" v="5211" actId="47"/>
        <pc:sldMkLst>
          <pc:docMk/>
          <pc:sldMk cId="1192840302" sldId="1385"/>
        </pc:sldMkLst>
      </pc:sldChg>
      <pc:sldChg chg="new del">
        <pc:chgData name="Jorge CASTRO MEJIA" userId="b042455986ff948d" providerId="LiveId" clId="{DCBF758A-C1B1-4EA4-BBF1-E21823747E75}" dt="2022-03-05T20:42:32.862" v="5211" actId="47"/>
        <pc:sldMkLst>
          <pc:docMk/>
          <pc:sldMk cId="1201243778" sldId="1386"/>
        </pc:sldMkLst>
      </pc:sldChg>
      <pc:sldChg chg="new del">
        <pc:chgData name="Jorge CASTRO MEJIA" userId="b042455986ff948d" providerId="LiveId" clId="{DCBF758A-C1B1-4EA4-BBF1-E21823747E75}" dt="2022-03-05T20:42:32.862" v="5211" actId="47"/>
        <pc:sldMkLst>
          <pc:docMk/>
          <pc:sldMk cId="606480346" sldId="1387"/>
        </pc:sldMkLst>
      </pc:sldChg>
      <pc:sldChg chg="new del">
        <pc:chgData name="Jorge CASTRO MEJIA" userId="b042455986ff948d" providerId="LiveId" clId="{DCBF758A-C1B1-4EA4-BBF1-E21823747E75}" dt="2022-03-05T20:42:32.862" v="5211" actId="47"/>
        <pc:sldMkLst>
          <pc:docMk/>
          <pc:sldMk cId="4239294853" sldId="1388"/>
        </pc:sldMkLst>
      </pc:sldChg>
      <pc:sldChg chg="new del">
        <pc:chgData name="Jorge CASTRO MEJIA" userId="b042455986ff948d" providerId="LiveId" clId="{DCBF758A-C1B1-4EA4-BBF1-E21823747E75}" dt="2022-03-05T20:42:32.862" v="5211" actId="47"/>
        <pc:sldMkLst>
          <pc:docMk/>
          <pc:sldMk cId="3503075657" sldId="1389"/>
        </pc:sldMkLst>
      </pc:sldChg>
      <pc:sldChg chg="new del">
        <pc:chgData name="Jorge CASTRO MEJIA" userId="b042455986ff948d" providerId="LiveId" clId="{DCBF758A-C1B1-4EA4-BBF1-E21823747E75}" dt="2022-03-05T20:42:32.862" v="5211" actId="47"/>
        <pc:sldMkLst>
          <pc:docMk/>
          <pc:sldMk cId="959280008" sldId="1390"/>
        </pc:sldMkLst>
      </pc:sldChg>
      <pc:sldChg chg="new del">
        <pc:chgData name="Jorge CASTRO MEJIA" userId="b042455986ff948d" providerId="LiveId" clId="{DCBF758A-C1B1-4EA4-BBF1-E21823747E75}" dt="2022-03-05T20:42:32.862" v="5211" actId="47"/>
        <pc:sldMkLst>
          <pc:docMk/>
          <pc:sldMk cId="2132060968" sldId="1391"/>
        </pc:sldMkLst>
      </pc:sldChg>
      <pc:sldChg chg="new del">
        <pc:chgData name="Jorge CASTRO MEJIA" userId="b042455986ff948d" providerId="LiveId" clId="{DCBF758A-C1B1-4EA4-BBF1-E21823747E75}" dt="2022-03-05T20:42:32.862" v="5211" actId="47"/>
        <pc:sldMkLst>
          <pc:docMk/>
          <pc:sldMk cId="1507081886" sldId="1392"/>
        </pc:sldMkLst>
      </pc:sldChg>
      <pc:sldChg chg="new del">
        <pc:chgData name="Jorge CASTRO MEJIA" userId="b042455986ff948d" providerId="LiveId" clId="{DCBF758A-C1B1-4EA4-BBF1-E21823747E75}" dt="2022-03-05T20:42:32.862" v="5211" actId="47"/>
        <pc:sldMkLst>
          <pc:docMk/>
          <pc:sldMk cId="3045174667" sldId="1393"/>
        </pc:sldMkLst>
      </pc:sldChg>
      <pc:sldChg chg="new del">
        <pc:chgData name="Jorge CASTRO MEJIA" userId="b042455986ff948d" providerId="LiveId" clId="{DCBF758A-C1B1-4EA4-BBF1-E21823747E75}" dt="2022-03-05T20:42:32.862" v="5211" actId="47"/>
        <pc:sldMkLst>
          <pc:docMk/>
          <pc:sldMk cId="2466943553" sldId="1394"/>
        </pc:sldMkLst>
      </pc:sldChg>
      <pc:sldChg chg="new del">
        <pc:chgData name="Jorge CASTRO MEJIA" userId="b042455986ff948d" providerId="LiveId" clId="{DCBF758A-C1B1-4EA4-BBF1-E21823747E75}" dt="2022-03-05T20:42:32.862" v="5211" actId="47"/>
        <pc:sldMkLst>
          <pc:docMk/>
          <pc:sldMk cId="536977" sldId="1395"/>
        </pc:sldMkLst>
      </pc:sldChg>
      <pc:sldChg chg="new del">
        <pc:chgData name="Jorge CASTRO MEJIA" userId="b042455986ff948d" providerId="LiveId" clId="{DCBF758A-C1B1-4EA4-BBF1-E21823747E75}" dt="2022-03-05T20:42:32.862" v="5211" actId="47"/>
        <pc:sldMkLst>
          <pc:docMk/>
          <pc:sldMk cId="4075476532" sldId="1396"/>
        </pc:sldMkLst>
      </pc:sldChg>
      <pc:sldChg chg="new del">
        <pc:chgData name="Jorge CASTRO MEJIA" userId="b042455986ff948d" providerId="LiveId" clId="{DCBF758A-C1B1-4EA4-BBF1-E21823747E75}" dt="2022-03-05T20:42:32.862" v="5211" actId="47"/>
        <pc:sldMkLst>
          <pc:docMk/>
          <pc:sldMk cId="1804009244" sldId="1397"/>
        </pc:sldMkLst>
      </pc:sldChg>
      <pc:sldChg chg="new del">
        <pc:chgData name="Jorge CASTRO MEJIA" userId="b042455986ff948d" providerId="LiveId" clId="{DCBF758A-C1B1-4EA4-BBF1-E21823747E75}" dt="2022-03-05T20:42:32.862" v="5211" actId="47"/>
        <pc:sldMkLst>
          <pc:docMk/>
          <pc:sldMk cId="1874054098" sldId="1398"/>
        </pc:sldMkLst>
      </pc:sldChg>
      <pc:sldChg chg="new del">
        <pc:chgData name="Jorge CASTRO MEJIA" userId="b042455986ff948d" providerId="LiveId" clId="{DCBF758A-C1B1-4EA4-BBF1-E21823747E75}" dt="2022-03-05T20:42:32.862" v="5211" actId="47"/>
        <pc:sldMkLst>
          <pc:docMk/>
          <pc:sldMk cId="4056941671" sldId="1399"/>
        </pc:sldMkLst>
      </pc:sldChg>
      <pc:sldChg chg="new del">
        <pc:chgData name="Jorge CASTRO MEJIA" userId="b042455986ff948d" providerId="LiveId" clId="{DCBF758A-C1B1-4EA4-BBF1-E21823747E75}" dt="2022-03-05T20:42:32.862" v="5211" actId="47"/>
        <pc:sldMkLst>
          <pc:docMk/>
          <pc:sldMk cId="1269092438" sldId="1400"/>
        </pc:sldMkLst>
      </pc:sldChg>
      <pc:sldChg chg="new del">
        <pc:chgData name="Jorge CASTRO MEJIA" userId="b042455986ff948d" providerId="LiveId" clId="{DCBF758A-C1B1-4EA4-BBF1-E21823747E75}" dt="2022-03-05T20:42:32.862" v="5211" actId="47"/>
        <pc:sldMkLst>
          <pc:docMk/>
          <pc:sldMk cId="1478361047" sldId="1401"/>
        </pc:sldMkLst>
      </pc:sldChg>
      <pc:sldChg chg="new del">
        <pc:chgData name="Jorge CASTRO MEJIA" userId="b042455986ff948d" providerId="LiveId" clId="{DCBF758A-C1B1-4EA4-BBF1-E21823747E75}" dt="2022-03-05T20:42:32.862" v="5211" actId="47"/>
        <pc:sldMkLst>
          <pc:docMk/>
          <pc:sldMk cId="579094319" sldId="1402"/>
        </pc:sldMkLst>
      </pc:sldChg>
      <pc:sldChg chg="new del">
        <pc:chgData name="Jorge CASTRO MEJIA" userId="b042455986ff948d" providerId="LiveId" clId="{DCBF758A-C1B1-4EA4-BBF1-E21823747E75}" dt="2022-03-05T20:42:32.862" v="5211" actId="47"/>
        <pc:sldMkLst>
          <pc:docMk/>
          <pc:sldMk cId="877196691" sldId="1403"/>
        </pc:sldMkLst>
      </pc:sldChg>
      <pc:sldChg chg="new del">
        <pc:chgData name="Jorge CASTRO MEJIA" userId="b042455986ff948d" providerId="LiveId" clId="{DCBF758A-C1B1-4EA4-BBF1-E21823747E75}" dt="2022-03-05T20:42:32.862" v="5211" actId="47"/>
        <pc:sldMkLst>
          <pc:docMk/>
          <pc:sldMk cId="1475014660" sldId="1404"/>
        </pc:sldMkLst>
      </pc:sldChg>
      <pc:sldChg chg="new del">
        <pc:chgData name="Jorge CASTRO MEJIA" userId="b042455986ff948d" providerId="LiveId" clId="{DCBF758A-C1B1-4EA4-BBF1-E21823747E75}" dt="2022-03-05T20:42:32.862" v="5211" actId="47"/>
        <pc:sldMkLst>
          <pc:docMk/>
          <pc:sldMk cId="296205152" sldId="1405"/>
        </pc:sldMkLst>
      </pc:sldChg>
      <pc:sldChg chg="new del">
        <pc:chgData name="Jorge CASTRO MEJIA" userId="b042455986ff948d" providerId="LiveId" clId="{DCBF758A-C1B1-4EA4-BBF1-E21823747E75}" dt="2022-03-05T20:42:32.862" v="5211" actId="47"/>
        <pc:sldMkLst>
          <pc:docMk/>
          <pc:sldMk cId="2723050137" sldId="1406"/>
        </pc:sldMkLst>
      </pc:sldChg>
      <pc:sldChg chg="new del">
        <pc:chgData name="Jorge CASTRO MEJIA" userId="b042455986ff948d" providerId="LiveId" clId="{DCBF758A-C1B1-4EA4-BBF1-E21823747E75}" dt="2022-03-05T20:42:32.862" v="5211" actId="47"/>
        <pc:sldMkLst>
          <pc:docMk/>
          <pc:sldMk cId="3887591604" sldId="1407"/>
        </pc:sldMkLst>
      </pc:sldChg>
      <pc:sldChg chg="new del">
        <pc:chgData name="Jorge CASTRO MEJIA" userId="b042455986ff948d" providerId="LiveId" clId="{DCBF758A-C1B1-4EA4-BBF1-E21823747E75}" dt="2022-03-05T20:42:32.862" v="5211" actId="47"/>
        <pc:sldMkLst>
          <pc:docMk/>
          <pc:sldMk cId="4176003730" sldId="1408"/>
        </pc:sldMkLst>
      </pc:sldChg>
      <pc:sldChg chg="new del">
        <pc:chgData name="Jorge CASTRO MEJIA" userId="b042455986ff948d" providerId="LiveId" clId="{DCBF758A-C1B1-4EA4-BBF1-E21823747E75}" dt="2022-03-05T20:42:32.862" v="5211" actId="47"/>
        <pc:sldMkLst>
          <pc:docMk/>
          <pc:sldMk cId="799300807" sldId="1409"/>
        </pc:sldMkLst>
      </pc:sldChg>
      <pc:sldChg chg="new del">
        <pc:chgData name="Jorge CASTRO MEJIA" userId="b042455986ff948d" providerId="LiveId" clId="{DCBF758A-C1B1-4EA4-BBF1-E21823747E75}" dt="2022-03-05T20:42:32.862" v="5211" actId="47"/>
        <pc:sldMkLst>
          <pc:docMk/>
          <pc:sldMk cId="782571696" sldId="1410"/>
        </pc:sldMkLst>
      </pc:sldChg>
      <pc:sldChg chg="new del">
        <pc:chgData name="Jorge CASTRO MEJIA" userId="b042455986ff948d" providerId="LiveId" clId="{DCBF758A-C1B1-4EA4-BBF1-E21823747E75}" dt="2022-03-05T20:42:32.862" v="5211" actId="47"/>
        <pc:sldMkLst>
          <pc:docMk/>
          <pc:sldMk cId="631518143" sldId="1411"/>
        </pc:sldMkLst>
      </pc:sldChg>
      <pc:sldChg chg="new del">
        <pc:chgData name="Jorge CASTRO MEJIA" userId="b042455986ff948d" providerId="LiveId" clId="{DCBF758A-C1B1-4EA4-BBF1-E21823747E75}" dt="2022-03-05T20:42:32.862" v="5211" actId="47"/>
        <pc:sldMkLst>
          <pc:docMk/>
          <pc:sldMk cId="4031993651" sldId="1412"/>
        </pc:sldMkLst>
      </pc:sldChg>
      <pc:sldChg chg="new del">
        <pc:chgData name="Jorge CASTRO MEJIA" userId="b042455986ff948d" providerId="LiveId" clId="{DCBF758A-C1B1-4EA4-BBF1-E21823747E75}" dt="2022-03-05T20:42:32.862" v="5211" actId="47"/>
        <pc:sldMkLst>
          <pc:docMk/>
          <pc:sldMk cId="2486521121" sldId="1413"/>
        </pc:sldMkLst>
      </pc:sldChg>
      <pc:sldChg chg="new del">
        <pc:chgData name="Jorge CASTRO MEJIA" userId="b042455986ff948d" providerId="LiveId" clId="{DCBF758A-C1B1-4EA4-BBF1-E21823747E75}" dt="2022-03-05T20:42:32.862" v="5211" actId="47"/>
        <pc:sldMkLst>
          <pc:docMk/>
          <pc:sldMk cId="293649266" sldId="1414"/>
        </pc:sldMkLst>
      </pc:sldChg>
      <pc:sldChg chg="new del">
        <pc:chgData name="Jorge CASTRO MEJIA" userId="b042455986ff948d" providerId="LiveId" clId="{DCBF758A-C1B1-4EA4-BBF1-E21823747E75}" dt="2022-03-05T20:42:32.862" v="5211" actId="47"/>
        <pc:sldMkLst>
          <pc:docMk/>
          <pc:sldMk cId="1448842122" sldId="1415"/>
        </pc:sldMkLst>
      </pc:sldChg>
      <pc:sldChg chg="new del">
        <pc:chgData name="Jorge CASTRO MEJIA" userId="b042455986ff948d" providerId="LiveId" clId="{DCBF758A-C1B1-4EA4-BBF1-E21823747E75}" dt="2022-03-05T20:42:32.862" v="5211" actId="47"/>
        <pc:sldMkLst>
          <pc:docMk/>
          <pc:sldMk cId="973641327" sldId="1416"/>
        </pc:sldMkLst>
      </pc:sldChg>
      <pc:sldChg chg="new del">
        <pc:chgData name="Jorge CASTRO MEJIA" userId="b042455986ff948d" providerId="LiveId" clId="{DCBF758A-C1B1-4EA4-BBF1-E21823747E75}" dt="2022-03-05T20:42:32.862" v="5211" actId="47"/>
        <pc:sldMkLst>
          <pc:docMk/>
          <pc:sldMk cId="383583674" sldId="1417"/>
        </pc:sldMkLst>
      </pc:sldChg>
      <pc:sldChg chg="new del">
        <pc:chgData name="Jorge CASTRO MEJIA" userId="b042455986ff948d" providerId="LiveId" clId="{DCBF758A-C1B1-4EA4-BBF1-E21823747E75}" dt="2022-03-05T20:42:32.862" v="5211" actId="47"/>
        <pc:sldMkLst>
          <pc:docMk/>
          <pc:sldMk cId="4019082630" sldId="1418"/>
        </pc:sldMkLst>
      </pc:sldChg>
      <pc:sldChg chg="new del">
        <pc:chgData name="Jorge CASTRO MEJIA" userId="b042455986ff948d" providerId="LiveId" clId="{DCBF758A-C1B1-4EA4-BBF1-E21823747E75}" dt="2022-03-05T20:42:32.862" v="5211" actId="47"/>
        <pc:sldMkLst>
          <pc:docMk/>
          <pc:sldMk cId="473664014" sldId="1419"/>
        </pc:sldMkLst>
      </pc:sldChg>
      <pc:sldChg chg="new del">
        <pc:chgData name="Jorge CASTRO MEJIA" userId="b042455986ff948d" providerId="LiveId" clId="{DCBF758A-C1B1-4EA4-BBF1-E21823747E75}" dt="2022-03-05T20:42:32.862" v="5211" actId="47"/>
        <pc:sldMkLst>
          <pc:docMk/>
          <pc:sldMk cId="1086655919" sldId="1420"/>
        </pc:sldMkLst>
      </pc:sldChg>
      <pc:sldChg chg="new del">
        <pc:chgData name="Jorge CASTRO MEJIA" userId="b042455986ff948d" providerId="LiveId" clId="{DCBF758A-C1B1-4EA4-BBF1-E21823747E75}" dt="2022-03-05T20:42:32.862" v="5211" actId="47"/>
        <pc:sldMkLst>
          <pc:docMk/>
          <pc:sldMk cId="3351184007" sldId="1421"/>
        </pc:sldMkLst>
      </pc:sldChg>
      <pc:sldChg chg="new del">
        <pc:chgData name="Jorge CASTRO MEJIA" userId="b042455986ff948d" providerId="LiveId" clId="{DCBF758A-C1B1-4EA4-BBF1-E21823747E75}" dt="2022-03-05T20:42:32.862" v="5211" actId="47"/>
        <pc:sldMkLst>
          <pc:docMk/>
          <pc:sldMk cId="3995572312" sldId="1422"/>
        </pc:sldMkLst>
      </pc:sldChg>
      <pc:sldChg chg="new del">
        <pc:chgData name="Jorge CASTRO MEJIA" userId="b042455986ff948d" providerId="LiveId" clId="{DCBF758A-C1B1-4EA4-BBF1-E21823747E75}" dt="2022-03-05T20:42:32.862" v="5211" actId="47"/>
        <pc:sldMkLst>
          <pc:docMk/>
          <pc:sldMk cId="3958316695" sldId="1423"/>
        </pc:sldMkLst>
      </pc:sldChg>
      <pc:sldChg chg="new del">
        <pc:chgData name="Jorge CASTRO MEJIA" userId="b042455986ff948d" providerId="LiveId" clId="{DCBF758A-C1B1-4EA4-BBF1-E21823747E75}" dt="2022-03-05T20:42:32.862" v="5211" actId="47"/>
        <pc:sldMkLst>
          <pc:docMk/>
          <pc:sldMk cId="2230243459" sldId="1424"/>
        </pc:sldMkLst>
      </pc:sldChg>
      <pc:sldChg chg="new del">
        <pc:chgData name="Jorge CASTRO MEJIA" userId="b042455986ff948d" providerId="LiveId" clId="{DCBF758A-C1B1-4EA4-BBF1-E21823747E75}" dt="2022-03-05T20:42:32.862" v="5211" actId="47"/>
        <pc:sldMkLst>
          <pc:docMk/>
          <pc:sldMk cId="527978732" sldId="1425"/>
        </pc:sldMkLst>
      </pc:sldChg>
      <pc:sldChg chg="new del">
        <pc:chgData name="Jorge CASTRO MEJIA" userId="b042455986ff948d" providerId="LiveId" clId="{DCBF758A-C1B1-4EA4-BBF1-E21823747E75}" dt="2022-03-05T20:42:32.862" v="5211" actId="47"/>
        <pc:sldMkLst>
          <pc:docMk/>
          <pc:sldMk cId="546248464" sldId="1426"/>
        </pc:sldMkLst>
      </pc:sldChg>
      <pc:sldChg chg="new del">
        <pc:chgData name="Jorge CASTRO MEJIA" userId="b042455986ff948d" providerId="LiveId" clId="{DCBF758A-C1B1-4EA4-BBF1-E21823747E75}" dt="2022-03-05T20:42:32.862" v="5211" actId="47"/>
        <pc:sldMkLst>
          <pc:docMk/>
          <pc:sldMk cId="3077790641" sldId="1427"/>
        </pc:sldMkLst>
      </pc:sldChg>
      <pc:sldChg chg="new del">
        <pc:chgData name="Jorge CASTRO MEJIA" userId="b042455986ff948d" providerId="LiveId" clId="{DCBF758A-C1B1-4EA4-BBF1-E21823747E75}" dt="2022-03-05T20:42:32.862" v="5211" actId="47"/>
        <pc:sldMkLst>
          <pc:docMk/>
          <pc:sldMk cId="3967280664" sldId="1428"/>
        </pc:sldMkLst>
      </pc:sldChg>
      <pc:sldChg chg="new del">
        <pc:chgData name="Jorge CASTRO MEJIA" userId="b042455986ff948d" providerId="LiveId" clId="{DCBF758A-C1B1-4EA4-BBF1-E21823747E75}" dt="2022-03-05T20:42:32.862" v="5211" actId="47"/>
        <pc:sldMkLst>
          <pc:docMk/>
          <pc:sldMk cId="3089628259" sldId="1429"/>
        </pc:sldMkLst>
      </pc:sldChg>
      <pc:sldChg chg="new del">
        <pc:chgData name="Jorge CASTRO MEJIA" userId="b042455986ff948d" providerId="LiveId" clId="{DCBF758A-C1B1-4EA4-BBF1-E21823747E75}" dt="2022-03-05T20:42:32.862" v="5211" actId="47"/>
        <pc:sldMkLst>
          <pc:docMk/>
          <pc:sldMk cId="1071906582" sldId="1430"/>
        </pc:sldMkLst>
      </pc:sldChg>
      <pc:sldChg chg="new del">
        <pc:chgData name="Jorge CASTRO MEJIA" userId="b042455986ff948d" providerId="LiveId" clId="{DCBF758A-C1B1-4EA4-BBF1-E21823747E75}" dt="2022-03-05T20:42:32.862" v="5211" actId="47"/>
        <pc:sldMkLst>
          <pc:docMk/>
          <pc:sldMk cId="3198335120" sldId="1431"/>
        </pc:sldMkLst>
      </pc:sldChg>
      <pc:sldChg chg="new del">
        <pc:chgData name="Jorge CASTRO MEJIA" userId="b042455986ff948d" providerId="LiveId" clId="{DCBF758A-C1B1-4EA4-BBF1-E21823747E75}" dt="2022-03-05T20:42:32.862" v="5211" actId="47"/>
        <pc:sldMkLst>
          <pc:docMk/>
          <pc:sldMk cId="4001104370" sldId="1432"/>
        </pc:sldMkLst>
      </pc:sldChg>
      <pc:sldChg chg="new del">
        <pc:chgData name="Jorge CASTRO MEJIA" userId="b042455986ff948d" providerId="LiveId" clId="{DCBF758A-C1B1-4EA4-BBF1-E21823747E75}" dt="2022-03-05T20:42:32.862" v="5211" actId="47"/>
        <pc:sldMkLst>
          <pc:docMk/>
          <pc:sldMk cId="3687383103" sldId="1433"/>
        </pc:sldMkLst>
      </pc:sldChg>
      <pc:sldChg chg="new del">
        <pc:chgData name="Jorge CASTRO MEJIA" userId="b042455986ff948d" providerId="LiveId" clId="{DCBF758A-C1B1-4EA4-BBF1-E21823747E75}" dt="2022-03-05T20:42:32.862" v="5211" actId="47"/>
        <pc:sldMkLst>
          <pc:docMk/>
          <pc:sldMk cId="748970666" sldId="1434"/>
        </pc:sldMkLst>
      </pc:sldChg>
      <pc:sldChg chg="new del">
        <pc:chgData name="Jorge CASTRO MEJIA" userId="b042455986ff948d" providerId="LiveId" clId="{DCBF758A-C1B1-4EA4-BBF1-E21823747E75}" dt="2022-03-05T20:42:32.862" v="5211" actId="47"/>
        <pc:sldMkLst>
          <pc:docMk/>
          <pc:sldMk cId="4148510096" sldId="1435"/>
        </pc:sldMkLst>
      </pc:sldChg>
      <pc:sldChg chg="new del">
        <pc:chgData name="Jorge CASTRO MEJIA" userId="b042455986ff948d" providerId="LiveId" clId="{DCBF758A-C1B1-4EA4-BBF1-E21823747E75}" dt="2022-03-05T20:42:32.862" v="5211" actId="47"/>
        <pc:sldMkLst>
          <pc:docMk/>
          <pc:sldMk cId="2780030220" sldId="1436"/>
        </pc:sldMkLst>
      </pc:sldChg>
      <pc:sldChg chg="new del">
        <pc:chgData name="Jorge CASTRO MEJIA" userId="b042455986ff948d" providerId="LiveId" clId="{DCBF758A-C1B1-4EA4-BBF1-E21823747E75}" dt="2022-03-05T20:42:32.862" v="5211" actId="47"/>
        <pc:sldMkLst>
          <pc:docMk/>
          <pc:sldMk cId="2887273554" sldId="1437"/>
        </pc:sldMkLst>
      </pc:sldChg>
      <pc:sldChg chg="new del">
        <pc:chgData name="Jorge CASTRO MEJIA" userId="b042455986ff948d" providerId="LiveId" clId="{DCBF758A-C1B1-4EA4-BBF1-E21823747E75}" dt="2022-03-05T20:42:32.862" v="5211" actId="47"/>
        <pc:sldMkLst>
          <pc:docMk/>
          <pc:sldMk cId="2269696763" sldId="1438"/>
        </pc:sldMkLst>
      </pc:sldChg>
      <pc:sldChg chg="new del">
        <pc:chgData name="Jorge CASTRO MEJIA" userId="b042455986ff948d" providerId="LiveId" clId="{DCBF758A-C1B1-4EA4-BBF1-E21823747E75}" dt="2022-03-05T20:42:32.862" v="5211" actId="47"/>
        <pc:sldMkLst>
          <pc:docMk/>
          <pc:sldMk cId="1021546855" sldId="1439"/>
        </pc:sldMkLst>
      </pc:sldChg>
      <pc:sldChg chg="new del">
        <pc:chgData name="Jorge CASTRO MEJIA" userId="b042455986ff948d" providerId="LiveId" clId="{DCBF758A-C1B1-4EA4-BBF1-E21823747E75}" dt="2022-03-05T20:42:32.862" v="5211" actId="47"/>
        <pc:sldMkLst>
          <pc:docMk/>
          <pc:sldMk cId="1242947321" sldId="1440"/>
        </pc:sldMkLst>
      </pc:sldChg>
      <pc:sldChg chg="new del">
        <pc:chgData name="Jorge CASTRO MEJIA" userId="b042455986ff948d" providerId="LiveId" clId="{DCBF758A-C1B1-4EA4-BBF1-E21823747E75}" dt="2022-03-05T20:42:32.862" v="5211" actId="47"/>
        <pc:sldMkLst>
          <pc:docMk/>
          <pc:sldMk cId="543706300" sldId="1441"/>
        </pc:sldMkLst>
      </pc:sldChg>
      <pc:sldChg chg="new del">
        <pc:chgData name="Jorge CASTRO MEJIA" userId="b042455986ff948d" providerId="LiveId" clId="{DCBF758A-C1B1-4EA4-BBF1-E21823747E75}" dt="2022-03-05T20:42:32.862" v="5211" actId="47"/>
        <pc:sldMkLst>
          <pc:docMk/>
          <pc:sldMk cId="3643708134" sldId="1442"/>
        </pc:sldMkLst>
      </pc:sldChg>
      <pc:sldChg chg="new del">
        <pc:chgData name="Jorge CASTRO MEJIA" userId="b042455986ff948d" providerId="LiveId" clId="{DCBF758A-C1B1-4EA4-BBF1-E21823747E75}" dt="2022-03-05T20:42:32.862" v="5211" actId="47"/>
        <pc:sldMkLst>
          <pc:docMk/>
          <pc:sldMk cId="1356253621" sldId="1443"/>
        </pc:sldMkLst>
      </pc:sldChg>
      <pc:sldChg chg="new del">
        <pc:chgData name="Jorge CASTRO MEJIA" userId="b042455986ff948d" providerId="LiveId" clId="{DCBF758A-C1B1-4EA4-BBF1-E21823747E75}" dt="2022-03-05T20:42:32.862" v="5211" actId="47"/>
        <pc:sldMkLst>
          <pc:docMk/>
          <pc:sldMk cId="4131967265" sldId="1444"/>
        </pc:sldMkLst>
      </pc:sldChg>
      <pc:sldChg chg="new del">
        <pc:chgData name="Jorge CASTRO MEJIA" userId="b042455986ff948d" providerId="LiveId" clId="{DCBF758A-C1B1-4EA4-BBF1-E21823747E75}" dt="2022-03-05T20:42:32.862" v="5211" actId="47"/>
        <pc:sldMkLst>
          <pc:docMk/>
          <pc:sldMk cId="1932863792" sldId="1445"/>
        </pc:sldMkLst>
      </pc:sldChg>
      <pc:sldChg chg="new del">
        <pc:chgData name="Jorge CASTRO MEJIA" userId="b042455986ff948d" providerId="LiveId" clId="{DCBF758A-C1B1-4EA4-BBF1-E21823747E75}" dt="2022-03-05T20:42:32.862" v="5211" actId="47"/>
        <pc:sldMkLst>
          <pc:docMk/>
          <pc:sldMk cId="3019778528" sldId="1446"/>
        </pc:sldMkLst>
      </pc:sldChg>
      <pc:sldChg chg="new del">
        <pc:chgData name="Jorge CASTRO MEJIA" userId="b042455986ff948d" providerId="LiveId" clId="{DCBF758A-C1B1-4EA4-BBF1-E21823747E75}" dt="2022-03-05T20:42:32.862" v="5211" actId="47"/>
        <pc:sldMkLst>
          <pc:docMk/>
          <pc:sldMk cId="321638465" sldId="1447"/>
        </pc:sldMkLst>
      </pc:sldChg>
      <pc:sldChg chg="new del">
        <pc:chgData name="Jorge CASTRO MEJIA" userId="b042455986ff948d" providerId="LiveId" clId="{DCBF758A-C1B1-4EA4-BBF1-E21823747E75}" dt="2022-03-05T20:42:32.862" v="5211" actId="47"/>
        <pc:sldMkLst>
          <pc:docMk/>
          <pc:sldMk cId="3769733780" sldId="1448"/>
        </pc:sldMkLst>
      </pc:sldChg>
      <pc:sldChg chg="new del">
        <pc:chgData name="Jorge CASTRO MEJIA" userId="b042455986ff948d" providerId="LiveId" clId="{DCBF758A-C1B1-4EA4-BBF1-E21823747E75}" dt="2022-03-05T20:42:32.862" v="5211" actId="47"/>
        <pc:sldMkLst>
          <pc:docMk/>
          <pc:sldMk cId="3932378529" sldId="1449"/>
        </pc:sldMkLst>
      </pc:sldChg>
      <pc:sldChg chg="new del">
        <pc:chgData name="Jorge CASTRO MEJIA" userId="b042455986ff948d" providerId="LiveId" clId="{DCBF758A-C1B1-4EA4-BBF1-E21823747E75}" dt="2022-03-05T20:42:32.862" v="5211" actId="47"/>
        <pc:sldMkLst>
          <pc:docMk/>
          <pc:sldMk cId="3268267555" sldId="1450"/>
        </pc:sldMkLst>
      </pc:sldChg>
      <pc:sldChg chg="new del">
        <pc:chgData name="Jorge CASTRO MEJIA" userId="b042455986ff948d" providerId="LiveId" clId="{DCBF758A-C1B1-4EA4-BBF1-E21823747E75}" dt="2022-03-05T20:42:32.862" v="5211" actId="47"/>
        <pc:sldMkLst>
          <pc:docMk/>
          <pc:sldMk cId="966289893" sldId="1451"/>
        </pc:sldMkLst>
      </pc:sldChg>
      <pc:sldChg chg="new del">
        <pc:chgData name="Jorge CASTRO MEJIA" userId="b042455986ff948d" providerId="LiveId" clId="{DCBF758A-C1B1-4EA4-BBF1-E21823747E75}" dt="2022-03-05T20:42:32.862" v="5211" actId="47"/>
        <pc:sldMkLst>
          <pc:docMk/>
          <pc:sldMk cId="2983344047" sldId="1452"/>
        </pc:sldMkLst>
      </pc:sldChg>
      <pc:sldChg chg="new del">
        <pc:chgData name="Jorge CASTRO MEJIA" userId="b042455986ff948d" providerId="LiveId" clId="{DCBF758A-C1B1-4EA4-BBF1-E21823747E75}" dt="2022-03-05T20:42:32.862" v="5211" actId="47"/>
        <pc:sldMkLst>
          <pc:docMk/>
          <pc:sldMk cId="4166304655" sldId="1453"/>
        </pc:sldMkLst>
      </pc:sldChg>
      <pc:sldChg chg="new del">
        <pc:chgData name="Jorge CASTRO MEJIA" userId="b042455986ff948d" providerId="LiveId" clId="{DCBF758A-C1B1-4EA4-BBF1-E21823747E75}" dt="2022-03-05T20:42:32.862" v="5211" actId="47"/>
        <pc:sldMkLst>
          <pc:docMk/>
          <pc:sldMk cId="1174761440" sldId="1454"/>
        </pc:sldMkLst>
      </pc:sldChg>
      <pc:sldChg chg="new del">
        <pc:chgData name="Jorge CASTRO MEJIA" userId="b042455986ff948d" providerId="LiveId" clId="{DCBF758A-C1B1-4EA4-BBF1-E21823747E75}" dt="2022-03-05T20:42:32.862" v="5211" actId="47"/>
        <pc:sldMkLst>
          <pc:docMk/>
          <pc:sldMk cId="1139421604" sldId="1455"/>
        </pc:sldMkLst>
      </pc:sldChg>
      <pc:sldChg chg="new del">
        <pc:chgData name="Jorge CASTRO MEJIA" userId="b042455986ff948d" providerId="LiveId" clId="{DCBF758A-C1B1-4EA4-BBF1-E21823747E75}" dt="2022-03-05T20:42:32.862" v="5211" actId="47"/>
        <pc:sldMkLst>
          <pc:docMk/>
          <pc:sldMk cId="1824572528" sldId="1456"/>
        </pc:sldMkLst>
      </pc:sldChg>
      <pc:sldChg chg="new del">
        <pc:chgData name="Jorge CASTRO MEJIA" userId="b042455986ff948d" providerId="LiveId" clId="{DCBF758A-C1B1-4EA4-BBF1-E21823747E75}" dt="2022-03-05T20:42:32.862" v="5211" actId="47"/>
        <pc:sldMkLst>
          <pc:docMk/>
          <pc:sldMk cId="1940510352" sldId="1457"/>
        </pc:sldMkLst>
      </pc:sldChg>
      <pc:sldChg chg="new del">
        <pc:chgData name="Jorge CASTRO MEJIA" userId="b042455986ff948d" providerId="LiveId" clId="{DCBF758A-C1B1-4EA4-BBF1-E21823747E75}" dt="2022-03-05T20:42:32.862" v="5211" actId="47"/>
        <pc:sldMkLst>
          <pc:docMk/>
          <pc:sldMk cId="4016164559" sldId="1458"/>
        </pc:sldMkLst>
      </pc:sldChg>
      <pc:sldChg chg="new del">
        <pc:chgData name="Jorge CASTRO MEJIA" userId="b042455986ff948d" providerId="LiveId" clId="{DCBF758A-C1B1-4EA4-BBF1-E21823747E75}" dt="2022-03-05T20:42:32.862" v="5211" actId="47"/>
        <pc:sldMkLst>
          <pc:docMk/>
          <pc:sldMk cId="1720079043" sldId="1459"/>
        </pc:sldMkLst>
      </pc:sldChg>
      <pc:sldChg chg="new del">
        <pc:chgData name="Jorge CASTRO MEJIA" userId="b042455986ff948d" providerId="LiveId" clId="{DCBF758A-C1B1-4EA4-BBF1-E21823747E75}" dt="2022-03-05T20:42:32.862" v="5211" actId="47"/>
        <pc:sldMkLst>
          <pc:docMk/>
          <pc:sldMk cId="2592613704" sldId="1460"/>
        </pc:sldMkLst>
      </pc:sldChg>
      <pc:sldChg chg="new del">
        <pc:chgData name="Jorge CASTRO MEJIA" userId="b042455986ff948d" providerId="LiveId" clId="{DCBF758A-C1B1-4EA4-BBF1-E21823747E75}" dt="2022-03-05T20:42:32.862" v="5211" actId="47"/>
        <pc:sldMkLst>
          <pc:docMk/>
          <pc:sldMk cId="2568040899" sldId="1461"/>
        </pc:sldMkLst>
      </pc:sldChg>
      <pc:sldChg chg="new del">
        <pc:chgData name="Jorge CASTRO MEJIA" userId="b042455986ff948d" providerId="LiveId" clId="{DCBF758A-C1B1-4EA4-BBF1-E21823747E75}" dt="2022-03-05T20:42:32.862" v="5211" actId="47"/>
        <pc:sldMkLst>
          <pc:docMk/>
          <pc:sldMk cId="2540765280" sldId="1462"/>
        </pc:sldMkLst>
      </pc:sldChg>
      <pc:sldChg chg="new del">
        <pc:chgData name="Jorge CASTRO MEJIA" userId="b042455986ff948d" providerId="LiveId" clId="{DCBF758A-C1B1-4EA4-BBF1-E21823747E75}" dt="2022-03-05T20:42:32.862" v="5211" actId="47"/>
        <pc:sldMkLst>
          <pc:docMk/>
          <pc:sldMk cId="3194725936" sldId="1463"/>
        </pc:sldMkLst>
      </pc:sldChg>
      <pc:sldChg chg="new del">
        <pc:chgData name="Jorge CASTRO MEJIA" userId="b042455986ff948d" providerId="LiveId" clId="{DCBF758A-C1B1-4EA4-BBF1-E21823747E75}" dt="2022-03-05T20:42:32.862" v="5211" actId="47"/>
        <pc:sldMkLst>
          <pc:docMk/>
          <pc:sldMk cId="3990265453" sldId="1464"/>
        </pc:sldMkLst>
      </pc:sldChg>
      <pc:sldChg chg="new del">
        <pc:chgData name="Jorge CASTRO MEJIA" userId="b042455986ff948d" providerId="LiveId" clId="{DCBF758A-C1B1-4EA4-BBF1-E21823747E75}" dt="2022-03-05T20:42:32.862" v="5211" actId="47"/>
        <pc:sldMkLst>
          <pc:docMk/>
          <pc:sldMk cId="3743918676" sldId="1465"/>
        </pc:sldMkLst>
      </pc:sldChg>
      <pc:sldChg chg="new del">
        <pc:chgData name="Jorge CASTRO MEJIA" userId="b042455986ff948d" providerId="LiveId" clId="{DCBF758A-C1B1-4EA4-BBF1-E21823747E75}" dt="2022-03-05T20:42:32.862" v="5211" actId="47"/>
        <pc:sldMkLst>
          <pc:docMk/>
          <pc:sldMk cId="3555052713" sldId="1466"/>
        </pc:sldMkLst>
      </pc:sldChg>
      <pc:sldChg chg="new del">
        <pc:chgData name="Jorge CASTRO MEJIA" userId="b042455986ff948d" providerId="LiveId" clId="{DCBF758A-C1B1-4EA4-BBF1-E21823747E75}" dt="2022-03-05T20:42:32.862" v="5211" actId="47"/>
        <pc:sldMkLst>
          <pc:docMk/>
          <pc:sldMk cId="2690717960" sldId="1467"/>
        </pc:sldMkLst>
      </pc:sldChg>
      <pc:sldChg chg="new del">
        <pc:chgData name="Jorge CASTRO MEJIA" userId="b042455986ff948d" providerId="LiveId" clId="{DCBF758A-C1B1-4EA4-BBF1-E21823747E75}" dt="2022-03-05T20:42:32.862" v="5211" actId="47"/>
        <pc:sldMkLst>
          <pc:docMk/>
          <pc:sldMk cId="3354725574" sldId="1468"/>
        </pc:sldMkLst>
      </pc:sldChg>
      <pc:sldChg chg="new del">
        <pc:chgData name="Jorge CASTRO MEJIA" userId="b042455986ff948d" providerId="LiveId" clId="{DCBF758A-C1B1-4EA4-BBF1-E21823747E75}" dt="2022-03-05T20:42:32.862" v="5211" actId="47"/>
        <pc:sldMkLst>
          <pc:docMk/>
          <pc:sldMk cId="1098912236" sldId="1469"/>
        </pc:sldMkLst>
      </pc:sldChg>
      <pc:sldChg chg="new del">
        <pc:chgData name="Jorge CASTRO MEJIA" userId="b042455986ff948d" providerId="LiveId" clId="{DCBF758A-C1B1-4EA4-BBF1-E21823747E75}" dt="2022-03-05T20:42:32.862" v="5211" actId="47"/>
        <pc:sldMkLst>
          <pc:docMk/>
          <pc:sldMk cId="439437542" sldId="1470"/>
        </pc:sldMkLst>
      </pc:sldChg>
      <pc:sldChg chg="new del">
        <pc:chgData name="Jorge CASTRO MEJIA" userId="b042455986ff948d" providerId="LiveId" clId="{DCBF758A-C1B1-4EA4-BBF1-E21823747E75}" dt="2022-03-05T20:42:32.862" v="5211" actId="47"/>
        <pc:sldMkLst>
          <pc:docMk/>
          <pc:sldMk cId="3655344564" sldId="1471"/>
        </pc:sldMkLst>
      </pc:sldChg>
      <pc:sldChg chg="new del">
        <pc:chgData name="Jorge CASTRO MEJIA" userId="b042455986ff948d" providerId="LiveId" clId="{DCBF758A-C1B1-4EA4-BBF1-E21823747E75}" dt="2022-03-05T20:42:32.862" v="5211" actId="47"/>
        <pc:sldMkLst>
          <pc:docMk/>
          <pc:sldMk cId="3503822489" sldId="1472"/>
        </pc:sldMkLst>
      </pc:sldChg>
      <pc:sldChg chg="new del">
        <pc:chgData name="Jorge CASTRO MEJIA" userId="b042455986ff948d" providerId="LiveId" clId="{DCBF758A-C1B1-4EA4-BBF1-E21823747E75}" dt="2022-03-05T20:42:32.862" v="5211" actId="47"/>
        <pc:sldMkLst>
          <pc:docMk/>
          <pc:sldMk cId="4201115926" sldId="1473"/>
        </pc:sldMkLst>
      </pc:sldChg>
      <pc:sldChg chg="new del">
        <pc:chgData name="Jorge CASTRO MEJIA" userId="b042455986ff948d" providerId="LiveId" clId="{DCBF758A-C1B1-4EA4-BBF1-E21823747E75}" dt="2022-03-05T20:42:32.862" v="5211" actId="47"/>
        <pc:sldMkLst>
          <pc:docMk/>
          <pc:sldMk cId="3998838756" sldId="1474"/>
        </pc:sldMkLst>
      </pc:sldChg>
      <pc:sldChg chg="new del">
        <pc:chgData name="Jorge CASTRO MEJIA" userId="b042455986ff948d" providerId="LiveId" clId="{DCBF758A-C1B1-4EA4-BBF1-E21823747E75}" dt="2022-03-05T20:42:32.862" v="5211" actId="47"/>
        <pc:sldMkLst>
          <pc:docMk/>
          <pc:sldMk cId="3487696128" sldId="1475"/>
        </pc:sldMkLst>
      </pc:sldChg>
      <pc:sldChg chg="new del">
        <pc:chgData name="Jorge CASTRO MEJIA" userId="b042455986ff948d" providerId="LiveId" clId="{DCBF758A-C1B1-4EA4-BBF1-E21823747E75}" dt="2022-03-05T20:42:32.862" v="5211" actId="47"/>
        <pc:sldMkLst>
          <pc:docMk/>
          <pc:sldMk cId="1306676156" sldId="1476"/>
        </pc:sldMkLst>
      </pc:sldChg>
      <pc:sldChg chg="new del">
        <pc:chgData name="Jorge CASTRO MEJIA" userId="b042455986ff948d" providerId="LiveId" clId="{DCBF758A-C1B1-4EA4-BBF1-E21823747E75}" dt="2022-03-05T20:42:32.862" v="5211" actId="47"/>
        <pc:sldMkLst>
          <pc:docMk/>
          <pc:sldMk cId="423303868" sldId="1477"/>
        </pc:sldMkLst>
      </pc:sldChg>
      <pc:sldChg chg="new del">
        <pc:chgData name="Jorge CASTRO MEJIA" userId="b042455986ff948d" providerId="LiveId" clId="{DCBF758A-C1B1-4EA4-BBF1-E21823747E75}" dt="2022-03-05T20:42:32.862" v="5211" actId="47"/>
        <pc:sldMkLst>
          <pc:docMk/>
          <pc:sldMk cId="1769543195" sldId="1478"/>
        </pc:sldMkLst>
      </pc:sldChg>
      <pc:sldChg chg="new del">
        <pc:chgData name="Jorge CASTRO MEJIA" userId="b042455986ff948d" providerId="LiveId" clId="{DCBF758A-C1B1-4EA4-BBF1-E21823747E75}" dt="2022-03-05T20:42:32.862" v="5211" actId="47"/>
        <pc:sldMkLst>
          <pc:docMk/>
          <pc:sldMk cId="4241401519" sldId="1479"/>
        </pc:sldMkLst>
      </pc:sldChg>
      <pc:sldChg chg="new del">
        <pc:chgData name="Jorge CASTRO MEJIA" userId="b042455986ff948d" providerId="LiveId" clId="{DCBF758A-C1B1-4EA4-BBF1-E21823747E75}" dt="2022-03-05T20:42:32.862" v="5211" actId="47"/>
        <pc:sldMkLst>
          <pc:docMk/>
          <pc:sldMk cId="947747986" sldId="1480"/>
        </pc:sldMkLst>
      </pc:sldChg>
      <pc:sldChg chg="new del">
        <pc:chgData name="Jorge CASTRO MEJIA" userId="b042455986ff948d" providerId="LiveId" clId="{DCBF758A-C1B1-4EA4-BBF1-E21823747E75}" dt="2022-03-05T20:42:32.862" v="5211" actId="47"/>
        <pc:sldMkLst>
          <pc:docMk/>
          <pc:sldMk cId="3854260725" sldId="1481"/>
        </pc:sldMkLst>
      </pc:sldChg>
      <pc:sldChg chg="new del">
        <pc:chgData name="Jorge CASTRO MEJIA" userId="b042455986ff948d" providerId="LiveId" clId="{DCBF758A-C1B1-4EA4-BBF1-E21823747E75}" dt="2022-03-05T20:42:32.862" v="5211" actId="47"/>
        <pc:sldMkLst>
          <pc:docMk/>
          <pc:sldMk cId="3077711135" sldId="1482"/>
        </pc:sldMkLst>
      </pc:sldChg>
      <pc:sldChg chg="new del">
        <pc:chgData name="Jorge CASTRO MEJIA" userId="b042455986ff948d" providerId="LiveId" clId="{DCBF758A-C1B1-4EA4-BBF1-E21823747E75}" dt="2022-03-05T20:42:32.862" v="5211" actId="47"/>
        <pc:sldMkLst>
          <pc:docMk/>
          <pc:sldMk cId="1564605581" sldId="1483"/>
        </pc:sldMkLst>
      </pc:sldChg>
      <pc:sldChg chg="new del">
        <pc:chgData name="Jorge CASTRO MEJIA" userId="b042455986ff948d" providerId="LiveId" clId="{DCBF758A-C1B1-4EA4-BBF1-E21823747E75}" dt="2022-03-05T20:42:32.862" v="5211" actId="47"/>
        <pc:sldMkLst>
          <pc:docMk/>
          <pc:sldMk cId="2495839126" sldId="1484"/>
        </pc:sldMkLst>
      </pc:sldChg>
      <pc:sldChg chg="new del">
        <pc:chgData name="Jorge CASTRO MEJIA" userId="b042455986ff948d" providerId="LiveId" clId="{DCBF758A-C1B1-4EA4-BBF1-E21823747E75}" dt="2022-03-05T20:42:32.862" v="5211" actId="47"/>
        <pc:sldMkLst>
          <pc:docMk/>
          <pc:sldMk cId="1000685857" sldId="1485"/>
        </pc:sldMkLst>
      </pc:sldChg>
      <pc:sldChg chg="new del">
        <pc:chgData name="Jorge CASTRO MEJIA" userId="b042455986ff948d" providerId="LiveId" clId="{DCBF758A-C1B1-4EA4-BBF1-E21823747E75}" dt="2022-03-05T20:42:32.862" v="5211" actId="47"/>
        <pc:sldMkLst>
          <pc:docMk/>
          <pc:sldMk cId="2549975897" sldId="1486"/>
        </pc:sldMkLst>
      </pc:sldChg>
      <pc:sldChg chg="new del">
        <pc:chgData name="Jorge CASTRO MEJIA" userId="b042455986ff948d" providerId="LiveId" clId="{DCBF758A-C1B1-4EA4-BBF1-E21823747E75}" dt="2022-03-05T20:42:32.862" v="5211" actId="47"/>
        <pc:sldMkLst>
          <pc:docMk/>
          <pc:sldMk cId="643957523" sldId="1487"/>
        </pc:sldMkLst>
      </pc:sldChg>
      <pc:sldChg chg="new del">
        <pc:chgData name="Jorge CASTRO MEJIA" userId="b042455986ff948d" providerId="LiveId" clId="{DCBF758A-C1B1-4EA4-BBF1-E21823747E75}" dt="2022-03-05T20:42:32.862" v="5211" actId="47"/>
        <pc:sldMkLst>
          <pc:docMk/>
          <pc:sldMk cId="1277624648" sldId="1488"/>
        </pc:sldMkLst>
      </pc:sldChg>
      <pc:sldChg chg="new del">
        <pc:chgData name="Jorge CASTRO MEJIA" userId="b042455986ff948d" providerId="LiveId" clId="{DCBF758A-C1B1-4EA4-BBF1-E21823747E75}" dt="2022-03-05T20:42:32.862" v="5211" actId="47"/>
        <pc:sldMkLst>
          <pc:docMk/>
          <pc:sldMk cId="4040138314" sldId="1489"/>
        </pc:sldMkLst>
      </pc:sldChg>
      <pc:sldChg chg="new del">
        <pc:chgData name="Jorge CASTRO MEJIA" userId="b042455986ff948d" providerId="LiveId" clId="{DCBF758A-C1B1-4EA4-BBF1-E21823747E75}" dt="2022-03-05T20:42:32.862" v="5211" actId="47"/>
        <pc:sldMkLst>
          <pc:docMk/>
          <pc:sldMk cId="3212682971" sldId="1490"/>
        </pc:sldMkLst>
      </pc:sldChg>
      <pc:sldChg chg="new del">
        <pc:chgData name="Jorge CASTRO MEJIA" userId="b042455986ff948d" providerId="LiveId" clId="{DCBF758A-C1B1-4EA4-BBF1-E21823747E75}" dt="2022-03-05T20:42:32.862" v="5211" actId="47"/>
        <pc:sldMkLst>
          <pc:docMk/>
          <pc:sldMk cId="1197788256" sldId="1491"/>
        </pc:sldMkLst>
      </pc:sldChg>
      <pc:sldChg chg="new del">
        <pc:chgData name="Jorge CASTRO MEJIA" userId="b042455986ff948d" providerId="LiveId" clId="{DCBF758A-C1B1-4EA4-BBF1-E21823747E75}" dt="2022-03-05T20:42:32.862" v="5211" actId="47"/>
        <pc:sldMkLst>
          <pc:docMk/>
          <pc:sldMk cId="1732784246" sldId="1492"/>
        </pc:sldMkLst>
      </pc:sldChg>
      <pc:sldChg chg="new del">
        <pc:chgData name="Jorge CASTRO MEJIA" userId="b042455986ff948d" providerId="LiveId" clId="{DCBF758A-C1B1-4EA4-BBF1-E21823747E75}" dt="2022-03-05T20:42:32.862" v="5211" actId="47"/>
        <pc:sldMkLst>
          <pc:docMk/>
          <pc:sldMk cId="2495536458" sldId="1493"/>
        </pc:sldMkLst>
      </pc:sldChg>
      <pc:sldChg chg="new del">
        <pc:chgData name="Jorge CASTRO MEJIA" userId="b042455986ff948d" providerId="LiveId" clId="{DCBF758A-C1B1-4EA4-BBF1-E21823747E75}" dt="2022-03-05T20:42:32.862" v="5211" actId="47"/>
        <pc:sldMkLst>
          <pc:docMk/>
          <pc:sldMk cId="1027507670" sldId="1494"/>
        </pc:sldMkLst>
      </pc:sldChg>
      <pc:sldChg chg="new del">
        <pc:chgData name="Jorge CASTRO MEJIA" userId="b042455986ff948d" providerId="LiveId" clId="{DCBF758A-C1B1-4EA4-BBF1-E21823747E75}" dt="2022-03-05T20:42:32.862" v="5211" actId="47"/>
        <pc:sldMkLst>
          <pc:docMk/>
          <pc:sldMk cId="3786392269" sldId="1495"/>
        </pc:sldMkLst>
      </pc:sldChg>
      <pc:sldChg chg="new del">
        <pc:chgData name="Jorge CASTRO MEJIA" userId="b042455986ff948d" providerId="LiveId" clId="{DCBF758A-C1B1-4EA4-BBF1-E21823747E75}" dt="2022-03-05T20:42:32.862" v="5211" actId="47"/>
        <pc:sldMkLst>
          <pc:docMk/>
          <pc:sldMk cId="3830481530" sldId="1496"/>
        </pc:sldMkLst>
      </pc:sldChg>
      <pc:sldChg chg="new del">
        <pc:chgData name="Jorge CASTRO MEJIA" userId="b042455986ff948d" providerId="LiveId" clId="{DCBF758A-C1B1-4EA4-BBF1-E21823747E75}" dt="2022-03-05T20:42:32.862" v="5211" actId="47"/>
        <pc:sldMkLst>
          <pc:docMk/>
          <pc:sldMk cId="768288276" sldId="1497"/>
        </pc:sldMkLst>
      </pc:sldChg>
      <pc:sldChg chg="new del">
        <pc:chgData name="Jorge CASTRO MEJIA" userId="b042455986ff948d" providerId="LiveId" clId="{DCBF758A-C1B1-4EA4-BBF1-E21823747E75}" dt="2022-03-05T20:42:32.862" v="5211" actId="47"/>
        <pc:sldMkLst>
          <pc:docMk/>
          <pc:sldMk cId="342575263" sldId="1498"/>
        </pc:sldMkLst>
      </pc:sldChg>
      <pc:sldChg chg="new del">
        <pc:chgData name="Jorge CASTRO MEJIA" userId="b042455986ff948d" providerId="LiveId" clId="{DCBF758A-C1B1-4EA4-BBF1-E21823747E75}" dt="2022-03-05T20:42:32.862" v="5211" actId="47"/>
        <pc:sldMkLst>
          <pc:docMk/>
          <pc:sldMk cId="1544178661" sldId="1499"/>
        </pc:sldMkLst>
      </pc:sldChg>
      <pc:sldChg chg="new del">
        <pc:chgData name="Jorge CASTRO MEJIA" userId="b042455986ff948d" providerId="LiveId" clId="{DCBF758A-C1B1-4EA4-BBF1-E21823747E75}" dt="2022-03-05T20:42:32.862" v="5211" actId="47"/>
        <pc:sldMkLst>
          <pc:docMk/>
          <pc:sldMk cId="455601561" sldId="1500"/>
        </pc:sldMkLst>
      </pc:sldChg>
      <pc:sldChg chg="new del">
        <pc:chgData name="Jorge CASTRO MEJIA" userId="b042455986ff948d" providerId="LiveId" clId="{DCBF758A-C1B1-4EA4-BBF1-E21823747E75}" dt="2022-03-05T20:42:32.862" v="5211" actId="47"/>
        <pc:sldMkLst>
          <pc:docMk/>
          <pc:sldMk cId="3963523593" sldId="1501"/>
        </pc:sldMkLst>
      </pc:sldChg>
      <pc:sldChg chg="new del">
        <pc:chgData name="Jorge CASTRO MEJIA" userId="b042455986ff948d" providerId="LiveId" clId="{DCBF758A-C1B1-4EA4-BBF1-E21823747E75}" dt="2022-03-05T20:42:32.862" v="5211" actId="47"/>
        <pc:sldMkLst>
          <pc:docMk/>
          <pc:sldMk cId="793293967" sldId="1502"/>
        </pc:sldMkLst>
      </pc:sldChg>
      <pc:sldChg chg="new del">
        <pc:chgData name="Jorge CASTRO MEJIA" userId="b042455986ff948d" providerId="LiveId" clId="{DCBF758A-C1B1-4EA4-BBF1-E21823747E75}" dt="2022-03-05T20:42:32.862" v="5211" actId="47"/>
        <pc:sldMkLst>
          <pc:docMk/>
          <pc:sldMk cId="2428199031" sldId="1503"/>
        </pc:sldMkLst>
      </pc:sldChg>
      <pc:sldChg chg="new del">
        <pc:chgData name="Jorge CASTRO MEJIA" userId="b042455986ff948d" providerId="LiveId" clId="{DCBF758A-C1B1-4EA4-BBF1-E21823747E75}" dt="2022-03-05T20:42:32.862" v="5211" actId="47"/>
        <pc:sldMkLst>
          <pc:docMk/>
          <pc:sldMk cId="3226002781" sldId="1504"/>
        </pc:sldMkLst>
      </pc:sldChg>
      <pc:sldChg chg="new del">
        <pc:chgData name="Jorge CASTRO MEJIA" userId="b042455986ff948d" providerId="LiveId" clId="{DCBF758A-C1B1-4EA4-BBF1-E21823747E75}" dt="2022-03-05T20:42:32.862" v="5211" actId="47"/>
        <pc:sldMkLst>
          <pc:docMk/>
          <pc:sldMk cId="2002793441" sldId="1505"/>
        </pc:sldMkLst>
      </pc:sldChg>
      <pc:sldChg chg="new del">
        <pc:chgData name="Jorge CASTRO MEJIA" userId="b042455986ff948d" providerId="LiveId" clId="{DCBF758A-C1B1-4EA4-BBF1-E21823747E75}" dt="2022-03-05T20:42:32.862" v="5211" actId="47"/>
        <pc:sldMkLst>
          <pc:docMk/>
          <pc:sldMk cId="4236324764" sldId="1506"/>
        </pc:sldMkLst>
      </pc:sldChg>
      <pc:sldChg chg="new del">
        <pc:chgData name="Jorge CASTRO MEJIA" userId="b042455986ff948d" providerId="LiveId" clId="{DCBF758A-C1B1-4EA4-BBF1-E21823747E75}" dt="2022-03-05T20:42:32.862" v="5211" actId="47"/>
        <pc:sldMkLst>
          <pc:docMk/>
          <pc:sldMk cId="991012049" sldId="1507"/>
        </pc:sldMkLst>
      </pc:sldChg>
      <pc:sldChg chg="new del">
        <pc:chgData name="Jorge CASTRO MEJIA" userId="b042455986ff948d" providerId="LiveId" clId="{DCBF758A-C1B1-4EA4-BBF1-E21823747E75}" dt="2022-03-05T20:42:32.862" v="5211" actId="47"/>
        <pc:sldMkLst>
          <pc:docMk/>
          <pc:sldMk cId="3490782843" sldId="1508"/>
        </pc:sldMkLst>
      </pc:sldChg>
      <pc:sldChg chg="new del">
        <pc:chgData name="Jorge CASTRO MEJIA" userId="b042455986ff948d" providerId="LiveId" clId="{DCBF758A-C1B1-4EA4-BBF1-E21823747E75}" dt="2022-03-05T20:42:32.862" v="5211" actId="47"/>
        <pc:sldMkLst>
          <pc:docMk/>
          <pc:sldMk cId="1618780108" sldId="1509"/>
        </pc:sldMkLst>
      </pc:sldChg>
      <pc:sldChg chg="new del">
        <pc:chgData name="Jorge CASTRO MEJIA" userId="b042455986ff948d" providerId="LiveId" clId="{DCBF758A-C1B1-4EA4-BBF1-E21823747E75}" dt="2022-03-05T20:42:32.862" v="5211" actId="47"/>
        <pc:sldMkLst>
          <pc:docMk/>
          <pc:sldMk cId="2572432195" sldId="1510"/>
        </pc:sldMkLst>
      </pc:sldChg>
      <pc:sldChg chg="new del">
        <pc:chgData name="Jorge CASTRO MEJIA" userId="b042455986ff948d" providerId="LiveId" clId="{DCBF758A-C1B1-4EA4-BBF1-E21823747E75}" dt="2022-03-05T20:42:32.862" v="5211" actId="47"/>
        <pc:sldMkLst>
          <pc:docMk/>
          <pc:sldMk cId="1474517019" sldId="1511"/>
        </pc:sldMkLst>
      </pc:sldChg>
      <pc:sldChg chg="new del">
        <pc:chgData name="Jorge CASTRO MEJIA" userId="b042455986ff948d" providerId="LiveId" clId="{DCBF758A-C1B1-4EA4-BBF1-E21823747E75}" dt="2022-03-05T20:42:32.862" v="5211" actId="47"/>
        <pc:sldMkLst>
          <pc:docMk/>
          <pc:sldMk cId="1502913218" sldId="1512"/>
        </pc:sldMkLst>
      </pc:sldChg>
      <pc:sldChg chg="new del">
        <pc:chgData name="Jorge CASTRO MEJIA" userId="b042455986ff948d" providerId="LiveId" clId="{DCBF758A-C1B1-4EA4-BBF1-E21823747E75}" dt="2022-03-05T20:42:32.862" v="5211" actId="47"/>
        <pc:sldMkLst>
          <pc:docMk/>
          <pc:sldMk cId="2512636221" sldId="1513"/>
        </pc:sldMkLst>
      </pc:sldChg>
      <pc:sldChg chg="new del">
        <pc:chgData name="Jorge CASTRO MEJIA" userId="b042455986ff948d" providerId="LiveId" clId="{DCBF758A-C1B1-4EA4-BBF1-E21823747E75}" dt="2022-03-05T20:42:32.862" v="5211" actId="47"/>
        <pc:sldMkLst>
          <pc:docMk/>
          <pc:sldMk cId="3588265017" sldId="1514"/>
        </pc:sldMkLst>
      </pc:sldChg>
      <pc:sldChg chg="new del">
        <pc:chgData name="Jorge CASTRO MEJIA" userId="b042455986ff948d" providerId="LiveId" clId="{DCBF758A-C1B1-4EA4-BBF1-E21823747E75}" dt="2022-03-05T20:42:32.862" v="5211" actId="47"/>
        <pc:sldMkLst>
          <pc:docMk/>
          <pc:sldMk cId="3600673196" sldId="1515"/>
        </pc:sldMkLst>
      </pc:sldChg>
      <pc:sldChg chg="new del">
        <pc:chgData name="Jorge CASTRO MEJIA" userId="b042455986ff948d" providerId="LiveId" clId="{DCBF758A-C1B1-4EA4-BBF1-E21823747E75}" dt="2022-03-05T20:42:32.862" v="5211" actId="47"/>
        <pc:sldMkLst>
          <pc:docMk/>
          <pc:sldMk cId="255664740" sldId="1516"/>
        </pc:sldMkLst>
      </pc:sldChg>
      <pc:sldChg chg="new del">
        <pc:chgData name="Jorge CASTRO MEJIA" userId="b042455986ff948d" providerId="LiveId" clId="{DCBF758A-C1B1-4EA4-BBF1-E21823747E75}" dt="2022-03-05T20:42:32.862" v="5211" actId="47"/>
        <pc:sldMkLst>
          <pc:docMk/>
          <pc:sldMk cId="404607071" sldId="1517"/>
        </pc:sldMkLst>
      </pc:sldChg>
      <pc:sldChg chg="new del">
        <pc:chgData name="Jorge CASTRO MEJIA" userId="b042455986ff948d" providerId="LiveId" clId="{DCBF758A-C1B1-4EA4-BBF1-E21823747E75}" dt="2022-03-05T20:42:32.862" v="5211" actId="47"/>
        <pc:sldMkLst>
          <pc:docMk/>
          <pc:sldMk cId="311402467" sldId="1518"/>
        </pc:sldMkLst>
      </pc:sldChg>
      <pc:sldChg chg="new del">
        <pc:chgData name="Jorge CASTRO MEJIA" userId="b042455986ff948d" providerId="LiveId" clId="{DCBF758A-C1B1-4EA4-BBF1-E21823747E75}" dt="2022-03-05T20:42:32.862" v="5211" actId="47"/>
        <pc:sldMkLst>
          <pc:docMk/>
          <pc:sldMk cId="1236245243" sldId="1519"/>
        </pc:sldMkLst>
      </pc:sldChg>
      <pc:sldChg chg="new del">
        <pc:chgData name="Jorge CASTRO MEJIA" userId="b042455986ff948d" providerId="LiveId" clId="{DCBF758A-C1B1-4EA4-BBF1-E21823747E75}" dt="2022-03-05T20:42:32.862" v="5211" actId="47"/>
        <pc:sldMkLst>
          <pc:docMk/>
          <pc:sldMk cId="3410179436" sldId="1520"/>
        </pc:sldMkLst>
      </pc:sldChg>
      <pc:sldChg chg="new del">
        <pc:chgData name="Jorge CASTRO MEJIA" userId="b042455986ff948d" providerId="LiveId" clId="{DCBF758A-C1B1-4EA4-BBF1-E21823747E75}" dt="2022-03-05T20:42:32.862" v="5211" actId="47"/>
        <pc:sldMkLst>
          <pc:docMk/>
          <pc:sldMk cId="3428123547" sldId="1521"/>
        </pc:sldMkLst>
      </pc:sldChg>
      <pc:sldChg chg="new del">
        <pc:chgData name="Jorge CASTRO MEJIA" userId="b042455986ff948d" providerId="LiveId" clId="{DCBF758A-C1B1-4EA4-BBF1-E21823747E75}" dt="2022-03-05T20:42:32.862" v="5211" actId="47"/>
        <pc:sldMkLst>
          <pc:docMk/>
          <pc:sldMk cId="4085542402" sldId="1522"/>
        </pc:sldMkLst>
      </pc:sldChg>
      <pc:sldChg chg="new del">
        <pc:chgData name="Jorge CASTRO MEJIA" userId="b042455986ff948d" providerId="LiveId" clId="{DCBF758A-C1B1-4EA4-BBF1-E21823747E75}" dt="2022-03-05T20:42:32.862" v="5211" actId="47"/>
        <pc:sldMkLst>
          <pc:docMk/>
          <pc:sldMk cId="129137221" sldId="1523"/>
        </pc:sldMkLst>
      </pc:sldChg>
      <pc:sldChg chg="new del">
        <pc:chgData name="Jorge CASTRO MEJIA" userId="b042455986ff948d" providerId="LiveId" clId="{DCBF758A-C1B1-4EA4-BBF1-E21823747E75}" dt="2022-03-05T20:42:32.862" v="5211" actId="47"/>
        <pc:sldMkLst>
          <pc:docMk/>
          <pc:sldMk cId="4008688838" sldId="1524"/>
        </pc:sldMkLst>
      </pc:sldChg>
      <pc:sldChg chg="new del">
        <pc:chgData name="Jorge CASTRO MEJIA" userId="b042455986ff948d" providerId="LiveId" clId="{DCBF758A-C1B1-4EA4-BBF1-E21823747E75}" dt="2022-03-05T20:42:32.862" v="5211" actId="47"/>
        <pc:sldMkLst>
          <pc:docMk/>
          <pc:sldMk cId="2533781666" sldId="1525"/>
        </pc:sldMkLst>
      </pc:sldChg>
      <pc:sldChg chg="new del">
        <pc:chgData name="Jorge CASTRO MEJIA" userId="b042455986ff948d" providerId="LiveId" clId="{DCBF758A-C1B1-4EA4-BBF1-E21823747E75}" dt="2022-03-05T20:42:32.862" v="5211" actId="47"/>
        <pc:sldMkLst>
          <pc:docMk/>
          <pc:sldMk cId="2328433432" sldId="1526"/>
        </pc:sldMkLst>
      </pc:sldChg>
      <pc:sldChg chg="new del">
        <pc:chgData name="Jorge CASTRO MEJIA" userId="b042455986ff948d" providerId="LiveId" clId="{DCBF758A-C1B1-4EA4-BBF1-E21823747E75}" dt="2022-03-05T20:42:32.862" v="5211" actId="47"/>
        <pc:sldMkLst>
          <pc:docMk/>
          <pc:sldMk cId="935627329" sldId="1527"/>
        </pc:sldMkLst>
      </pc:sldChg>
      <pc:sldChg chg="new del">
        <pc:chgData name="Jorge CASTRO MEJIA" userId="b042455986ff948d" providerId="LiveId" clId="{DCBF758A-C1B1-4EA4-BBF1-E21823747E75}" dt="2022-03-05T20:42:32.862" v="5211" actId="47"/>
        <pc:sldMkLst>
          <pc:docMk/>
          <pc:sldMk cId="1137736167" sldId="1528"/>
        </pc:sldMkLst>
      </pc:sldChg>
      <pc:sldChg chg="new del">
        <pc:chgData name="Jorge CASTRO MEJIA" userId="b042455986ff948d" providerId="LiveId" clId="{DCBF758A-C1B1-4EA4-BBF1-E21823747E75}" dt="2022-03-05T20:42:32.862" v="5211" actId="47"/>
        <pc:sldMkLst>
          <pc:docMk/>
          <pc:sldMk cId="1209992212" sldId="1529"/>
        </pc:sldMkLst>
      </pc:sldChg>
      <pc:sldChg chg="new del">
        <pc:chgData name="Jorge CASTRO MEJIA" userId="b042455986ff948d" providerId="LiveId" clId="{DCBF758A-C1B1-4EA4-BBF1-E21823747E75}" dt="2022-03-05T20:42:32.862" v="5211" actId="47"/>
        <pc:sldMkLst>
          <pc:docMk/>
          <pc:sldMk cId="1039482279" sldId="1530"/>
        </pc:sldMkLst>
      </pc:sldChg>
      <pc:sldChg chg="new del">
        <pc:chgData name="Jorge CASTRO MEJIA" userId="b042455986ff948d" providerId="LiveId" clId="{DCBF758A-C1B1-4EA4-BBF1-E21823747E75}" dt="2022-03-05T20:42:32.862" v="5211" actId="47"/>
        <pc:sldMkLst>
          <pc:docMk/>
          <pc:sldMk cId="2368949820" sldId="1531"/>
        </pc:sldMkLst>
      </pc:sldChg>
      <pc:sldChg chg="new del">
        <pc:chgData name="Jorge CASTRO MEJIA" userId="b042455986ff948d" providerId="LiveId" clId="{DCBF758A-C1B1-4EA4-BBF1-E21823747E75}" dt="2022-03-05T20:42:32.862" v="5211" actId="47"/>
        <pc:sldMkLst>
          <pc:docMk/>
          <pc:sldMk cId="2648095954" sldId="1532"/>
        </pc:sldMkLst>
      </pc:sldChg>
      <pc:sldChg chg="new del">
        <pc:chgData name="Jorge CASTRO MEJIA" userId="b042455986ff948d" providerId="LiveId" clId="{DCBF758A-C1B1-4EA4-BBF1-E21823747E75}" dt="2022-03-05T20:42:32.862" v="5211" actId="47"/>
        <pc:sldMkLst>
          <pc:docMk/>
          <pc:sldMk cId="3234684494" sldId="1533"/>
        </pc:sldMkLst>
      </pc:sldChg>
      <pc:sldChg chg="new del">
        <pc:chgData name="Jorge CASTRO MEJIA" userId="b042455986ff948d" providerId="LiveId" clId="{DCBF758A-C1B1-4EA4-BBF1-E21823747E75}" dt="2022-03-05T20:42:32.862" v="5211" actId="47"/>
        <pc:sldMkLst>
          <pc:docMk/>
          <pc:sldMk cId="1847570231" sldId="1534"/>
        </pc:sldMkLst>
      </pc:sldChg>
      <pc:sldChg chg="new del">
        <pc:chgData name="Jorge CASTRO MEJIA" userId="b042455986ff948d" providerId="LiveId" clId="{DCBF758A-C1B1-4EA4-BBF1-E21823747E75}" dt="2022-03-05T20:42:32.862" v="5211" actId="47"/>
        <pc:sldMkLst>
          <pc:docMk/>
          <pc:sldMk cId="322733059" sldId="1535"/>
        </pc:sldMkLst>
      </pc:sldChg>
      <pc:sldChg chg="new del">
        <pc:chgData name="Jorge CASTRO MEJIA" userId="b042455986ff948d" providerId="LiveId" clId="{DCBF758A-C1B1-4EA4-BBF1-E21823747E75}" dt="2022-03-05T20:42:32.862" v="5211" actId="47"/>
        <pc:sldMkLst>
          <pc:docMk/>
          <pc:sldMk cId="4033593409" sldId="1536"/>
        </pc:sldMkLst>
      </pc:sldChg>
      <pc:sldChg chg="new del">
        <pc:chgData name="Jorge CASTRO MEJIA" userId="b042455986ff948d" providerId="LiveId" clId="{DCBF758A-C1B1-4EA4-BBF1-E21823747E75}" dt="2022-03-05T20:42:32.862" v="5211" actId="47"/>
        <pc:sldMkLst>
          <pc:docMk/>
          <pc:sldMk cId="1808047619" sldId="1537"/>
        </pc:sldMkLst>
      </pc:sldChg>
      <pc:sldChg chg="new del">
        <pc:chgData name="Jorge CASTRO MEJIA" userId="b042455986ff948d" providerId="LiveId" clId="{DCBF758A-C1B1-4EA4-BBF1-E21823747E75}" dt="2022-03-05T20:42:32.862" v="5211" actId="47"/>
        <pc:sldMkLst>
          <pc:docMk/>
          <pc:sldMk cId="3985683101" sldId="1538"/>
        </pc:sldMkLst>
      </pc:sldChg>
      <pc:sldChg chg="new del">
        <pc:chgData name="Jorge CASTRO MEJIA" userId="b042455986ff948d" providerId="LiveId" clId="{DCBF758A-C1B1-4EA4-BBF1-E21823747E75}" dt="2022-03-05T20:42:32.862" v="5211" actId="47"/>
        <pc:sldMkLst>
          <pc:docMk/>
          <pc:sldMk cId="3295163280" sldId="1539"/>
        </pc:sldMkLst>
      </pc:sldChg>
      <pc:sldChg chg="new del">
        <pc:chgData name="Jorge CASTRO MEJIA" userId="b042455986ff948d" providerId="LiveId" clId="{DCBF758A-C1B1-4EA4-BBF1-E21823747E75}" dt="2022-03-05T20:42:32.862" v="5211" actId="47"/>
        <pc:sldMkLst>
          <pc:docMk/>
          <pc:sldMk cId="4247936861" sldId="1540"/>
        </pc:sldMkLst>
      </pc:sldChg>
      <pc:sldChg chg="new del">
        <pc:chgData name="Jorge CASTRO MEJIA" userId="b042455986ff948d" providerId="LiveId" clId="{DCBF758A-C1B1-4EA4-BBF1-E21823747E75}" dt="2022-03-05T20:42:32.862" v="5211" actId="47"/>
        <pc:sldMkLst>
          <pc:docMk/>
          <pc:sldMk cId="204123523" sldId="1541"/>
        </pc:sldMkLst>
      </pc:sldChg>
      <pc:sldChg chg="new del">
        <pc:chgData name="Jorge CASTRO MEJIA" userId="b042455986ff948d" providerId="LiveId" clId="{DCBF758A-C1B1-4EA4-BBF1-E21823747E75}" dt="2022-03-05T20:42:32.862" v="5211" actId="47"/>
        <pc:sldMkLst>
          <pc:docMk/>
          <pc:sldMk cId="870683458" sldId="1542"/>
        </pc:sldMkLst>
      </pc:sldChg>
      <pc:sldChg chg="new del">
        <pc:chgData name="Jorge CASTRO MEJIA" userId="b042455986ff948d" providerId="LiveId" clId="{DCBF758A-C1B1-4EA4-BBF1-E21823747E75}" dt="2022-03-05T20:42:32.862" v="5211" actId="47"/>
        <pc:sldMkLst>
          <pc:docMk/>
          <pc:sldMk cId="2883635258" sldId="1543"/>
        </pc:sldMkLst>
      </pc:sldChg>
      <pc:sldChg chg="new del">
        <pc:chgData name="Jorge CASTRO MEJIA" userId="b042455986ff948d" providerId="LiveId" clId="{DCBF758A-C1B1-4EA4-BBF1-E21823747E75}" dt="2022-03-05T20:42:32.862" v="5211" actId="47"/>
        <pc:sldMkLst>
          <pc:docMk/>
          <pc:sldMk cId="1279184284" sldId="1544"/>
        </pc:sldMkLst>
      </pc:sldChg>
      <pc:sldChg chg="new del">
        <pc:chgData name="Jorge CASTRO MEJIA" userId="b042455986ff948d" providerId="LiveId" clId="{DCBF758A-C1B1-4EA4-BBF1-E21823747E75}" dt="2022-03-05T20:42:32.862" v="5211" actId="47"/>
        <pc:sldMkLst>
          <pc:docMk/>
          <pc:sldMk cId="3045602466" sldId="1545"/>
        </pc:sldMkLst>
      </pc:sldChg>
      <pc:sldChg chg="new del">
        <pc:chgData name="Jorge CASTRO MEJIA" userId="b042455986ff948d" providerId="LiveId" clId="{DCBF758A-C1B1-4EA4-BBF1-E21823747E75}" dt="2022-03-05T20:42:32.862" v="5211" actId="47"/>
        <pc:sldMkLst>
          <pc:docMk/>
          <pc:sldMk cId="2201541494" sldId="1546"/>
        </pc:sldMkLst>
      </pc:sldChg>
      <pc:sldChg chg="new del">
        <pc:chgData name="Jorge CASTRO MEJIA" userId="b042455986ff948d" providerId="LiveId" clId="{DCBF758A-C1B1-4EA4-BBF1-E21823747E75}" dt="2022-03-05T20:42:32.862" v="5211" actId="47"/>
        <pc:sldMkLst>
          <pc:docMk/>
          <pc:sldMk cId="1129335263" sldId="1547"/>
        </pc:sldMkLst>
      </pc:sldChg>
      <pc:sldChg chg="new del">
        <pc:chgData name="Jorge CASTRO MEJIA" userId="b042455986ff948d" providerId="LiveId" clId="{DCBF758A-C1B1-4EA4-BBF1-E21823747E75}" dt="2022-03-05T20:42:32.862" v="5211" actId="47"/>
        <pc:sldMkLst>
          <pc:docMk/>
          <pc:sldMk cId="280426659" sldId="1548"/>
        </pc:sldMkLst>
      </pc:sldChg>
      <pc:sldChg chg="new del">
        <pc:chgData name="Jorge CASTRO MEJIA" userId="b042455986ff948d" providerId="LiveId" clId="{DCBF758A-C1B1-4EA4-BBF1-E21823747E75}" dt="2022-03-05T20:42:32.862" v="5211" actId="47"/>
        <pc:sldMkLst>
          <pc:docMk/>
          <pc:sldMk cId="270598261" sldId="1549"/>
        </pc:sldMkLst>
      </pc:sldChg>
      <pc:sldChg chg="new del">
        <pc:chgData name="Jorge CASTRO MEJIA" userId="b042455986ff948d" providerId="LiveId" clId="{DCBF758A-C1B1-4EA4-BBF1-E21823747E75}" dt="2022-03-05T20:42:32.862" v="5211" actId="47"/>
        <pc:sldMkLst>
          <pc:docMk/>
          <pc:sldMk cId="125213653" sldId="1550"/>
        </pc:sldMkLst>
      </pc:sldChg>
      <pc:sldChg chg="new del">
        <pc:chgData name="Jorge CASTRO MEJIA" userId="b042455986ff948d" providerId="LiveId" clId="{DCBF758A-C1B1-4EA4-BBF1-E21823747E75}" dt="2022-03-05T20:42:32.862" v="5211" actId="47"/>
        <pc:sldMkLst>
          <pc:docMk/>
          <pc:sldMk cId="2073922409" sldId="1551"/>
        </pc:sldMkLst>
      </pc:sldChg>
      <pc:sldChg chg="new del">
        <pc:chgData name="Jorge CASTRO MEJIA" userId="b042455986ff948d" providerId="LiveId" clId="{DCBF758A-C1B1-4EA4-BBF1-E21823747E75}" dt="2022-03-05T20:42:32.862" v="5211" actId="47"/>
        <pc:sldMkLst>
          <pc:docMk/>
          <pc:sldMk cId="2866183359" sldId="1552"/>
        </pc:sldMkLst>
      </pc:sldChg>
      <pc:sldChg chg="new del">
        <pc:chgData name="Jorge CASTRO MEJIA" userId="b042455986ff948d" providerId="LiveId" clId="{DCBF758A-C1B1-4EA4-BBF1-E21823747E75}" dt="2022-03-05T20:42:32.862" v="5211" actId="47"/>
        <pc:sldMkLst>
          <pc:docMk/>
          <pc:sldMk cId="3332625435" sldId="1553"/>
        </pc:sldMkLst>
      </pc:sldChg>
      <pc:sldChg chg="new del">
        <pc:chgData name="Jorge CASTRO MEJIA" userId="b042455986ff948d" providerId="LiveId" clId="{DCBF758A-C1B1-4EA4-BBF1-E21823747E75}" dt="2022-03-05T20:42:32.862" v="5211" actId="47"/>
        <pc:sldMkLst>
          <pc:docMk/>
          <pc:sldMk cId="4282811192" sldId="1554"/>
        </pc:sldMkLst>
      </pc:sldChg>
      <pc:sldChg chg="new del">
        <pc:chgData name="Jorge CASTRO MEJIA" userId="b042455986ff948d" providerId="LiveId" clId="{DCBF758A-C1B1-4EA4-BBF1-E21823747E75}" dt="2022-03-05T20:42:32.862" v="5211" actId="47"/>
        <pc:sldMkLst>
          <pc:docMk/>
          <pc:sldMk cId="192691039" sldId="1555"/>
        </pc:sldMkLst>
      </pc:sldChg>
      <pc:sldChg chg="new del">
        <pc:chgData name="Jorge CASTRO MEJIA" userId="b042455986ff948d" providerId="LiveId" clId="{DCBF758A-C1B1-4EA4-BBF1-E21823747E75}" dt="2022-03-05T20:42:32.862" v="5211" actId="47"/>
        <pc:sldMkLst>
          <pc:docMk/>
          <pc:sldMk cId="1870460023" sldId="1556"/>
        </pc:sldMkLst>
      </pc:sldChg>
      <pc:sldChg chg="new del">
        <pc:chgData name="Jorge CASTRO MEJIA" userId="b042455986ff948d" providerId="LiveId" clId="{DCBF758A-C1B1-4EA4-BBF1-E21823747E75}" dt="2022-03-05T20:42:32.862" v="5211" actId="47"/>
        <pc:sldMkLst>
          <pc:docMk/>
          <pc:sldMk cId="680208630" sldId="1557"/>
        </pc:sldMkLst>
      </pc:sldChg>
      <pc:sldChg chg="new del">
        <pc:chgData name="Jorge CASTRO MEJIA" userId="b042455986ff948d" providerId="LiveId" clId="{DCBF758A-C1B1-4EA4-BBF1-E21823747E75}" dt="2022-03-05T20:42:32.862" v="5211" actId="47"/>
        <pc:sldMkLst>
          <pc:docMk/>
          <pc:sldMk cId="977391020" sldId="1558"/>
        </pc:sldMkLst>
      </pc:sldChg>
      <pc:sldChg chg="new del">
        <pc:chgData name="Jorge CASTRO MEJIA" userId="b042455986ff948d" providerId="LiveId" clId="{DCBF758A-C1B1-4EA4-BBF1-E21823747E75}" dt="2022-03-05T20:42:32.862" v="5211" actId="47"/>
        <pc:sldMkLst>
          <pc:docMk/>
          <pc:sldMk cId="818831623" sldId="1559"/>
        </pc:sldMkLst>
      </pc:sldChg>
      <pc:sldChg chg="new del">
        <pc:chgData name="Jorge CASTRO MEJIA" userId="b042455986ff948d" providerId="LiveId" clId="{DCBF758A-C1B1-4EA4-BBF1-E21823747E75}" dt="2022-03-05T20:42:32.862" v="5211" actId="47"/>
        <pc:sldMkLst>
          <pc:docMk/>
          <pc:sldMk cId="1206860558" sldId="1560"/>
        </pc:sldMkLst>
      </pc:sldChg>
      <pc:sldChg chg="new del">
        <pc:chgData name="Jorge CASTRO MEJIA" userId="b042455986ff948d" providerId="LiveId" clId="{DCBF758A-C1B1-4EA4-BBF1-E21823747E75}" dt="2022-03-05T20:42:32.862" v="5211" actId="47"/>
        <pc:sldMkLst>
          <pc:docMk/>
          <pc:sldMk cId="3461823985" sldId="1561"/>
        </pc:sldMkLst>
      </pc:sldChg>
      <pc:sldChg chg="new del">
        <pc:chgData name="Jorge CASTRO MEJIA" userId="b042455986ff948d" providerId="LiveId" clId="{DCBF758A-C1B1-4EA4-BBF1-E21823747E75}" dt="2022-03-05T20:42:32.862" v="5211" actId="47"/>
        <pc:sldMkLst>
          <pc:docMk/>
          <pc:sldMk cId="1745719691" sldId="1562"/>
        </pc:sldMkLst>
      </pc:sldChg>
      <pc:sldChg chg="new del">
        <pc:chgData name="Jorge CASTRO MEJIA" userId="b042455986ff948d" providerId="LiveId" clId="{DCBF758A-C1B1-4EA4-BBF1-E21823747E75}" dt="2022-03-05T20:42:32.862" v="5211" actId="47"/>
        <pc:sldMkLst>
          <pc:docMk/>
          <pc:sldMk cId="124791176" sldId="1563"/>
        </pc:sldMkLst>
      </pc:sldChg>
      <pc:sldChg chg="new del">
        <pc:chgData name="Jorge CASTRO MEJIA" userId="b042455986ff948d" providerId="LiveId" clId="{DCBF758A-C1B1-4EA4-BBF1-E21823747E75}" dt="2022-03-05T20:42:32.862" v="5211" actId="47"/>
        <pc:sldMkLst>
          <pc:docMk/>
          <pc:sldMk cId="4003483983" sldId="1564"/>
        </pc:sldMkLst>
      </pc:sldChg>
      <pc:sldChg chg="new del">
        <pc:chgData name="Jorge CASTRO MEJIA" userId="b042455986ff948d" providerId="LiveId" clId="{DCBF758A-C1B1-4EA4-BBF1-E21823747E75}" dt="2022-03-05T20:42:32.862" v="5211" actId="47"/>
        <pc:sldMkLst>
          <pc:docMk/>
          <pc:sldMk cId="2720965227" sldId="1565"/>
        </pc:sldMkLst>
      </pc:sldChg>
      <pc:sldChg chg="new del">
        <pc:chgData name="Jorge CASTRO MEJIA" userId="b042455986ff948d" providerId="LiveId" clId="{DCBF758A-C1B1-4EA4-BBF1-E21823747E75}" dt="2022-03-05T20:42:32.862" v="5211" actId="47"/>
        <pc:sldMkLst>
          <pc:docMk/>
          <pc:sldMk cId="1019806508" sldId="1566"/>
        </pc:sldMkLst>
      </pc:sldChg>
      <pc:sldChg chg="new del">
        <pc:chgData name="Jorge CASTRO MEJIA" userId="b042455986ff948d" providerId="LiveId" clId="{DCBF758A-C1B1-4EA4-BBF1-E21823747E75}" dt="2022-03-05T20:42:32.862" v="5211" actId="47"/>
        <pc:sldMkLst>
          <pc:docMk/>
          <pc:sldMk cId="3717197792" sldId="1567"/>
        </pc:sldMkLst>
      </pc:sldChg>
      <pc:sldChg chg="new del">
        <pc:chgData name="Jorge CASTRO MEJIA" userId="b042455986ff948d" providerId="LiveId" clId="{DCBF758A-C1B1-4EA4-BBF1-E21823747E75}" dt="2022-03-05T20:42:32.862" v="5211" actId="47"/>
        <pc:sldMkLst>
          <pc:docMk/>
          <pc:sldMk cId="708683484" sldId="1568"/>
        </pc:sldMkLst>
      </pc:sldChg>
      <pc:sldChg chg="new del">
        <pc:chgData name="Jorge CASTRO MEJIA" userId="b042455986ff948d" providerId="LiveId" clId="{DCBF758A-C1B1-4EA4-BBF1-E21823747E75}" dt="2022-03-05T20:42:32.862" v="5211" actId="47"/>
        <pc:sldMkLst>
          <pc:docMk/>
          <pc:sldMk cId="700581057" sldId="1569"/>
        </pc:sldMkLst>
      </pc:sldChg>
      <pc:sldChg chg="new del">
        <pc:chgData name="Jorge CASTRO MEJIA" userId="b042455986ff948d" providerId="LiveId" clId="{DCBF758A-C1B1-4EA4-BBF1-E21823747E75}" dt="2022-03-05T20:42:32.862" v="5211" actId="47"/>
        <pc:sldMkLst>
          <pc:docMk/>
          <pc:sldMk cId="560009536" sldId="1570"/>
        </pc:sldMkLst>
      </pc:sldChg>
      <pc:sldChg chg="new del">
        <pc:chgData name="Jorge CASTRO MEJIA" userId="b042455986ff948d" providerId="LiveId" clId="{DCBF758A-C1B1-4EA4-BBF1-E21823747E75}" dt="2022-03-05T20:42:32.862" v="5211" actId="47"/>
        <pc:sldMkLst>
          <pc:docMk/>
          <pc:sldMk cId="430125755" sldId="1571"/>
        </pc:sldMkLst>
      </pc:sldChg>
      <pc:sldChg chg="new del">
        <pc:chgData name="Jorge CASTRO MEJIA" userId="b042455986ff948d" providerId="LiveId" clId="{DCBF758A-C1B1-4EA4-BBF1-E21823747E75}" dt="2022-03-05T20:42:32.862" v="5211" actId="47"/>
        <pc:sldMkLst>
          <pc:docMk/>
          <pc:sldMk cId="3079568444" sldId="1572"/>
        </pc:sldMkLst>
      </pc:sldChg>
      <pc:sldChg chg="new del">
        <pc:chgData name="Jorge CASTRO MEJIA" userId="b042455986ff948d" providerId="LiveId" clId="{DCBF758A-C1B1-4EA4-BBF1-E21823747E75}" dt="2022-03-05T20:42:32.862" v="5211" actId="47"/>
        <pc:sldMkLst>
          <pc:docMk/>
          <pc:sldMk cId="680371787" sldId="1573"/>
        </pc:sldMkLst>
      </pc:sldChg>
      <pc:sldChg chg="new del">
        <pc:chgData name="Jorge CASTRO MEJIA" userId="b042455986ff948d" providerId="LiveId" clId="{DCBF758A-C1B1-4EA4-BBF1-E21823747E75}" dt="2022-03-05T20:42:32.862" v="5211" actId="47"/>
        <pc:sldMkLst>
          <pc:docMk/>
          <pc:sldMk cId="4035850062" sldId="1574"/>
        </pc:sldMkLst>
      </pc:sldChg>
      <pc:sldChg chg="new del">
        <pc:chgData name="Jorge CASTRO MEJIA" userId="b042455986ff948d" providerId="LiveId" clId="{DCBF758A-C1B1-4EA4-BBF1-E21823747E75}" dt="2022-03-05T20:42:32.862" v="5211" actId="47"/>
        <pc:sldMkLst>
          <pc:docMk/>
          <pc:sldMk cId="1654133468" sldId="1575"/>
        </pc:sldMkLst>
      </pc:sldChg>
      <pc:sldChg chg="new del">
        <pc:chgData name="Jorge CASTRO MEJIA" userId="b042455986ff948d" providerId="LiveId" clId="{DCBF758A-C1B1-4EA4-BBF1-E21823747E75}" dt="2022-03-05T20:42:32.862" v="5211" actId="47"/>
        <pc:sldMkLst>
          <pc:docMk/>
          <pc:sldMk cId="185256819" sldId="1576"/>
        </pc:sldMkLst>
      </pc:sldChg>
      <pc:sldChg chg="new del">
        <pc:chgData name="Jorge CASTRO MEJIA" userId="b042455986ff948d" providerId="LiveId" clId="{DCBF758A-C1B1-4EA4-BBF1-E21823747E75}" dt="2022-03-05T20:42:32.862" v="5211" actId="47"/>
        <pc:sldMkLst>
          <pc:docMk/>
          <pc:sldMk cId="2636893657" sldId="1577"/>
        </pc:sldMkLst>
      </pc:sldChg>
      <pc:sldChg chg="new del">
        <pc:chgData name="Jorge CASTRO MEJIA" userId="b042455986ff948d" providerId="LiveId" clId="{DCBF758A-C1B1-4EA4-BBF1-E21823747E75}" dt="2022-03-05T20:42:32.862" v="5211" actId="47"/>
        <pc:sldMkLst>
          <pc:docMk/>
          <pc:sldMk cId="1877837625" sldId="1578"/>
        </pc:sldMkLst>
      </pc:sldChg>
      <pc:sldChg chg="new del">
        <pc:chgData name="Jorge CASTRO MEJIA" userId="b042455986ff948d" providerId="LiveId" clId="{DCBF758A-C1B1-4EA4-BBF1-E21823747E75}" dt="2022-03-05T20:42:32.862" v="5211" actId="47"/>
        <pc:sldMkLst>
          <pc:docMk/>
          <pc:sldMk cId="563409008" sldId="1579"/>
        </pc:sldMkLst>
      </pc:sldChg>
      <pc:sldChg chg="new del">
        <pc:chgData name="Jorge CASTRO MEJIA" userId="b042455986ff948d" providerId="LiveId" clId="{DCBF758A-C1B1-4EA4-BBF1-E21823747E75}" dt="2022-03-05T20:42:32.862" v="5211" actId="47"/>
        <pc:sldMkLst>
          <pc:docMk/>
          <pc:sldMk cId="1839917883" sldId="1580"/>
        </pc:sldMkLst>
      </pc:sldChg>
      <pc:sldChg chg="new del">
        <pc:chgData name="Jorge CASTRO MEJIA" userId="b042455986ff948d" providerId="LiveId" clId="{DCBF758A-C1B1-4EA4-BBF1-E21823747E75}" dt="2022-03-05T20:42:32.862" v="5211" actId="47"/>
        <pc:sldMkLst>
          <pc:docMk/>
          <pc:sldMk cId="3011281853" sldId="1581"/>
        </pc:sldMkLst>
      </pc:sldChg>
      <pc:sldChg chg="new del">
        <pc:chgData name="Jorge CASTRO MEJIA" userId="b042455986ff948d" providerId="LiveId" clId="{DCBF758A-C1B1-4EA4-BBF1-E21823747E75}" dt="2022-03-05T20:42:32.862" v="5211" actId="47"/>
        <pc:sldMkLst>
          <pc:docMk/>
          <pc:sldMk cId="2938085953" sldId="1582"/>
        </pc:sldMkLst>
      </pc:sldChg>
      <pc:sldChg chg="new del">
        <pc:chgData name="Jorge CASTRO MEJIA" userId="b042455986ff948d" providerId="LiveId" clId="{DCBF758A-C1B1-4EA4-BBF1-E21823747E75}" dt="2022-03-05T20:42:32.862" v="5211" actId="47"/>
        <pc:sldMkLst>
          <pc:docMk/>
          <pc:sldMk cId="1897417867" sldId="1583"/>
        </pc:sldMkLst>
      </pc:sldChg>
      <pc:sldChg chg="new del">
        <pc:chgData name="Jorge CASTRO MEJIA" userId="b042455986ff948d" providerId="LiveId" clId="{DCBF758A-C1B1-4EA4-BBF1-E21823747E75}" dt="2022-03-05T20:42:32.862" v="5211" actId="47"/>
        <pc:sldMkLst>
          <pc:docMk/>
          <pc:sldMk cId="2547044082" sldId="1584"/>
        </pc:sldMkLst>
      </pc:sldChg>
      <pc:sldChg chg="new del">
        <pc:chgData name="Jorge CASTRO MEJIA" userId="b042455986ff948d" providerId="LiveId" clId="{DCBF758A-C1B1-4EA4-BBF1-E21823747E75}" dt="2022-03-05T20:42:32.862" v="5211" actId="47"/>
        <pc:sldMkLst>
          <pc:docMk/>
          <pc:sldMk cId="2804232441" sldId="1585"/>
        </pc:sldMkLst>
      </pc:sldChg>
      <pc:sldChg chg="new del">
        <pc:chgData name="Jorge CASTRO MEJIA" userId="b042455986ff948d" providerId="LiveId" clId="{DCBF758A-C1B1-4EA4-BBF1-E21823747E75}" dt="2022-03-05T20:42:32.862" v="5211" actId="47"/>
        <pc:sldMkLst>
          <pc:docMk/>
          <pc:sldMk cId="2322654235" sldId="1586"/>
        </pc:sldMkLst>
      </pc:sldChg>
      <pc:sldChg chg="new del">
        <pc:chgData name="Jorge CASTRO MEJIA" userId="b042455986ff948d" providerId="LiveId" clId="{DCBF758A-C1B1-4EA4-BBF1-E21823747E75}" dt="2022-03-05T20:42:32.862" v="5211" actId="47"/>
        <pc:sldMkLst>
          <pc:docMk/>
          <pc:sldMk cId="123259649" sldId="1587"/>
        </pc:sldMkLst>
      </pc:sldChg>
      <pc:sldChg chg="new del">
        <pc:chgData name="Jorge CASTRO MEJIA" userId="b042455986ff948d" providerId="LiveId" clId="{DCBF758A-C1B1-4EA4-BBF1-E21823747E75}" dt="2022-03-05T20:42:32.862" v="5211" actId="47"/>
        <pc:sldMkLst>
          <pc:docMk/>
          <pc:sldMk cId="3341193127" sldId="1588"/>
        </pc:sldMkLst>
      </pc:sldChg>
      <pc:sldChg chg="new del">
        <pc:chgData name="Jorge CASTRO MEJIA" userId="b042455986ff948d" providerId="LiveId" clId="{DCBF758A-C1B1-4EA4-BBF1-E21823747E75}" dt="2022-03-05T20:42:32.862" v="5211" actId="47"/>
        <pc:sldMkLst>
          <pc:docMk/>
          <pc:sldMk cId="1040765939" sldId="1589"/>
        </pc:sldMkLst>
      </pc:sldChg>
      <pc:sldChg chg="new del">
        <pc:chgData name="Jorge CASTRO MEJIA" userId="b042455986ff948d" providerId="LiveId" clId="{DCBF758A-C1B1-4EA4-BBF1-E21823747E75}" dt="2022-03-05T20:42:32.862" v="5211" actId="47"/>
        <pc:sldMkLst>
          <pc:docMk/>
          <pc:sldMk cId="2269020443" sldId="1590"/>
        </pc:sldMkLst>
      </pc:sldChg>
      <pc:sldChg chg="new del">
        <pc:chgData name="Jorge CASTRO MEJIA" userId="b042455986ff948d" providerId="LiveId" clId="{DCBF758A-C1B1-4EA4-BBF1-E21823747E75}" dt="2022-03-05T20:42:32.862" v="5211" actId="47"/>
        <pc:sldMkLst>
          <pc:docMk/>
          <pc:sldMk cId="324662675" sldId="1591"/>
        </pc:sldMkLst>
      </pc:sldChg>
      <pc:sldChg chg="new del">
        <pc:chgData name="Jorge CASTRO MEJIA" userId="b042455986ff948d" providerId="LiveId" clId="{DCBF758A-C1B1-4EA4-BBF1-E21823747E75}" dt="2022-03-05T20:42:32.862" v="5211" actId="47"/>
        <pc:sldMkLst>
          <pc:docMk/>
          <pc:sldMk cId="1413035059" sldId="1592"/>
        </pc:sldMkLst>
      </pc:sldChg>
      <pc:sldChg chg="new del">
        <pc:chgData name="Jorge CASTRO MEJIA" userId="b042455986ff948d" providerId="LiveId" clId="{DCBF758A-C1B1-4EA4-BBF1-E21823747E75}" dt="2022-03-05T20:42:32.862" v="5211" actId="47"/>
        <pc:sldMkLst>
          <pc:docMk/>
          <pc:sldMk cId="826501674" sldId="1593"/>
        </pc:sldMkLst>
      </pc:sldChg>
      <pc:sldChg chg="new del">
        <pc:chgData name="Jorge CASTRO MEJIA" userId="b042455986ff948d" providerId="LiveId" clId="{DCBF758A-C1B1-4EA4-BBF1-E21823747E75}" dt="2022-03-05T20:42:32.862" v="5211" actId="47"/>
        <pc:sldMkLst>
          <pc:docMk/>
          <pc:sldMk cId="1557193293" sldId="1594"/>
        </pc:sldMkLst>
      </pc:sldChg>
      <pc:sldChg chg="new del">
        <pc:chgData name="Jorge CASTRO MEJIA" userId="b042455986ff948d" providerId="LiveId" clId="{DCBF758A-C1B1-4EA4-BBF1-E21823747E75}" dt="2022-03-05T20:42:32.862" v="5211" actId="47"/>
        <pc:sldMkLst>
          <pc:docMk/>
          <pc:sldMk cId="2380554414" sldId="1595"/>
        </pc:sldMkLst>
      </pc:sldChg>
      <pc:sldChg chg="new del">
        <pc:chgData name="Jorge CASTRO MEJIA" userId="b042455986ff948d" providerId="LiveId" clId="{DCBF758A-C1B1-4EA4-BBF1-E21823747E75}" dt="2022-03-05T20:42:32.862" v="5211" actId="47"/>
        <pc:sldMkLst>
          <pc:docMk/>
          <pc:sldMk cId="2007728059" sldId="1596"/>
        </pc:sldMkLst>
      </pc:sldChg>
      <pc:sldChg chg="new del">
        <pc:chgData name="Jorge CASTRO MEJIA" userId="b042455986ff948d" providerId="LiveId" clId="{DCBF758A-C1B1-4EA4-BBF1-E21823747E75}" dt="2022-03-05T20:42:32.862" v="5211" actId="47"/>
        <pc:sldMkLst>
          <pc:docMk/>
          <pc:sldMk cId="2051480993" sldId="1597"/>
        </pc:sldMkLst>
      </pc:sldChg>
      <pc:sldChg chg="new del">
        <pc:chgData name="Jorge CASTRO MEJIA" userId="b042455986ff948d" providerId="LiveId" clId="{DCBF758A-C1B1-4EA4-BBF1-E21823747E75}" dt="2022-03-05T20:42:32.862" v="5211" actId="47"/>
        <pc:sldMkLst>
          <pc:docMk/>
          <pc:sldMk cId="4037786642" sldId="1598"/>
        </pc:sldMkLst>
      </pc:sldChg>
      <pc:sldChg chg="new del">
        <pc:chgData name="Jorge CASTRO MEJIA" userId="b042455986ff948d" providerId="LiveId" clId="{DCBF758A-C1B1-4EA4-BBF1-E21823747E75}" dt="2022-03-05T20:42:32.862" v="5211" actId="47"/>
        <pc:sldMkLst>
          <pc:docMk/>
          <pc:sldMk cId="1141971528" sldId="1599"/>
        </pc:sldMkLst>
      </pc:sldChg>
      <pc:sldChg chg="new del">
        <pc:chgData name="Jorge CASTRO MEJIA" userId="b042455986ff948d" providerId="LiveId" clId="{DCBF758A-C1B1-4EA4-BBF1-E21823747E75}" dt="2022-03-05T20:42:32.862" v="5211" actId="47"/>
        <pc:sldMkLst>
          <pc:docMk/>
          <pc:sldMk cId="428793633" sldId="1600"/>
        </pc:sldMkLst>
      </pc:sldChg>
      <pc:sldChg chg="new del">
        <pc:chgData name="Jorge CASTRO MEJIA" userId="b042455986ff948d" providerId="LiveId" clId="{DCBF758A-C1B1-4EA4-BBF1-E21823747E75}" dt="2022-03-05T20:42:32.862" v="5211" actId="47"/>
        <pc:sldMkLst>
          <pc:docMk/>
          <pc:sldMk cId="1538358047" sldId="1601"/>
        </pc:sldMkLst>
      </pc:sldChg>
      <pc:sldChg chg="new del">
        <pc:chgData name="Jorge CASTRO MEJIA" userId="b042455986ff948d" providerId="LiveId" clId="{DCBF758A-C1B1-4EA4-BBF1-E21823747E75}" dt="2022-03-05T20:42:32.862" v="5211" actId="47"/>
        <pc:sldMkLst>
          <pc:docMk/>
          <pc:sldMk cId="3448267799" sldId="1602"/>
        </pc:sldMkLst>
      </pc:sldChg>
      <pc:sldChg chg="new del">
        <pc:chgData name="Jorge CASTRO MEJIA" userId="b042455986ff948d" providerId="LiveId" clId="{DCBF758A-C1B1-4EA4-BBF1-E21823747E75}" dt="2022-03-05T20:42:32.862" v="5211" actId="47"/>
        <pc:sldMkLst>
          <pc:docMk/>
          <pc:sldMk cId="399266033" sldId="1603"/>
        </pc:sldMkLst>
      </pc:sldChg>
      <pc:sldChg chg="new del">
        <pc:chgData name="Jorge CASTRO MEJIA" userId="b042455986ff948d" providerId="LiveId" clId="{DCBF758A-C1B1-4EA4-BBF1-E21823747E75}" dt="2022-03-05T20:42:32.862" v="5211" actId="47"/>
        <pc:sldMkLst>
          <pc:docMk/>
          <pc:sldMk cId="2352546293" sldId="1604"/>
        </pc:sldMkLst>
      </pc:sldChg>
      <pc:sldChg chg="new del">
        <pc:chgData name="Jorge CASTRO MEJIA" userId="b042455986ff948d" providerId="LiveId" clId="{DCBF758A-C1B1-4EA4-BBF1-E21823747E75}" dt="2022-03-05T20:42:32.862" v="5211" actId="47"/>
        <pc:sldMkLst>
          <pc:docMk/>
          <pc:sldMk cId="3056915578" sldId="1605"/>
        </pc:sldMkLst>
      </pc:sldChg>
      <pc:sldChg chg="new del">
        <pc:chgData name="Jorge CASTRO MEJIA" userId="b042455986ff948d" providerId="LiveId" clId="{DCBF758A-C1B1-4EA4-BBF1-E21823747E75}" dt="2022-03-05T20:42:32.862" v="5211" actId="47"/>
        <pc:sldMkLst>
          <pc:docMk/>
          <pc:sldMk cId="3518469086" sldId="1606"/>
        </pc:sldMkLst>
      </pc:sldChg>
      <pc:sldChg chg="new del">
        <pc:chgData name="Jorge CASTRO MEJIA" userId="b042455986ff948d" providerId="LiveId" clId="{DCBF758A-C1B1-4EA4-BBF1-E21823747E75}" dt="2022-03-05T20:42:32.862" v="5211" actId="47"/>
        <pc:sldMkLst>
          <pc:docMk/>
          <pc:sldMk cId="3901061083" sldId="1607"/>
        </pc:sldMkLst>
      </pc:sldChg>
      <pc:sldChg chg="new del">
        <pc:chgData name="Jorge CASTRO MEJIA" userId="b042455986ff948d" providerId="LiveId" clId="{DCBF758A-C1B1-4EA4-BBF1-E21823747E75}" dt="2022-03-05T20:42:32.862" v="5211" actId="47"/>
        <pc:sldMkLst>
          <pc:docMk/>
          <pc:sldMk cId="2304250637" sldId="1608"/>
        </pc:sldMkLst>
      </pc:sldChg>
      <pc:sldChg chg="new del">
        <pc:chgData name="Jorge CASTRO MEJIA" userId="b042455986ff948d" providerId="LiveId" clId="{DCBF758A-C1B1-4EA4-BBF1-E21823747E75}" dt="2022-03-05T20:42:32.862" v="5211" actId="47"/>
        <pc:sldMkLst>
          <pc:docMk/>
          <pc:sldMk cId="4284051907" sldId="1609"/>
        </pc:sldMkLst>
      </pc:sldChg>
      <pc:sldChg chg="new del">
        <pc:chgData name="Jorge CASTRO MEJIA" userId="b042455986ff948d" providerId="LiveId" clId="{DCBF758A-C1B1-4EA4-BBF1-E21823747E75}" dt="2022-03-05T20:42:32.862" v="5211" actId="47"/>
        <pc:sldMkLst>
          <pc:docMk/>
          <pc:sldMk cId="115113933" sldId="1610"/>
        </pc:sldMkLst>
      </pc:sldChg>
      <pc:sldChg chg="new del">
        <pc:chgData name="Jorge CASTRO MEJIA" userId="b042455986ff948d" providerId="LiveId" clId="{DCBF758A-C1B1-4EA4-BBF1-E21823747E75}" dt="2022-03-05T20:42:32.862" v="5211" actId="47"/>
        <pc:sldMkLst>
          <pc:docMk/>
          <pc:sldMk cId="1245558962" sldId="1611"/>
        </pc:sldMkLst>
      </pc:sldChg>
      <pc:sldChg chg="new del">
        <pc:chgData name="Jorge CASTRO MEJIA" userId="b042455986ff948d" providerId="LiveId" clId="{DCBF758A-C1B1-4EA4-BBF1-E21823747E75}" dt="2022-03-05T20:42:32.862" v="5211" actId="47"/>
        <pc:sldMkLst>
          <pc:docMk/>
          <pc:sldMk cId="4089732870" sldId="1612"/>
        </pc:sldMkLst>
      </pc:sldChg>
      <pc:sldChg chg="new del">
        <pc:chgData name="Jorge CASTRO MEJIA" userId="b042455986ff948d" providerId="LiveId" clId="{DCBF758A-C1B1-4EA4-BBF1-E21823747E75}" dt="2022-03-05T20:42:32.862" v="5211" actId="47"/>
        <pc:sldMkLst>
          <pc:docMk/>
          <pc:sldMk cId="266299887" sldId="1613"/>
        </pc:sldMkLst>
      </pc:sldChg>
      <pc:sldChg chg="new del">
        <pc:chgData name="Jorge CASTRO MEJIA" userId="b042455986ff948d" providerId="LiveId" clId="{DCBF758A-C1B1-4EA4-BBF1-E21823747E75}" dt="2022-03-05T20:42:32.862" v="5211" actId="47"/>
        <pc:sldMkLst>
          <pc:docMk/>
          <pc:sldMk cId="1186805659" sldId="1614"/>
        </pc:sldMkLst>
      </pc:sldChg>
      <pc:sldChg chg="new del">
        <pc:chgData name="Jorge CASTRO MEJIA" userId="b042455986ff948d" providerId="LiveId" clId="{DCBF758A-C1B1-4EA4-BBF1-E21823747E75}" dt="2022-03-05T20:42:32.862" v="5211" actId="47"/>
        <pc:sldMkLst>
          <pc:docMk/>
          <pc:sldMk cId="608987559" sldId="1615"/>
        </pc:sldMkLst>
      </pc:sldChg>
      <pc:sldChg chg="new del">
        <pc:chgData name="Jorge CASTRO MEJIA" userId="b042455986ff948d" providerId="LiveId" clId="{DCBF758A-C1B1-4EA4-BBF1-E21823747E75}" dt="2022-03-05T20:42:32.862" v="5211" actId="47"/>
        <pc:sldMkLst>
          <pc:docMk/>
          <pc:sldMk cId="3020389133" sldId="1616"/>
        </pc:sldMkLst>
      </pc:sldChg>
      <pc:sldChg chg="new del">
        <pc:chgData name="Jorge CASTRO MEJIA" userId="b042455986ff948d" providerId="LiveId" clId="{DCBF758A-C1B1-4EA4-BBF1-E21823747E75}" dt="2022-03-05T20:42:32.862" v="5211" actId="47"/>
        <pc:sldMkLst>
          <pc:docMk/>
          <pc:sldMk cId="3561870835" sldId="1617"/>
        </pc:sldMkLst>
      </pc:sldChg>
      <pc:sldChg chg="new del">
        <pc:chgData name="Jorge CASTRO MEJIA" userId="b042455986ff948d" providerId="LiveId" clId="{DCBF758A-C1B1-4EA4-BBF1-E21823747E75}" dt="2022-03-05T20:42:32.862" v="5211" actId="47"/>
        <pc:sldMkLst>
          <pc:docMk/>
          <pc:sldMk cId="1441284736" sldId="1618"/>
        </pc:sldMkLst>
      </pc:sldChg>
      <pc:sldChg chg="new del">
        <pc:chgData name="Jorge CASTRO MEJIA" userId="b042455986ff948d" providerId="LiveId" clId="{DCBF758A-C1B1-4EA4-BBF1-E21823747E75}" dt="2022-03-05T20:42:32.862" v="5211" actId="47"/>
        <pc:sldMkLst>
          <pc:docMk/>
          <pc:sldMk cId="1686579191" sldId="1619"/>
        </pc:sldMkLst>
      </pc:sldChg>
      <pc:sldChg chg="new del">
        <pc:chgData name="Jorge CASTRO MEJIA" userId="b042455986ff948d" providerId="LiveId" clId="{DCBF758A-C1B1-4EA4-BBF1-E21823747E75}" dt="2022-03-05T20:42:32.862" v="5211" actId="47"/>
        <pc:sldMkLst>
          <pc:docMk/>
          <pc:sldMk cId="768238740" sldId="1620"/>
        </pc:sldMkLst>
      </pc:sldChg>
      <pc:sldChg chg="new del">
        <pc:chgData name="Jorge CASTRO MEJIA" userId="b042455986ff948d" providerId="LiveId" clId="{DCBF758A-C1B1-4EA4-BBF1-E21823747E75}" dt="2022-03-05T20:42:32.862" v="5211" actId="47"/>
        <pc:sldMkLst>
          <pc:docMk/>
          <pc:sldMk cId="787397144" sldId="1621"/>
        </pc:sldMkLst>
      </pc:sldChg>
      <pc:sldChg chg="new del">
        <pc:chgData name="Jorge CASTRO MEJIA" userId="b042455986ff948d" providerId="LiveId" clId="{DCBF758A-C1B1-4EA4-BBF1-E21823747E75}" dt="2022-03-05T20:42:32.862" v="5211" actId="47"/>
        <pc:sldMkLst>
          <pc:docMk/>
          <pc:sldMk cId="2859434356" sldId="1622"/>
        </pc:sldMkLst>
      </pc:sldChg>
      <pc:sldChg chg="new del">
        <pc:chgData name="Jorge CASTRO MEJIA" userId="b042455986ff948d" providerId="LiveId" clId="{DCBF758A-C1B1-4EA4-BBF1-E21823747E75}" dt="2022-03-05T20:42:32.862" v="5211" actId="47"/>
        <pc:sldMkLst>
          <pc:docMk/>
          <pc:sldMk cId="1016894438" sldId="1623"/>
        </pc:sldMkLst>
      </pc:sldChg>
      <pc:sldChg chg="new del">
        <pc:chgData name="Jorge CASTRO MEJIA" userId="b042455986ff948d" providerId="LiveId" clId="{DCBF758A-C1B1-4EA4-BBF1-E21823747E75}" dt="2022-03-05T20:42:32.862" v="5211" actId="47"/>
        <pc:sldMkLst>
          <pc:docMk/>
          <pc:sldMk cId="2724247536" sldId="1624"/>
        </pc:sldMkLst>
      </pc:sldChg>
      <pc:sldChg chg="new del">
        <pc:chgData name="Jorge CASTRO MEJIA" userId="b042455986ff948d" providerId="LiveId" clId="{DCBF758A-C1B1-4EA4-BBF1-E21823747E75}" dt="2022-03-05T20:42:32.862" v="5211" actId="47"/>
        <pc:sldMkLst>
          <pc:docMk/>
          <pc:sldMk cId="3971020427" sldId="1625"/>
        </pc:sldMkLst>
      </pc:sldChg>
      <pc:sldChg chg="new del">
        <pc:chgData name="Jorge CASTRO MEJIA" userId="b042455986ff948d" providerId="LiveId" clId="{DCBF758A-C1B1-4EA4-BBF1-E21823747E75}" dt="2022-03-05T20:42:32.862" v="5211" actId="47"/>
        <pc:sldMkLst>
          <pc:docMk/>
          <pc:sldMk cId="2656398743" sldId="1626"/>
        </pc:sldMkLst>
      </pc:sldChg>
      <pc:sldChg chg="new del">
        <pc:chgData name="Jorge CASTRO MEJIA" userId="b042455986ff948d" providerId="LiveId" clId="{DCBF758A-C1B1-4EA4-BBF1-E21823747E75}" dt="2022-03-05T20:42:32.862" v="5211" actId="47"/>
        <pc:sldMkLst>
          <pc:docMk/>
          <pc:sldMk cId="961557452" sldId="1627"/>
        </pc:sldMkLst>
      </pc:sldChg>
      <pc:sldChg chg="new del">
        <pc:chgData name="Jorge CASTRO MEJIA" userId="b042455986ff948d" providerId="LiveId" clId="{DCBF758A-C1B1-4EA4-BBF1-E21823747E75}" dt="2022-03-05T20:42:32.862" v="5211" actId="47"/>
        <pc:sldMkLst>
          <pc:docMk/>
          <pc:sldMk cId="3716582760" sldId="1628"/>
        </pc:sldMkLst>
      </pc:sldChg>
      <pc:sldChg chg="new del">
        <pc:chgData name="Jorge CASTRO MEJIA" userId="b042455986ff948d" providerId="LiveId" clId="{DCBF758A-C1B1-4EA4-BBF1-E21823747E75}" dt="2022-03-05T20:42:32.862" v="5211" actId="47"/>
        <pc:sldMkLst>
          <pc:docMk/>
          <pc:sldMk cId="3456975347" sldId="1629"/>
        </pc:sldMkLst>
      </pc:sldChg>
      <pc:sldChg chg="new del">
        <pc:chgData name="Jorge CASTRO MEJIA" userId="b042455986ff948d" providerId="LiveId" clId="{DCBF758A-C1B1-4EA4-BBF1-E21823747E75}" dt="2022-03-05T20:42:32.862" v="5211" actId="47"/>
        <pc:sldMkLst>
          <pc:docMk/>
          <pc:sldMk cId="2211082725" sldId="1630"/>
        </pc:sldMkLst>
      </pc:sldChg>
      <pc:sldChg chg="new del">
        <pc:chgData name="Jorge CASTRO MEJIA" userId="b042455986ff948d" providerId="LiveId" clId="{DCBF758A-C1B1-4EA4-BBF1-E21823747E75}" dt="2022-03-05T20:42:32.862" v="5211" actId="47"/>
        <pc:sldMkLst>
          <pc:docMk/>
          <pc:sldMk cId="835149106" sldId="1631"/>
        </pc:sldMkLst>
      </pc:sldChg>
      <pc:sldChg chg="new del">
        <pc:chgData name="Jorge CASTRO MEJIA" userId="b042455986ff948d" providerId="LiveId" clId="{DCBF758A-C1B1-4EA4-BBF1-E21823747E75}" dt="2022-03-05T20:42:32.862" v="5211" actId="47"/>
        <pc:sldMkLst>
          <pc:docMk/>
          <pc:sldMk cId="88414833" sldId="1632"/>
        </pc:sldMkLst>
      </pc:sldChg>
      <pc:sldChg chg="new del">
        <pc:chgData name="Jorge CASTRO MEJIA" userId="b042455986ff948d" providerId="LiveId" clId="{DCBF758A-C1B1-4EA4-BBF1-E21823747E75}" dt="2022-03-05T20:42:32.862" v="5211" actId="47"/>
        <pc:sldMkLst>
          <pc:docMk/>
          <pc:sldMk cId="457692062" sldId="1633"/>
        </pc:sldMkLst>
      </pc:sldChg>
      <pc:sldChg chg="new del">
        <pc:chgData name="Jorge CASTRO MEJIA" userId="b042455986ff948d" providerId="LiveId" clId="{DCBF758A-C1B1-4EA4-BBF1-E21823747E75}" dt="2022-03-05T20:42:32.862" v="5211" actId="47"/>
        <pc:sldMkLst>
          <pc:docMk/>
          <pc:sldMk cId="1816741779" sldId="1634"/>
        </pc:sldMkLst>
      </pc:sldChg>
      <pc:sldChg chg="new del">
        <pc:chgData name="Jorge CASTRO MEJIA" userId="b042455986ff948d" providerId="LiveId" clId="{DCBF758A-C1B1-4EA4-BBF1-E21823747E75}" dt="2022-03-05T20:42:32.862" v="5211" actId="47"/>
        <pc:sldMkLst>
          <pc:docMk/>
          <pc:sldMk cId="3595871954" sldId="1635"/>
        </pc:sldMkLst>
      </pc:sldChg>
      <pc:sldChg chg="new del">
        <pc:chgData name="Jorge CASTRO MEJIA" userId="b042455986ff948d" providerId="LiveId" clId="{DCBF758A-C1B1-4EA4-BBF1-E21823747E75}" dt="2022-03-05T20:42:32.862" v="5211" actId="47"/>
        <pc:sldMkLst>
          <pc:docMk/>
          <pc:sldMk cId="4128981542" sldId="1636"/>
        </pc:sldMkLst>
      </pc:sldChg>
      <pc:sldChg chg="new del">
        <pc:chgData name="Jorge CASTRO MEJIA" userId="b042455986ff948d" providerId="LiveId" clId="{DCBF758A-C1B1-4EA4-BBF1-E21823747E75}" dt="2022-03-05T20:42:32.862" v="5211" actId="47"/>
        <pc:sldMkLst>
          <pc:docMk/>
          <pc:sldMk cId="335421768" sldId="1637"/>
        </pc:sldMkLst>
      </pc:sldChg>
      <pc:sldChg chg="new del">
        <pc:chgData name="Jorge CASTRO MEJIA" userId="b042455986ff948d" providerId="LiveId" clId="{DCBF758A-C1B1-4EA4-BBF1-E21823747E75}" dt="2022-03-05T20:42:32.862" v="5211" actId="47"/>
        <pc:sldMkLst>
          <pc:docMk/>
          <pc:sldMk cId="2307997357" sldId="1638"/>
        </pc:sldMkLst>
      </pc:sldChg>
      <pc:sldChg chg="new del">
        <pc:chgData name="Jorge CASTRO MEJIA" userId="b042455986ff948d" providerId="LiveId" clId="{DCBF758A-C1B1-4EA4-BBF1-E21823747E75}" dt="2022-03-05T20:42:32.862" v="5211" actId="47"/>
        <pc:sldMkLst>
          <pc:docMk/>
          <pc:sldMk cId="3940533893" sldId="1639"/>
        </pc:sldMkLst>
      </pc:sldChg>
      <pc:sldChg chg="new del">
        <pc:chgData name="Jorge CASTRO MEJIA" userId="b042455986ff948d" providerId="LiveId" clId="{DCBF758A-C1B1-4EA4-BBF1-E21823747E75}" dt="2022-03-05T20:42:32.862" v="5211" actId="47"/>
        <pc:sldMkLst>
          <pc:docMk/>
          <pc:sldMk cId="2380335602" sldId="1640"/>
        </pc:sldMkLst>
      </pc:sldChg>
      <pc:sldChg chg="new del">
        <pc:chgData name="Jorge CASTRO MEJIA" userId="b042455986ff948d" providerId="LiveId" clId="{DCBF758A-C1B1-4EA4-BBF1-E21823747E75}" dt="2022-03-05T20:42:32.862" v="5211" actId="47"/>
        <pc:sldMkLst>
          <pc:docMk/>
          <pc:sldMk cId="1401585720" sldId="1641"/>
        </pc:sldMkLst>
      </pc:sldChg>
      <pc:sldChg chg="new del">
        <pc:chgData name="Jorge CASTRO MEJIA" userId="b042455986ff948d" providerId="LiveId" clId="{DCBF758A-C1B1-4EA4-BBF1-E21823747E75}" dt="2022-03-05T20:42:32.862" v="5211" actId="47"/>
        <pc:sldMkLst>
          <pc:docMk/>
          <pc:sldMk cId="144932608" sldId="1642"/>
        </pc:sldMkLst>
      </pc:sldChg>
      <pc:sldChg chg="new del">
        <pc:chgData name="Jorge CASTRO MEJIA" userId="b042455986ff948d" providerId="LiveId" clId="{DCBF758A-C1B1-4EA4-BBF1-E21823747E75}" dt="2022-03-05T20:42:32.862" v="5211" actId="47"/>
        <pc:sldMkLst>
          <pc:docMk/>
          <pc:sldMk cId="1291243531" sldId="1643"/>
        </pc:sldMkLst>
      </pc:sldChg>
      <pc:sldChg chg="new del">
        <pc:chgData name="Jorge CASTRO MEJIA" userId="b042455986ff948d" providerId="LiveId" clId="{DCBF758A-C1B1-4EA4-BBF1-E21823747E75}" dt="2022-03-05T20:42:32.862" v="5211" actId="47"/>
        <pc:sldMkLst>
          <pc:docMk/>
          <pc:sldMk cId="2162466278" sldId="1644"/>
        </pc:sldMkLst>
      </pc:sldChg>
      <pc:sldChg chg="new del">
        <pc:chgData name="Jorge CASTRO MEJIA" userId="b042455986ff948d" providerId="LiveId" clId="{DCBF758A-C1B1-4EA4-BBF1-E21823747E75}" dt="2022-03-05T20:42:32.862" v="5211" actId="47"/>
        <pc:sldMkLst>
          <pc:docMk/>
          <pc:sldMk cId="3043335675" sldId="1645"/>
        </pc:sldMkLst>
      </pc:sldChg>
      <pc:sldChg chg="new del">
        <pc:chgData name="Jorge CASTRO MEJIA" userId="b042455986ff948d" providerId="LiveId" clId="{DCBF758A-C1B1-4EA4-BBF1-E21823747E75}" dt="2022-03-05T20:42:32.862" v="5211" actId="47"/>
        <pc:sldMkLst>
          <pc:docMk/>
          <pc:sldMk cId="366400233" sldId="1646"/>
        </pc:sldMkLst>
      </pc:sldChg>
      <pc:sldChg chg="new del">
        <pc:chgData name="Jorge CASTRO MEJIA" userId="b042455986ff948d" providerId="LiveId" clId="{DCBF758A-C1B1-4EA4-BBF1-E21823747E75}" dt="2022-03-05T20:42:32.862" v="5211" actId="47"/>
        <pc:sldMkLst>
          <pc:docMk/>
          <pc:sldMk cId="1622845180" sldId="1647"/>
        </pc:sldMkLst>
      </pc:sldChg>
      <pc:sldChg chg="new del">
        <pc:chgData name="Jorge CASTRO MEJIA" userId="b042455986ff948d" providerId="LiveId" clId="{DCBF758A-C1B1-4EA4-BBF1-E21823747E75}" dt="2022-03-05T20:42:32.862" v="5211" actId="47"/>
        <pc:sldMkLst>
          <pc:docMk/>
          <pc:sldMk cId="3998669906" sldId="1648"/>
        </pc:sldMkLst>
      </pc:sldChg>
      <pc:sldChg chg="new del">
        <pc:chgData name="Jorge CASTRO MEJIA" userId="b042455986ff948d" providerId="LiveId" clId="{DCBF758A-C1B1-4EA4-BBF1-E21823747E75}" dt="2022-03-05T20:42:32.862" v="5211" actId="47"/>
        <pc:sldMkLst>
          <pc:docMk/>
          <pc:sldMk cId="3230353097" sldId="1649"/>
        </pc:sldMkLst>
      </pc:sldChg>
      <pc:sldChg chg="new del">
        <pc:chgData name="Jorge CASTRO MEJIA" userId="b042455986ff948d" providerId="LiveId" clId="{DCBF758A-C1B1-4EA4-BBF1-E21823747E75}" dt="2022-03-05T20:42:32.862" v="5211" actId="47"/>
        <pc:sldMkLst>
          <pc:docMk/>
          <pc:sldMk cId="1571412898" sldId="1650"/>
        </pc:sldMkLst>
      </pc:sldChg>
      <pc:sldChg chg="new del">
        <pc:chgData name="Jorge CASTRO MEJIA" userId="b042455986ff948d" providerId="LiveId" clId="{DCBF758A-C1B1-4EA4-BBF1-E21823747E75}" dt="2022-03-05T20:42:32.862" v="5211" actId="47"/>
        <pc:sldMkLst>
          <pc:docMk/>
          <pc:sldMk cId="581271217" sldId="1651"/>
        </pc:sldMkLst>
      </pc:sldChg>
      <pc:sldChg chg="new del">
        <pc:chgData name="Jorge CASTRO MEJIA" userId="b042455986ff948d" providerId="LiveId" clId="{DCBF758A-C1B1-4EA4-BBF1-E21823747E75}" dt="2022-03-05T20:42:32.862" v="5211" actId="47"/>
        <pc:sldMkLst>
          <pc:docMk/>
          <pc:sldMk cId="3780647349" sldId="1652"/>
        </pc:sldMkLst>
      </pc:sldChg>
      <pc:sldChg chg="new del">
        <pc:chgData name="Jorge CASTRO MEJIA" userId="b042455986ff948d" providerId="LiveId" clId="{DCBF758A-C1B1-4EA4-BBF1-E21823747E75}" dt="2022-03-05T20:42:32.862" v="5211" actId="47"/>
        <pc:sldMkLst>
          <pc:docMk/>
          <pc:sldMk cId="1469725435" sldId="1653"/>
        </pc:sldMkLst>
      </pc:sldChg>
      <pc:sldChg chg="new del">
        <pc:chgData name="Jorge CASTRO MEJIA" userId="b042455986ff948d" providerId="LiveId" clId="{DCBF758A-C1B1-4EA4-BBF1-E21823747E75}" dt="2022-03-05T20:42:32.862" v="5211" actId="47"/>
        <pc:sldMkLst>
          <pc:docMk/>
          <pc:sldMk cId="2456029897" sldId="1654"/>
        </pc:sldMkLst>
      </pc:sldChg>
      <pc:sldChg chg="new del">
        <pc:chgData name="Jorge CASTRO MEJIA" userId="b042455986ff948d" providerId="LiveId" clId="{DCBF758A-C1B1-4EA4-BBF1-E21823747E75}" dt="2022-03-05T20:42:32.862" v="5211" actId="47"/>
        <pc:sldMkLst>
          <pc:docMk/>
          <pc:sldMk cId="4075230945" sldId="1655"/>
        </pc:sldMkLst>
      </pc:sldChg>
      <pc:sldChg chg="new del">
        <pc:chgData name="Jorge CASTRO MEJIA" userId="b042455986ff948d" providerId="LiveId" clId="{DCBF758A-C1B1-4EA4-BBF1-E21823747E75}" dt="2022-03-05T20:42:32.862" v="5211" actId="47"/>
        <pc:sldMkLst>
          <pc:docMk/>
          <pc:sldMk cId="3446238104" sldId="1656"/>
        </pc:sldMkLst>
      </pc:sldChg>
      <pc:sldChg chg="new del">
        <pc:chgData name="Jorge CASTRO MEJIA" userId="b042455986ff948d" providerId="LiveId" clId="{DCBF758A-C1B1-4EA4-BBF1-E21823747E75}" dt="2022-03-05T20:42:32.862" v="5211" actId="47"/>
        <pc:sldMkLst>
          <pc:docMk/>
          <pc:sldMk cId="4067555891" sldId="1657"/>
        </pc:sldMkLst>
      </pc:sldChg>
      <pc:sldChg chg="new del">
        <pc:chgData name="Jorge CASTRO MEJIA" userId="b042455986ff948d" providerId="LiveId" clId="{DCBF758A-C1B1-4EA4-BBF1-E21823747E75}" dt="2022-03-05T20:42:32.862" v="5211" actId="47"/>
        <pc:sldMkLst>
          <pc:docMk/>
          <pc:sldMk cId="2381648863" sldId="1658"/>
        </pc:sldMkLst>
      </pc:sldChg>
      <pc:sldChg chg="new del">
        <pc:chgData name="Jorge CASTRO MEJIA" userId="b042455986ff948d" providerId="LiveId" clId="{DCBF758A-C1B1-4EA4-BBF1-E21823747E75}" dt="2022-03-05T20:42:32.862" v="5211" actId="47"/>
        <pc:sldMkLst>
          <pc:docMk/>
          <pc:sldMk cId="593631981" sldId="1659"/>
        </pc:sldMkLst>
      </pc:sldChg>
      <pc:sldChg chg="new del">
        <pc:chgData name="Jorge CASTRO MEJIA" userId="b042455986ff948d" providerId="LiveId" clId="{DCBF758A-C1B1-4EA4-BBF1-E21823747E75}" dt="2022-03-05T20:42:32.862" v="5211" actId="47"/>
        <pc:sldMkLst>
          <pc:docMk/>
          <pc:sldMk cId="3832716204" sldId="1660"/>
        </pc:sldMkLst>
      </pc:sldChg>
      <pc:sldChg chg="new del">
        <pc:chgData name="Jorge CASTRO MEJIA" userId="b042455986ff948d" providerId="LiveId" clId="{DCBF758A-C1B1-4EA4-BBF1-E21823747E75}" dt="2022-03-05T20:42:32.862" v="5211" actId="47"/>
        <pc:sldMkLst>
          <pc:docMk/>
          <pc:sldMk cId="906652361" sldId="1661"/>
        </pc:sldMkLst>
      </pc:sldChg>
      <pc:sldChg chg="new del">
        <pc:chgData name="Jorge CASTRO MEJIA" userId="b042455986ff948d" providerId="LiveId" clId="{DCBF758A-C1B1-4EA4-BBF1-E21823747E75}" dt="2022-03-05T20:42:32.862" v="5211" actId="47"/>
        <pc:sldMkLst>
          <pc:docMk/>
          <pc:sldMk cId="3339956297" sldId="1662"/>
        </pc:sldMkLst>
      </pc:sldChg>
      <pc:sldChg chg="new del">
        <pc:chgData name="Jorge CASTRO MEJIA" userId="b042455986ff948d" providerId="LiveId" clId="{DCBF758A-C1B1-4EA4-BBF1-E21823747E75}" dt="2022-03-05T20:42:32.862" v="5211" actId="47"/>
        <pc:sldMkLst>
          <pc:docMk/>
          <pc:sldMk cId="3155886205" sldId="1663"/>
        </pc:sldMkLst>
      </pc:sldChg>
      <pc:sldChg chg="new del">
        <pc:chgData name="Jorge CASTRO MEJIA" userId="b042455986ff948d" providerId="LiveId" clId="{DCBF758A-C1B1-4EA4-BBF1-E21823747E75}" dt="2022-03-05T20:42:32.862" v="5211" actId="47"/>
        <pc:sldMkLst>
          <pc:docMk/>
          <pc:sldMk cId="3344673767" sldId="1664"/>
        </pc:sldMkLst>
      </pc:sldChg>
      <pc:sldChg chg="new del">
        <pc:chgData name="Jorge CASTRO MEJIA" userId="b042455986ff948d" providerId="LiveId" clId="{DCBF758A-C1B1-4EA4-BBF1-E21823747E75}" dt="2022-03-05T20:42:32.862" v="5211" actId="47"/>
        <pc:sldMkLst>
          <pc:docMk/>
          <pc:sldMk cId="52742860" sldId="1665"/>
        </pc:sldMkLst>
      </pc:sldChg>
      <pc:sldChg chg="new del">
        <pc:chgData name="Jorge CASTRO MEJIA" userId="b042455986ff948d" providerId="LiveId" clId="{DCBF758A-C1B1-4EA4-BBF1-E21823747E75}" dt="2022-03-05T20:42:32.862" v="5211" actId="47"/>
        <pc:sldMkLst>
          <pc:docMk/>
          <pc:sldMk cId="1928035546" sldId="1666"/>
        </pc:sldMkLst>
      </pc:sldChg>
      <pc:sldChg chg="new del">
        <pc:chgData name="Jorge CASTRO MEJIA" userId="b042455986ff948d" providerId="LiveId" clId="{DCBF758A-C1B1-4EA4-BBF1-E21823747E75}" dt="2022-03-05T20:42:32.862" v="5211" actId="47"/>
        <pc:sldMkLst>
          <pc:docMk/>
          <pc:sldMk cId="4236535755" sldId="1667"/>
        </pc:sldMkLst>
      </pc:sldChg>
      <pc:sldChg chg="new del">
        <pc:chgData name="Jorge CASTRO MEJIA" userId="b042455986ff948d" providerId="LiveId" clId="{DCBF758A-C1B1-4EA4-BBF1-E21823747E75}" dt="2022-03-05T20:42:32.862" v="5211" actId="47"/>
        <pc:sldMkLst>
          <pc:docMk/>
          <pc:sldMk cId="3404213703" sldId="1668"/>
        </pc:sldMkLst>
      </pc:sldChg>
      <pc:sldChg chg="new del">
        <pc:chgData name="Jorge CASTRO MEJIA" userId="b042455986ff948d" providerId="LiveId" clId="{DCBF758A-C1B1-4EA4-BBF1-E21823747E75}" dt="2022-03-05T20:42:32.862" v="5211" actId="47"/>
        <pc:sldMkLst>
          <pc:docMk/>
          <pc:sldMk cId="1391205289" sldId="1669"/>
        </pc:sldMkLst>
      </pc:sldChg>
      <pc:sldChg chg="new del">
        <pc:chgData name="Jorge CASTRO MEJIA" userId="b042455986ff948d" providerId="LiveId" clId="{DCBF758A-C1B1-4EA4-BBF1-E21823747E75}" dt="2022-03-05T20:42:32.862" v="5211" actId="47"/>
        <pc:sldMkLst>
          <pc:docMk/>
          <pc:sldMk cId="3372887739" sldId="1670"/>
        </pc:sldMkLst>
      </pc:sldChg>
      <pc:sldChg chg="new del">
        <pc:chgData name="Jorge CASTRO MEJIA" userId="b042455986ff948d" providerId="LiveId" clId="{DCBF758A-C1B1-4EA4-BBF1-E21823747E75}" dt="2022-03-05T20:42:32.862" v="5211" actId="47"/>
        <pc:sldMkLst>
          <pc:docMk/>
          <pc:sldMk cId="4000404394" sldId="1671"/>
        </pc:sldMkLst>
      </pc:sldChg>
      <pc:sldChg chg="new del">
        <pc:chgData name="Jorge CASTRO MEJIA" userId="b042455986ff948d" providerId="LiveId" clId="{DCBF758A-C1B1-4EA4-BBF1-E21823747E75}" dt="2022-03-05T20:42:32.862" v="5211" actId="47"/>
        <pc:sldMkLst>
          <pc:docMk/>
          <pc:sldMk cId="1732289512" sldId="1672"/>
        </pc:sldMkLst>
      </pc:sldChg>
      <pc:sldChg chg="new del">
        <pc:chgData name="Jorge CASTRO MEJIA" userId="b042455986ff948d" providerId="LiveId" clId="{DCBF758A-C1B1-4EA4-BBF1-E21823747E75}" dt="2022-03-05T20:42:32.862" v="5211" actId="47"/>
        <pc:sldMkLst>
          <pc:docMk/>
          <pc:sldMk cId="1136119490" sldId="1673"/>
        </pc:sldMkLst>
      </pc:sldChg>
      <pc:sldChg chg="new del">
        <pc:chgData name="Jorge CASTRO MEJIA" userId="b042455986ff948d" providerId="LiveId" clId="{DCBF758A-C1B1-4EA4-BBF1-E21823747E75}" dt="2022-03-05T20:42:32.862" v="5211" actId="47"/>
        <pc:sldMkLst>
          <pc:docMk/>
          <pc:sldMk cId="3760447300" sldId="1674"/>
        </pc:sldMkLst>
      </pc:sldChg>
      <pc:sldChg chg="new del">
        <pc:chgData name="Jorge CASTRO MEJIA" userId="b042455986ff948d" providerId="LiveId" clId="{DCBF758A-C1B1-4EA4-BBF1-E21823747E75}" dt="2022-03-05T20:42:32.862" v="5211" actId="47"/>
        <pc:sldMkLst>
          <pc:docMk/>
          <pc:sldMk cId="4211881839" sldId="1675"/>
        </pc:sldMkLst>
      </pc:sldChg>
      <pc:sldChg chg="new del">
        <pc:chgData name="Jorge CASTRO MEJIA" userId="b042455986ff948d" providerId="LiveId" clId="{DCBF758A-C1B1-4EA4-BBF1-E21823747E75}" dt="2022-03-05T20:42:32.862" v="5211" actId="47"/>
        <pc:sldMkLst>
          <pc:docMk/>
          <pc:sldMk cId="3460578513" sldId="1676"/>
        </pc:sldMkLst>
      </pc:sldChg>
      <pc:sldChg chg="new del">
        <pc:chgData name="Jorge CASTRO MEJIA" userId="b042455986ff948d" providerId="LiveId" clId="{DCBF758A-C1B1-4EA4-BBF1-E21823747E75}" dt="2022-03-05T20:42:32.862" v="5211" actId="47"/>
        <pc:sldMkLst>
          <pc:docMk/>
          <pc:sldMk cId="11738178" sldId="1677"/>
        </pc:sldMkLst>
      </pc:sldChg>
      <pc:sldChg chg="new del">
        <pc:chgData name="Jorge CASTRO MEJIA" userId="b042455986ff948d" providerId="LiveId" clId="{DCBF758A-C1B1-4EA4-BBF1-E21823747E75}" dt="2022-03-05T20:42:32.862" v="5211" actId="47"/>
        <pc:sldMkLst>
          <pc:docMk/>
          <pc:sldMk cId="1260858795" sldId="1678"/>
        </pc:sldMkLst>
      </pc:sldChg>
      <pc:sldChg chg="new del">
        <pc:chgData name="Jorge CASTRO MEJIA" userId="b042455986ff948d" providerId="LiveId" clId="{DCBF758A-C1B1-4EA4-BBF1-E21823747E75}" dt="2022-03-05T20:42:32.862" v="5211" actId="47"/>
        <pc:sldMkLst>
          <pc:docMk/>
          <pc:sldMk cId="4070271545" sldId="1679"/>
        </pc:sldMkLst>
      </pc:sldChg>
      <pc:sldChg chg="new del">
        <pc:chgData name="Jorge CASTRO MEJIA" userId="b042455986ff948d" providerId="LiveId" clId="{DCBF758A-C1B1-4EA4-BBF1-E21823747E75}" dt="2022-03-05T20:42:32.862" v="5211" actId="47"/>
        <pc:sldMkLst>
          <pc:docMk/>
          <pc:sldMk cId="975467300" sldId="1680"/>
        </pc:sldMkLst>
      </pc:sldChg>
      <pc:sldChg chg="new del">
        <pc:chgData name="Jorge CASTRO MEJIA" userId="b042455986ff948d" providerId="LiveId" clId="{DCBF758A-C1B1-4EA4-BBF1-E21823747E75}" dt="2022-03-05T20:42:32.862" v="5211" actId="47"/>
        <pc:sldMkLst>
          <pc:docMk/>
          <pc:sldMk cId="4246279605" sldId="1681"/>
        </pc:sldMkLst>
      </pc:sldChg>
      <pc:sldChg chg="new del">
        <pc:chgData name="Jorge CASTRO MEJIA" userId="b042455986ff948d" providerId="LiveId" clId="{DCBF758A-C1B1-4EA4-BBF1-E21823747E75}" dt="2022-03-05T20:42:32.862" v="5211" actId="47"/>
        <pc:sldMkLst>
          <pc:docMk/>
          <pc:sldMk cId="1631596796" sldId="1682"/>
        </pc:sldMkLst>
      </pc:sldChg>
      <pc:sldChg chg="new del">
        <pc:chgData name="Jorge CASTRO MEJIA" userId="b042455986ff948d" providerId="LiveId" clId="{DCBF758A-C1B1-4EA4-BBF1-E21823747E75}" dt="2022-03-05T20:42:32.862" v="5211" actId="47"/>
        <pc:sldMkLst>
          <pc:docMk/>
          <pc:sldMk cId="2134619114" sldId="1683"/>
        </pc:sldMkLst>
      </pc:sldChg>
      <pc:sldChg chg="new del">
        <pc:chgData name="Jorge CASTRO MEJIA" userId="b042455986ff948d" providerId="LiveId" clId="{DCBF758A-C1B1-4EA4-BBF1-E21823747E75}" dt="2022-03-05T20:42:32.862" v="5211" actId="47"/>
        <pc:sldMkLst>
          <pc:docMk/>
          <pc:sldMk cId="1271574392" sldId="1684"/>
        </pc:sldMkLst>
      </pc:sldChg>
      <pc:sldChg chg="new del">
        <pc:chgData name="Jorge CASTRO MEJIA" userId="b042455986ff948d" providerId="LiveId" clId="{DCBF758A-C1B1-4EA4-BBF1-E21823747E75}" dt="2022-03-05T20:42:32.862" v="5211" actId="47"/>
        <pc:sldMkLst>
          <pc:docMk/>
          <pc:sldMk cId="875227692" sldId="1685"/>
        </pc:sldMkLst>
      </pc:sldChg>
      <pc:sldChg chg="new del">
        <pc:chgData name="Jorge CASTRO MEJIA" userId="b042455986ff948d" providerId="LiveId" clId="{DCBF758A-C1B1-4EA4-BBF1-E21823747E75}" dt="2022-03-05T20:42:32.862" v="5211" actId="47"/>
        <pc:sldMkLst>
          <pc:docMk/>
          <pc:sldMk cId="2997764746" sldId="1686"/>
        </pc:sldMkLst>
      </pc:sldChg>
      <pc:sldChg chg="new del">
        <pc:chgData name="Jorge CASTRO MEJIA" userId="b042455986ff948d" providerId="LiveId" clId="{DCBF758A-C1B1-4EA4-BBF1-E21823747E75}" dt="2022-03-05T20:42:32.862" v="5211" actId="47"/>
        <pc:sldMkLst>
          <pc:docMk/>
          <pc:sldMk cId="3297685095" sldId="1687"/>
        </pc:sldMkLst>
      </pc:sldChg>
      <pc:sldChg chg="new del">
        <pc:chgData name="Jorge CASTRO MEJIA" userId="b042455986ff948d" providerId="LiveId" clId="{DCBF758A-C1B1-4EA4-BBF1-E21823747E75}" dt="2022-03-05T20:42:32.862" v="5211" actId="47"/>
        <pc:sldMkLst>
          <pc:docMk/>
          <pc:sldMk cId="1926672273" sldId="1688"/>
        </pc:sldMkLst>
      </pc:sldChg>
      <pc:sldChg chg="new del">
        <pc:chgData name="Jorge CASTRO MEJIA" userId="b042455986ff948d" providerId="LiveId" clId="{DCBF758A-C1B1-4EA4-BBF1-E21823747E75}" dt="2022-03-05T20:42:32.862" v="5211" actId="47"/>
        <pc:sldMkLst>
          <pc:docMk/>
          <pc:sldMk cId="2915183552" sldId="1689"/>
        </pc:sldMkLst>
      </pc:sldChg>
      <pc:sldChg chg="new del">
        <pc:chgData name="Jorge CASTRO MEJIA" userId="b042455986ff948d" providerId="LiveId" clId="{DCBF758A-C1B1-4EA4-BBF1-E21823747E75}" dt="2022-03-05T20:42:32.862" v="5211" actId="47"/>
        <pc:sldMkLst>
          <pc:docMk/>
          <pc:sldMk cId="1618915853" sldId="1690"/>
        </pc:sldMkLst>
      </pc:sldChg>
      <pc:sldChg chg="new del">
        <pc:chgData name="Jorge CASTRO MEJIA" userId="b042455986ff948d" providerId="LiveId" clId="{DCBF758A-C1B1-4EA4-BBF1-E21823747E75}" dt="2022-03-05T20:42:32.862" v="5211" actId="47"/>
        <pc:sldMkLst>
          <pc:docMk/>
          <pc:sldMk cId="3856818095" sldId="1691"/>
        </pc:sldMkLst>
      </pc:sldChg>
      <pc:sldChg chg="new del">
        <pc:chgData name="Jorge CASTRO MEJIA" userId="b042455986ff948d" providerId="LiveId" clId="{DCBF758A-C1B1-4EA4-BBF1-E21823747E75}" dt="2022-03-05T20:42:32.862" v="5211" actId="47"/>
        <pc:sldMkLst>
          <pc:docMk/>
          <pc:sldMk cId="1225016736" sldId="1692"/>
        </pc:sldMkLst>
      </pc:sldChg>
      <pc:sldChg chg="new del">
        <pc:chgData name="Jorge CASTRO MEJIA" userId="b042455986ff948d" providerId="LiveId" clId="{DCBF758A-C1B1-4EA4-BBF1-E21823747E75}" dt="2022-03-05T20:42:32.862" v="5211" actId="47"/>
        <pc:sldMkLst>
          <pc:docMk/>
          <pc:sldMk cId="199247123" sldId="1693"/>
        </pc:sldMkLst>
      </pc:sldChg>
      <pc:sldChg chg="new del">
        <pc:chgData name="Jorge CASTRO MEJIA" userId="b042455986ff948d" providerId="LiveId" clId="{DCBF758A-C1B1-4EA4-BBF1-E21823747E75}" dt="2022-03-05T20:42:32.862" v="5211" actId="47"/>
        <pc:sldMkLst>
          <pc:docMk/>
          <pc:sldMk cId="2412920129" sldId="1694"/>
        </pc:sldMkLst>
      </pc:sldChg>
      <pc:sldChg chg="new del">
        <pc:chgData name="Jorge CASTRO MEJIA" userId="b042455986ff948d" providerId="LiveId" clId="{DCBF758A-C1B1-4EA4-BBF1-E21823747E75}" dt="2022-03-05T20:42:32.862" v="5211" actId="47"/>
        <pc:sldMkLst>
          <pc:docMk/>
          <pc:sldMk cId="1428503301" sldId="1695"/>
        </pc:sldMkLst>
      </pc:sldChg>
      <pc:sldChg chg="new del">
        <pc:chgData name="Jorge CASTRO MEJIA" userId="b042455986ff948d" providerId="LiveId" clId="{DCBF758A-C1B1-4EA4-BBF1-E21823747E75}" dt="2022-03-05T20:42:32.862" v="5211" actId="47"/>
        <pc:sldMkLst>
          <pc:docMk/>
          <pc:sldMk cId="2150259965" sldId="1696"/>
        </pc:sldMkLst>
      </pc:sldChg>
      <pc:sldChg chg="new del">
        <pc:chgData name="Jorge CASTRO MEJIA" userId="b042455986ff948d" providerId="LiveId" clId="{DCBF758A-C1B1-4EA4-BBF1-E21823747E75}" dt="2022-03-05T20:42:32.862" v="5211" actId="47"/>
        <pc:sldMkLst>
          <pc:docMk/>
          <pc:sldMk cId="1068217359" sldId="1697"/>
        </pc:sldMkLst>
      </pc:sldChg>
      <pc:sldChg chg="new del">
        <pc:chgData name="Jorge CASTRO MEJIA" userId="b042455986ff948d" providerId="LiveId" clId="{DCBF758A-C1B1-4EA4-BBF1-E21823747E75}" dt="2022-03-05T20:42:32.862" v="5211" actId="47"/>
        <pc:sldMkLst>
          <pc:docMk/>
          <pc:sldMk cId="2627491312" sldId="1698"/>
        </pc:sldMkLst>
      </pc:sldChg>
      <pc:sldChg chg="new del">
        <pc:chgData name="Jorge CASTRO MEJIA" userId="b042455986ff948d" providerId="LiveId" clId="{DCBF758A-C1B1-4EA4-BBF1-E21823747E75}" dt="2022-03-05T20:42:32.862" v="5211" actId="47"/>
        <pc:sldMkLst>
          <pc:docMk/>
          <pc:sldMk cId="2696023172" sldId="1699"/>
        </pc:sldMkLst>
      </pc:sldChg>
      <pc:sldChg chg="new del">
        <pc:chgData name="Jorge CASTRO MEJIA" userId="b042455986ff948d" providerId="LiveId" clId="{DCBF758A-C1B1-4EA4-BBF1-E21823747E75}" dt="2022-03-05T20:42:32.862" v="5211" actId="47"/>
        <pc:sldMkLst>
          <pc:docMk/>
          <pc:sldMk cId="3590898280" sldId="1700"/>
        </pc:sldMkLst>
      </pc:sldChg>
      <pc:sldChg chg="new del">
        <pc:chgData name="Jorge CASTRO MEJIA" userId="b042455986ff948d" providerId="LiveId" clId="{DCBF758A-C1B1-4EA4-BBF1-E21823747E75}" dt="2022-03-05T20:42:32.862" v="5211" actId="47"/>
        <pc:sldMkLst>
          <pc:docMk/>
          <pc:sldMk cId="787081190" sldId="1701"/>
        </pc:sldMkLst>
      </pc:sldChg>
      <pc:sldChg chg="new del">
        <pc:chgData name="Jorge CASTRO MEJIA" userId="b042455986ff948d" providerId="LiveId" clId="{DCBF758A-C1B1-4EA4-BBF1-E21823747E75}" dt="2022-03-05T20:42:32.862" v="5211" actId="47"/>
        <pc:sldMkLst>
          <pc:docMk/>
          <pc:sldMk cId="1196010917" sldId="1702"/>
        </pc:sldMkLst>
      </pc:sldChg>
      <pc:sldChg chg="new del">
        <pc:chgData name="Jorge CASTRO MEJIA" userId="b042455986ff948d" providerId="LiveId" clId="{DCBF758A-C1B1-4EA4-BBF1-E21823747E75}" dt="2022-03-05T20:42:32.862" v="5211" actId="47"/>
        <pc:sldMkLst>
          <pc:docMk/>
          <pc:sldMk cId="1728238005" sldId="1703"/>
        </pc:sldMkLst>
      </pc:sldChg>
      <pc:sldChg chg="new del">
        <pc:chgData name="Jorge CASTRO MEJIA" userId="b042455986ff948d" providerId="LiveId" clId="{DCBF758A-C1B1-4EA4-BBF1-E21823747E75}" dt="2022-03-05T20:42:32.862" v="5211" actId="47"/>
        <pc:sldMkLst>
          <pc:docMk/>
          <pc:sldMk cId="268948326" sldId="1704"/>
        </pc:sldMkLst>
      </pc:sldChg>
      <pc:sldChg chg="new del">
        <pc:chgData name="Jorge CASTRO MEJIA" userId="b042455986ff948d" providerId="LiveId" clId="{DCBF758A-C1B1-4EA4-BBF1-E21823747E75}" dt="2022-03-05T20:42:32.862" v="5211" actId="47"/>
        <pc:sldMkLst>
          <pc:docMk/>
          <pc:sldMk cId="2591817769" sldId="1705"/>
        </pc:sldMkLst>
      </pc:sldChg>
      <pc:sldChg chg="new del">
        <pc:chgData name="Jorge CASTRO MEJIA" userId="b042455986ff948d" providerId="LiveId" clId="{DCBF758A-C1B1-4EA4-BBF1-E21823747E75}" dt="2022-03-05T20:42:32.862" v="5211" actId="47"/>
        <pc:sldMkLst>
          <pc:docMk/>
          <pc:sldMk cId="3079098074" sldId="1706"/>
        </pc:sldMkLst>
      </pc:sldChg>
      <pc:sldChg chg="new del">
        <pc:chgData name="Jorge CASTRO MEJIA" userId="b042455986ff948d" providerId="LiveId" clId="{DCBF758A-C1B1-4EA4-BBF1-E21823747E75}" dt="2022-03-05T20:42:32.862" v="5211" actId="47"/>
        <pc:sldMkLst>
          <pc:docMk/>
          <pc:sldMk cId="2442733432" sldId="1707"/>
        </pc:sldMkLst>
      </pc:sldChg>
      <pc:sldChg chg="new del">
        <pc:chgData name="Jorge CASTRO MEJIA" userId="b042455986ff948d" providerId="LiveId" clId="{DCBF758A-C1B1-4EA4-BBF1-E21823747E75}" dt="2022-03-05T20:42:32.862" v="5211" actId="47"/>
        <pc:sldMkLst>
          <pc:docMk/>
          <pc:sldMk cId="3775327061" sldId="1708"/>
        </pc:sldMkLst>
      </pc:sldChg>
      <pc:sldChg chg="new del">
        <pc:chgData name="Jorge CASTRO MEJIA" userId="b042455986ff948d" providerId="LiveId" clId="{DCBF758A-C1B1-4EA4-BBF1-E21823747E75}" dt="2022-03-05T20:42:32.862" v="5211" actId="47"/>
        <pc:sldMkLst>
          <pc:docMk/>
          <pc:sldMk cId="121077488" sldId="1709"/>
        </pc:sldMkLst>
      </pc:sldChg>
      <pc:sldChg chg="new del">
        <pc:chgData name="Jorge CASTRO MEJIA" userId="b042455986ff948d" providerId="LiveId" clId="{DCBF758A-C1B1-4EA4-BBF1-E21823747E75}" dt="2022-03-05T20:42:32.862" v="5211" actId="47"/>
        <pc:sldMkLst>
          <pc:docMk/>
          <pc:sldMk cId="66126636" sldId="1710"/>
        </pc:sldMkLst>
      </pc:sldChg>
      <pc:sldChg chg="new del">
        <pc:chgData name="Jorge CASTRO MEJIA" userId="b042455986ff948d" providerId="LiveId" clId="{DCBF758A-C1B1-4EA4-BBF1-E21823747E75}" dt="2022-03-05T20:42:32.862" v="5211" actId="47"/>
        <pc:sldMkLst>
          <pc:docMk/>
          <pc:sldMk cId="614720627" sldId="1711"/>
        </pc:sldMkLst>
      </pc:sldChg>
      <pc:sldChg chg="new del">
        <pc:chgData name="Jorge CASTRO MEJIA" userId="b042455986ff948d" providerId="LiveId" clId="{DCBF758A-C1B1-4EA4-BBF1-E21823747E75}" dt="2022-03-05T20:42:32.862" v="5211" actId="47"/>
        <pc:sldMkLst>
          <pc:docMk/>
          <pc:sldMk cId="3526450925" sldId="1712"/>
        </pc:sldMkLst>
      </pc:sldChg>
      <pc:sldChg chg="new del">
        <pc:chgData name="Jorge CASTRO MEJIA" userId="b042455986ff948d" providerId="LiveId" clId="{DCBF758A-C1B1-4EA4-BBF1-E21823747E75}" dt="2022-03-05T20:42:32.862" v="5211" actId="47"/>
        <pc:sldMkLst>
          <pc:docMk/>
          <pc:sldMk cId="2301025807" sldId="1713"/>
        </pc:sldMkLst>
      </pc:sldChg>
      <pc:sldChg chg="new del">
        <pc:chgData name="Jorge CASTRO MEJIA" userId="b042455986ff948d" providerId="LiveId" clId="{DCBF758A-C1B1-4EA4-BBF1-E21823747E75}" dt="2022-03-05T20:42:32.862" v="5211" actId="47"/>
        <pc:sldMkLst>
          <pc:docMk/>
          <pc:sldMk cId="178801346" sldId="1714"/>
        </pc:sldMkLst>
      </pc:sldChg>
      <pc:sldChg chg="new del">
        <pc:chgData name="Jorge CASTRO MEJIA" userId="b042455986ff948d" providerId="LiveId" clId="{DCBF758A-C1B1-4EA4-BBF1-E21823747E75}" dt="2022-03-05T20:42:32.862" v="5211" actId="47"/>
        <pc:sldMkLst>
          <pc:docMk/>
          <pc:sldMk cId="1575290345" sldId="1715"/>
        </pc:sldMkLst>
      </pc:sldChg>
      <pc:sldChg chg="new del">
        <pc:chgData name="Jorge CASTRO MEJIA" userId="b042455986ff948d" providerId="LiveId" clId="{DCBF758A-C1B1-4EA4-BBF1-E21823747E75}" dt="2022-03-05T20:42:32.862" v="5211" actId="47"/>
        <pc:sldMkLst>
          <pc:docMk/>
          <pc:sldMk cId="20234227" sldId="1716"/>
        </pc:sldMkLst>
      </pc:sldChg>
      <pc:sldChg chg="new del">
        <pc:chgData name="Jorge CASTRO MEJIA" userId="b042455986ff948d" providerId="LiveId" clId="{DCBF758A-C1B1-4EA4-BBF1-E21823747E75}" dt="2022-03-05T20:42:32.862" v="5211" actId="47"/>
        <pc:sldMkLst>
          <pc:docMk/>
          <pc:sldMk cId="516978994" sldId="1717"/>
        </pc:sldMkLst>
      </pc:sldChg>
      <pc:sldChg chg="new del">
        <pc:chgData name="Jorge CASTRO MEJIA" userId="b042455986ff948d" providerId="LiveId" clId="{DCBF758A-C1B1-4EA4-BBF1-E21823747E75}" dt="2022-03-05T20:42:32.862" v="5211" actId="47"/>
        <pc:sldMkLst>
          <pc:docMk/>
          <pc:sldMk cId="3255572290" sldId="1718"/>
        </pc:sldMkLst>
      </pc:sldChg>
      <pc:sldChg chg="new del">
        <pc:chgData name="Jorge CASTRO MEJIA" userId="b042455986ff948d" providerId="LiveId" clId="{DCBF758A-C1B1-4EA4-BBF1-E21823747E75}" dt="2022-03-05T20:42:32.862" v="5211" actId="47"/>
        <pc:sldMkLst>
          <pc:docMk/>
          <pc:sldMk cId="4152743930" sldId="1719"/>
        </pc:sldMkLst>
      </pc:sldChg>
      <pc:sldChg chg="new del">
        <pc:chgData name="Jorge CASTRO MEJIA" userId="b042455986ff948d" providerId="LiveId" clId="{DCBF758A-C1B1-4EA4-BBF1-E21823747E75}" dt="2022-03-05T20:42:32.862" v="5211" actId="47"/>
        <pc:sldMkLst>
          <pc:docMk/>
          <pc:sldMk cId="1351853768" sldId="1720"/>
        </pc:sldMkLst>
      </pc:sldChg>
      <pc:sldChg chg="new del">
        <pc:chgData name="Jorge CASTRO MEJIA" userId="b042455986ff948d" providerId="LiveId" clId="{DCBF758A-C1B1-4EA4-BBF1-E21823747E75}" dt="2022-03-05T20:42:32.862" v="5211" actId="47"/>
        <pc:sldMkLst>
          <pc:docMk/>
          <pc:sldMk cId="1189921841" sldId="1721"/>
        </pc:sldMkLst>
      </pc:sldChg>
      <pc:sldChg chg="new del">
        <pc:chgData name="Jorge CASTRO MEJIA" userId="b042455986ff948d" providerId="LiveId" clId="{DCBF758A-C1B1-4EA4-BBF1-E21823747E75}" dt="2022-03-05T20:42:32.862" v="5211" actId="47"/>
        <pc:sldMkLst>
          <pc:docMk/>
          <pc:sldMk cId="2636300230" sldId="1722"/>
        </pc:sldMkLst>
      </pc:sldChg>
      <pc:sldChg chg="new del">
        <pc:chgData name="Jorge CASTRO MEJIA" userId="b042455986ff948d" providerId="LiveId" clId="{DCBF758A-C1B1-4EA4-BBF1-E21823747E75}" dt="2022-03-05T20:42:32.862" v="5211" actId="47"/>
        <pc:sldMkLst>
          <pc:docMk/>
          <pc:sldMk cId="3722450128" sldId="1723"/>
        </pc:sldMkLst>
      </pc:sldChg>
      <pc:sldChg chg="new del">
        <pc:chgData name="Jorge CASTRO MEJIA" userId="b042455986ff948d" providerId="LiveId" clId="{DCBF758A-C1B1-4EA4-BBF1-E21823747E75}" dt="2022-03-05T20:42:32.862" v="5211" actId="47"/>
        <pc:sldMkLst>
          <pc:docMk/>
          <pc:sldMk cId="2605196746" sldId="1724"/>
        </pc:sldMkLst>
      </pc:sldChg>
      <pc:sldChg chg="new del">
        <pc:chgData name="Jorge CASTRO MEJIA" userId="b042455986ff948d" providerId="LiveId" clId="{DCBF758A-C1B1-4EA4-BBF1-E21823747E75}" dt="2022-03-05T20:42:32.862" v="5211" actId="47"/>
        <pc:sldMkLst>
          <pc:docMk/>
          <pc:sldMk cId="978188921" sldId="1725"/>
        </pc:sldMkLst>
      </pc:sldChg>
      <pc:sldChg chg="new del">
        <pc:chgData name="Jorge CASTRO MEJIA" userId="b042455986ff948d" providerId="LiveId" clId="{DCBF758A-C1B1-4EA4-BBF1-E21823747E75}" dt="2022-03-05T20:42:32.862" v="5211" actId="47"/>
        <pc:sldMkLst>
          <pc:docMk/>
          <pc:sldMk cId="3591221417" sldId="1726"/>
        </pc:sldMkLst>
      </pc:sldChg>
      <pc:sldChg chg="new del">
        <pc:chgData name="Jorge CASTRO MEJIA" userId="b042455986ff948d" providerId="LiveId" clId="{DCBF758A-C1B1-4EA4-BBF1-E21823747E75}" dt="2022-03-05T20:42:32.862" v="5211" actId="47"/>
        <pc:sldMkLst>
          <pc:docMk/>
          <pc:sldMk cId="526055730" sldId="1727"/>
        </pc:sldMkLst>
      </pc:sldChg>
      <pc:sldChg chg="new del">
        <pc:chgData name="Jorge CASTRO MEJIA" userId="b042455986ff948d" providerId="LiveId" clId="{DCBF758A-C1B1-4EA4-BBF1-E21823747E75}" dt="2022-03-05T20:42:32.862" v="5211" actId="47"/>
        <pc:sldMkLst>
          <pc:docMk/>
          <pc:sldMk cId="1527897081" sldId="1728"/>
        </pc:sldMkLst>
      </pc:sldChg>
      <pc:sldChg chg="new del">
        <pc:chgData name="Jorge CASTRO MEJIA" userId="b042455986ff948d" providerId="LiveId" clId="{DCBF758A-C1B1-4EA4-BBF1-E21823747E75}" dt="2022-03-05T20:42:32.862" v="5211" actId="47"/>
        <pc:sldMkLst>
          <pc:docMk/>
          <pc:sldMk cId="533632941" sldId="1729"/>
        </pc:sldMkLst>
      </pc:sldChg>
      <pc:sldChg chg="new del">
        <pc:chgData name="Jorge CASTRO MEJIA" userId="b042455986ff948d" providerId="LiveId" clId="{DCBF758A-C1B1-4EA4-BBF1-E21823747E75}" dt="2022-03-05T20:42:32.862" v="5211" actId="47"/>
        <pc:sldMkLst>
          <pc:docMk/>
          <pc:sldMk cId="3822846089" sldId="1730"/>
        </pc:sldMkLst>
      </pc:sldChg>
      <pc:sldChg chg="new del">
        <pc:chgData name="Jorge CASTRO MEJIA" userId="b042455986ff948d" providerId="LiveId" clId="{DCBF758A-C1B1-4EA4-BBF1-E21823747E75}" dt="2022-03-05T20:42:32.862" v="5211" actId="47"/>
        <pc:sldMkLst>
          <pc:docMk/>
          <pc:sldMk cId="1782193261" sldId="1731"/>
        </pc:sldMkLst>
      </pc:sldChg>
      <pc:sldChg chg="new del">
        <pc:chgData name="Jorge CASTRO MEJIA" userId="b042455986ff948d" providerId="LiveId" clId="{DCBF758A-C1B1-4EA4-BBF1-E21823747E75}" dt="2022-03-05T20:42:32.862" v="5211" actId="47"/>
        <pc:sldMkLst>
          <pc:docMk/>
          <pc:sldMk cId="2001145113" sldId="1732"/>
        </pc:sldMkLst>
      </pc:sldChg>
      <pc:sldChg chg="new del">
        <pc:chgData name="Jorge CASTRO MEJIA" userId="b042455986ff948d" providerId="LiveId" clId="{DCBF758A-C1B1-4EA4-BBF1-E21823747E75}" dt="2022-03-05T20:42:32.862" v="5211" actId="47"/>
        <pc:sldMkLst>
          <pc:docMk/>
          <pc:sldMk cId="877778156" sldId="1733"/>
        </pc:sldMkLst>
      </pc:sldChg>
      <pc:sldChg chg="new del">
        <pc:chgData name="Jorge CASTRO MEJIA" userId="b042455986ff948d" providerId="LiveId" clId="{DCBF758A-C1B1-4EA4-BBF1-E21823747E75}" dt="2022-03-05T20:42:32.862" v="5211" actId="47"/>
        <pc:sldMkLst>
          <pc:docMk/>
          <pc:sldMk cId="701007482" sldId="1734"/>
        </pc:sldMkLst>
      </pc:sldChg>
      <pc:sldChg chg="new del">
        <pc:chgData name="Jorge CASTRO MEJIA" userId="b042455986ff948d" providerId="LiveId" clId="{DCBF758A-C1B1-4EA4-BBF1-E21823747E75}" dt="2022-03-05T20:42:32.862" v="5211" actId="47"/>
        <pc:sldMkLst>
          <pc:docMk/>
          <pc:sldMk cId="2162898436" sldId="1735"/>
        </pc:sldMkLst>
      </pc:sldChg>
      <pc:sldChg chg="new del">
        <pc:chgData name="Jorge CASTRO MEJIA" userId="b042455986ff948d" providerId="LiveId" clId="{DCBF758A-C1B1-4EA4-BBF1-E21823747E75}" dt="2022-03-05T20:42:32.862" v="5211" actId="47"/>
        <pc:sldMkLst>
          <pc:docMk/>
          <pc:sldMk cId="3230261715" sldId="1736"/>
        </pc:sldMkLst>
      </pc:sldChg>
      <pc:sldChg chg="new del">
        <pc:chgData name="Jorge CASTRO MEJIA" userId="b042455986ff948d" providerId="LiveId" clId="{DCBF758A-C1B1-4EA4-BBF1-E21823747E75}" dt="2022-03-05T20:42:32.862" v="5211" actId="47"/>
        <pc:sldMkLst>
          <pc:docMk/>
          <pc:sldMk cId="3914479674" sldId="1737"/>
        </pc:sldMkLst>
      </pc:sldChg>
      <pc:sldChg chg="new del">
        <pc:chgData name="Jorge CASTRO MEJIA" userId="b042455986ff948d" providerId="LiveId" clId="{DCBF758A-C1B1-4EA4-BBF1-E21823747E75}" dt="2022-03-05T20:42:32.862" v="5211" actId="47"/>
        <pc:sldMkLst>
          <pc:docMk/>
          <pc:sldMk cId="3335594775" sldId="1738"/>
        </pc:sldMkLst>
      </pc:sldChg>
      <pc:sldChg chg="new del">
        <pc:chgData name="Jorge CASTRO MEJIA" userId="b042455986ff948d" providerId="LiveId" clId="{DCBF758A-C1B1-4EA4-BBF1-E21823747E75}" dt="2022-03-05T20:42:32.862" v="5211" actId="47"/>
        <pc:sldMkLst>
          <pc:docMk/>
          <pc:sldMk cId="928662205" sldId="1739"/>
        </pc:sldMkLst>
      </pc:sldChg>
      <pc:sldChg chg="new del">
        <pc:chgData name="Jorge CASTRO MEJIA" userId="b042455986ff948d" providerId="LiveId" clId="{DCBF758A-C1B1-4EA4-BBF1-E21823747E75}" dt="2022-03-05T20:42:32.862" v="5211" actId="47"/>
        <pc:sldMkLst>
          <pc:docMk/>
          <pc:sldMk cId="1622994961" sldId="1740"/>
        </pc:sldMkLst>
      </pc:sldChg>
      <pc:sldChg chg="new del">
        <pc:chgData name="Jorge CASTRO MEJIA" userId="b042455986ff948d" providerId="LiveId" clId="{DCBF758A-C1B1-4EA4-BBF1-E21823747E75}" dt="2022-03-05T20:42:32.862" v="5211" actId="47"/>
        <pc:sldMkLst>
          <pc:docMk/>
          <pc:sldMk cId="3570446379" sldId="1741"/>
        </pc:sldMkLst>
      </pc:sldChg>
      <pc:sldChg chg="new del">
        <pc:chgData name="Jorge CASTRO MEJIA" userId="b042455986ff948d" providerId="LiveId" clId="{DCBF758A-C1B1-4EA4-BBF1-E21823747E75}" dt="2022-03-05T20:42:32.862" v="5211" actId="47"/>
        <pc:sldMkLst>
          <pc:docMk/>
          <pc:sldMk cId="4144778577" sldId="1742"/>
        </pc:sldMkLst>
      </pc:sldChg>
      <pc:sldChg chg="new del">
        <pc:chgData name="Jorge CASTRO MEJIA" userId="b042455986ff948d" providerId="LiveId" clId="{DCBF758A-C1B1-4EA4-BBF1-E21823747E75}" dt="2022-03-05T20:42:32.862" v="5211" actId="47"/>
        <pc:sldMkLst>
          <pc:docMk/>
          <pc:sldMk cId="2925748840" sldId="1743"/>
        </pc:sldMkLst>
      </pc:sldChg>
      <pc:sldChg chg="new del">
        <pc:chgData name="Jorge CASTRO MEJIA" userId="b042455986ff948d" providerId="LiveId" clId="{DCBF758A-C1B1-4EA4-BBF1-E21823747E75}" dt="2022-03-05T20:42:32.862" v="5211" actId="47"/>
        <pc:sldMkLst>
          <pc:docMk/>
          <pc:sldMk cId="2225494806" sldId="1744"/>
        </pc:sldMkLst>
      </pc:sldChg>
      <pc:sldChg chg="new del">
        <pc:chgData name="Jorge CASTRO MEJIA" userId="b042455986ff948d" providerId="LiveId" clId="{DCBF758A-C1B1-4EA4-BBF1-E21823747E75}" dt="2022-03-05T20:42:32.862" v="5211" actId="47"/>
        <pc:sldMkLst>
          <pc:docMk/>
          <pc:sldMk cId="1424427186" sldId="1745"/>
        </pc:sldMkLst>
      </pc:sldChg>
      <pc:sldChg chg="new del">
        <pc:chgData name="Jorge CASTRO MEJIA" userId="b042455986ff948d" providerId="LiveId" clId="{DCBF758A-C1B1-4EA4-BBF1-E21823747E75}" dt="2022-03-05T20:42:32.862" v="5211" actId="47"/>
        <pc:sldMkLst>
          <pc:docMk/>
          <pc:sldMk cId="2536480601" sldId="1746"/>
        </pc:sldMkLst>
      </pc:sldChg>
      <pc:sldChg chg="new del">
        <pc:chgData name="Jorge CASTRO MEJIA" userId="b042455986ff948d" providerId="LiveId" clId="{DCBF758A-C1B1-4EA4-BBF1-E21823747E75}" dt="2022-03-05T20:42:32.862" v="5211" actId="47"/>
        <pc:sldMkLst>
          <pc:docMk/>
          <pc:sldMk cId="3481224384" sldId="1747"/>
        </pc:sldMkLst>
      </pc:sldChg>
      <pc:sldChg chg="new del">
        <pc:chgData name="Jorge CASTRO MEJIA" userId="b042455986ff948d" providerId="LiveId" clId="{DCBF758A-C1B1-4EA4-BBF1-E21823747E75}" dt="2022-03-05T20:42:32.862" v="5211" actId="47"/>
        <pc:sldMkLst>
          <pc:docMk/>
          <pc:sldMk cId="472270876" sldId="1748"/>
        </pc:sldMkLst>
      </pc:sldChg>
      <pc:sldChg chg="new del">
        <pc:chgData name="Jorge CASTRO MEJIA" userId="b042455986ff948d" providerId="LiveId" clId="{DCBF758A-C1B1-4EA4-BBF1-E21823747E75}" dt="2022-03-05T20:42:32.862" v="5211" actId="47"/>
        <pc:sldMkLst>
          <pc:docMk/>
          <pc:sldMk cId="3901307979" sldId="1749"/>
        </pc:sldMkLst>
      </pc:sldChg>
      <pc:sldChg chg="new del">
        <pc:chgData name="Jorge CASTRO MEJIA" userId="b042455986ff948d" providerId="LiveId" clId="{DCBF758A-C1B1-4EA4-BBF1-E21823747E75}" dt="2022-03-05T20:42:32.862" v="5211" actId="47"/>
        <pc:sldMkLst>
          <pc:docMk/>
          <pc:sldMk cId="2791014773" sldId="1750"/>
        </pc:sldMkLst>
      </pc:sldChg>
      <pc:sldChg chg="new del">
        <pc:chgData name="Jorge CASTRO MEJIA" userId="b042455986ff948d" providerId="LiveId" clId="{DCBF758A-C1B1-4EA4-BBF1-E21823747E75}" dt="2022-03-05T20:42:32.862" v="5211" actId="47"/>
        <pc:sldMkLst>
          <pc:docMk/>
          <pc:sldMk cId="1431505350" sldId="1751"/>
        </pc:sldMkLst>
      </pc:sldChg>
      <pc:sldChg chg="new del">
        <pc:chgData name="Jorge CASTRO MEJIA" userId="b042455986ff948d" providerId="LiveId" clId="{DCBF758A-C1B1-4EA4-BBF1-E21823747E75}" dt="2022-03-05T20:42:32.862" v="5211" actId="47"/>
        <pc:sldMkLst>
          <pc:docMk/>
          <pc:sldMk cId="1092832694" sldId="1752"/>
        </pc:sldMkLst>
      </pc:sldChg>
      <pc:sldChg chg="new del">
        <pc:chgData name="Jorge CASTRO MEJIA" userId="b042455986ff948d" providerId="LiveId" clId="{DCBF758A-C1B1-4EA4-BBF1-E21823747E75}" dt="2022-03-05T20:42:32.862" v="5211" actId="47"/>
        <pc:sldMkLst>
          <pc:docMk/>
          <pc:sldMk cId="1046794715" sldId="1753"/>
        </pc:sldMkLst>
      </pc:sldChg>
      <pc:sldChg chg="new del">
        <pc:chgData name="Jorge CASTRO MEJIA" userId="b042455986ff948d" providerId="LiveId" clId="{DCBF758A-C1B1-4EA4-BBF1-E21823747E75}" dt="2022-03-05T20:42:32.862" v="5211" actId="47"/>
        <pc:sldMkLst>
          <pc:docMk/>
          <pc:sldMk cId="1110395964" sldId="1754"/>
        </pc:sldMkLst>
      </pc:sldChg>
      <pc:sldChg chg="new del">
        <pc:chgData name="Jorge CASTRO MEJIA" userId="b042455986ff948d" providerId="LiveId" clId="{DCBF758A-C1B1-4EA4-BBF1-E21823747E75}" dt="2022-03-05T20:42:32.862" v="5211" actId="47"/>
        <pc:sldMkLst>
          <pc:docMk/>
          <pc:sldMk cId="1724804272" sldId="1755"/>
        </pc:sldMkLst>
      </pc:sldChg>
      <pc:sldChg chg="new del">
        <pc:chgData name="Jorge CASTRO MEJIA" userId="b042455986ff948d" providerId="LiveId" clId="{DCBF758A-C1B1-4EA4-BBF1-E21823747E75}" dt="2022-03-05T20:42:32.862" v="5211" actId="47"/>
        <pc:sldMkLst>
          <pc:docMk/>
          <pc:sldMk cId="3651393575" sldId="1756"/>
        </pc:sldMkLst>
      </pc:sldChg>
      <pc:sldChg chg="new del">
        <pc:chgData name="Jorge CASTRO MEJIA" userId="b042455986ff948d" providerId="LiveId" clId="{DCBF758A-C1B1-4EA4-BBF1-E21823747E75}" dt="2022-03-05T20:42:32.862" v="5211" actId="47"/>
        <pc:sldMkLst>
          <pc:docMk/>
          <pc:sldMk cId="1688790871" sldId="1757"/>
        </pc:sldMkLst>
      </pc:sldChg>
      <pc:sldChg chg="new del">
        <pc:chgData name="Jorge CASTRO MEJIA" userId="b042455986ff948d" providerId="LiveId" clId="{DCBF758A-C1B1-4EA4-BBF1-E21823747E75}" dt="2022-03-05T20:42:32.862" v="5211" actId="47"/>
        <pc:sldMkLst>
          <pc:docMk/>
          <pc:sldMk cId="1923918852" sldId="1758"/>
        </pc:sldMkLst>
      </pc:sldChg>
      <pc:sldChg chg="new del">
        <pc:chgData name="Jorge CASTRO MEJIA" userId="b042455986ff948d" providerId="LiveId" clId="{DCBF758A-C1B1-4EA4-BBF1-E21823747E75}" dt="2022-03-05T20:42:32.862" v="5211" actId="47"/>
        <pc:sldMkLst>
          <pc:docMk/>
          <pc:sldMk cId="1756607818" sldId="1759"/>
        </pc:sldMkLst>
      </pc:sldChg>
      <pc:sldChg chg="new del">
        <pc:chgData name="Jorge CASTRO MEJIA" userId="b042455986ff948d" providerId="LiveId" clId="{DCBF758A-C1B1-4EA4-BBF1-E21823747E75}" dt="2022-03-05T20:42:32.862" v="5211" actId="47"/>
        <pc:sldMkLst>
          <pc:docMk/>
          <pc:sldMk cId="2714701763" sldId="1760"/>
        </pc:sldMkLst>
      </pc:sldChg>
      <pc:sldChg chg="new del">
        <pc:chgData name="Jorge CASTRO MEJIA" userId="b042455986ff948d" providerId="LiveId" clId="{DCBF758A-C1B1-4EA4-BBF1-E21823747E75}" dt="2022-03-05T20:42:32.862" v="5211" actId="47"/>
        <pc:sldMkLst>
          <pc:docMk/>
          <pc:sldMk cId="2952553539" sldId="1761"/>
        </pc:sldMkLst>
      </pc:sldChg>
      <pc:sldChg chg="new del">
        <pc:chgData name="Jorge CASTRO MEJIA" userId="b042455986ff948d" providerId="LiveId" clId="{DCBF758A-C1B1-4EA4-BBF1-E21823747E75}" dt="2022-03-05T20:42:32.862" v="5211" actId="47"/>
        <pc:sldMkLst>
          <pc:docMk/>
          <pc:sldMk cId="4285055133" sldId="1762"/>
        </pc:sldMkLst>
      </pc:sldChg>
      <pc:sldChg chg="new del">
        <pc:chgData name="Jorge CASTRO MEJIA" userId="b042455986ff948d" providerId="LiveId" clId="{DCBF758A-C1B1-4EA4-BBF1-E21823747E75}" dt="2022-03-05T20:42:32.862" v="5211" actId="47"/>
        <pc:sldMkLst>
          <pc:docMk/>
          <pc:sldMk cId="3189723581" sldId="1763"/>
        </pc:sldMkLst>
      </pc:sldChg>
      <pc:sldChg chg="new del">
        <pc:chgData name="Jorge CASTRO MEJIA" userId="b042455986ff948d" providerId="LiveId" clId="{DCBF758A-C1B1-4EA4-BBF1-E21823747E75}" dt="2022-03-05T20:42:32.862" v="5211" actId="47"/>
        <pc:sldMkLst>
          <pc:docMk/>
          <pc:sldMk cId="4200309370" sldId="1764"/>
        </pc:sldMkLst>
      </pc:sldChg>
      <pc:sldChg chg="new del">
        <pc:chgData name="Jorge CASTRO MEJIA" userId="b042455986ff948d" providerId="LiveId" clId="{DCBF758A-C1B1-4EA4-BBF1-E21823747E75}" dt="2022-03-05T20:42:32.862" v="5211" actId="47"/>
        <pc:sldMkLst>
          <pc:docMk/>
          <pc:sldMk cId="255154544" sldId="1765"/>
        </pc:sldMkLst>
      </pc:sldChg>
      <pc:sldChg chg="new del">
        <pc:chgData name="Jorge CASTRO MEJIA" userId="b042455986ff948d" providerId="LiveId" clId="{DCBF758A-C1B1-4EA4-BBF1-E21823747E75}" dt="2022-03-05T20:42:32.862" v="5211" actId="47"/>
        <pc:sldMkLst>
          <pc:docMk/>
          <pc:sldMk cId="1310916094" sldId="1766"/>
        </pc:sldMkLst>
      </pc:sldChg>
      <pc:sldChg chg="new del">
        <pc:chgData name="Jorge CASTRO MEJIA" userId="b042455986ff948d" providerId="LiveId" clId="{DCBF758A-C1B1-4EA4-BBF1-E21823747E75}" dt="2022-03-05T20:42:32.862" v="5211" actId="47"/>
        <pc:sldMkLst>
          <pc:docMk/>
          <pc:sldMk cId="493902179" sldId="1767"/>
        </pc:sldMkLst>
      </pc:sldChg>
      <pc:sldChg chg="new del">
        <pc:chgData name="Jorge CASTRO MEJIA" userId="b042455986ff948d" providerId="LiveId" clId="{DCBF758A-C1B1-4EA4-BBF1-E21823747E75}" dt="2022-03-05T20:42:32.862" v="5211" actId="47"/>
        <pc:sldMkLst>
          <pc:docMk/>
          <pc:sldMk cId="3515417222" sldId="1768"/>
        </pc:sldMkLst>
      </pc:sldChg>
      <pc:sldChg chg="new del">
        <pc:chgData name="Jorge CASTRO MEJIA" userId="b042455986ff948d" providerId="LiveId" clId="{DCBF758A-C1B1-4EA4-BBF1-E21823747E75}" dt="2022-03-05T20:42:32.862" v="5211" actId="47"/>
        <pc:sldMkLst>
          <pc:docMk/>
          <pc:sldMk cId="85067787" sldId="1769"/>
        </pc:sldMkLst>
      </pc:sldChg>
      <pc:sldChg chg="new del">
        <pc:chgData name="Jorge CASTRO MEJIA" userId="b042455986ff948d" providerId="LiveId" clId="{DCBF758A-C1B1-4EA4-BBF1-E21823747E75}" dt="2022-03-05T20:42:32.862" v="5211" actId="47"/>
        <pc:sldMkLst>
          <pc:docMk/>
          <pc:sldMk cId="1289369049" sldId="1770"/>
        </pc:sldMkLst>
      </pc:sldChg>
      <pc:sldChg chg="new del">
        <pc:chgData name="Jorge CASTRO MEJIA" userId="b042455986ff948d" providerId="LiveId" clId="{DCBF758A-C1B1-4EA4-BBF1-E21823747E75}" dt="2022-03-05T20:42:32.862" v="5211" actId="47"/>
        <pc:sldMkLst>
          <pc:docMk/>
          <pc:sldMk cId="1283453661" sldId="1771"/>
        </pc:sldMkLst>
      </pc:sldChg>
      <pc:sldChg chg="new del">
        <pc:chgData name="Jorge CASTRO MEJIA" userId="b042455986ff948d" providerId="LiveId" clId="{DCBF758A-C1B1-4EA4-BBF1-E21823747E75}" dt="2022-03-05T20:42:32.862" v="5211" actId="47"/>
        <pc:sldMkLst>
          <pc:docMk/>
          <pc:sldMk cId="3740771530" sldId="1772"/>
        </pc:sldMkLst>
      </pc:sldChg>
      <pc:sldChg chg="new del">
        <pc:chgData name="Jorge CASTRO MEJIA" userId="b042455986ff948d" providerId="LiveId" clId="{DCBF758A-C1B1-4EA4-BBF1-E21823747E75}" dt="2022-03-05T20:42:32.862" v="5211" actId="47"/>
        <pc:sldMkLst>
          <pc:docMk/>
          <pc:sldMk cId="2409073639" sldId="1773"/>
        </pc:sldMkLst>
      </pc:sldChg>
      <pc:sldChg chg="new del">
        <pc:chgData name="Jorge CASTRO MEJIA" userId="b042455986ff948d" providerId="LiveId" clId="{DCBF758A-C1B1-4EA4-BBF1-E21823747E75}" dt="2022-03-05T20:42:32.862" v="5211" actId="47"/>
        <pc:sldMkLst>
          <pc:docMk/>
          <pc:sldMk cId="172698747" sldId="1774"/>
        </pc:sldMkLst>
      </pc:sldChg>
      <pc:sldChg chg="new del">
        <pc:chgData name="Jorge CASTRO MEJIA" userId="b042455986ff948d" providerId="LiveId" clId="{DCBF758A-C1B1-4EA4-BBF1-E21823747E75}" dt="2022-03-05T20:42:32.862" v="5211" actId="47"/>
        <pc:sldMkLst>
          <pc:docMk/>
          <pc:sldMk cId="1652102584" sldId="1775"/>
        </pc:sldMkLst>
      </pc:sldChg>
      <pc:sldChg chg="new del">
        <pc:chgData name="Jorge CASTRO MEJIA" userId="b042455986ff948d" providerId="LiveId" clId="{DCBF758A-C1B1-4EA4-BBF1-E21823747E75}" dt="2022-03-05T20:42:32.862" v="5211" actId="47"/>
        <pc:sldMkLst>
          <pc:docMk/>
          <pc:sldMk cId="335975017" sldId="1776"/>
        </pc:sldMkLst>
      </pc:sldChg>
      <pc:sldChg chg="new del">
        <pc:chgData name="Jorge CASTRO MEJIA" userId="b042455986ff948d" providerId="LiveId" clId="{DCBF758A-C1B1-4EA4-BBF1-E21823747E75}" dt="2022-03-05T20:42:32.862" v="5211" actId="47"/>
        <pc:sldMkLst>
          <pc:docMk/>
          <pc:sldMk cId="1065823304" sldId="1777"/>
        </pc:sldMkLst>
      </pc:sldChg>
      <pc:sldChg chg="new del">
        <pc:chgData name="Jorge CASTRO MEJIA" userId="b042455986ff948d" providerId="LiveId" clId="{DCBF758A-C1B1-4EA4-BBF1-E21823747E75}" dt="2022-03-05T20:42:32.862" v="5211" actId="47"/>
        <pc:sldMkLst>
          <pc:docMk/>
          <pc:sldMk cId="3209038579" sldId="1778"/>
        </pc:sldMkLst>
      </pc:sldChg>
      <pc:sldChg chg="new del">
        <pc:chgData name="Jorge CASTRO MEJIA" userId="b042455986ff948d" providerId="LiveId" clId="{DCBF758A-C1B1-4EA4-BBF1-E21823747E75}" dt="2022-03-05T20:42:32.862" v="5211" actId="47"/>
        <pc:sldMkLst>
          <pc:docMk/>
          <pc:sldMk cId="2030525558" sldId="1779"/>
        </pc:sldMkLst>
      </pc:sldChg>
      <pc:sldChg chg="new del">
        <pc:chgData name="Jorge CASTRO MEJIA" userId="b042455986ff948d" providerId="LiveId" clId="{DCBF758A-C1B1-4EA4-BBF1-E21823747E75}" dt="2022-03-05T20:42:32.862" v="5211" actId="47"/>
        <pc:sldMkLst>
          <pc:docMk/>
          <pc:sldMk cId="2607996647" sldId="1780"/>
        </pc:sldMkLst>
      </pc:sldChg>
      <pc:sldChg chg="new del">
        <pc:chgData name="Jorge CASTRO MEJIA" userId="b042455986ff948d" providerId="LiveId" clId="{DCBF758A-C1B1-4EA4-BBF1-E21823747E75}" dt="2022-03-05T20:42:32.862" v="5211" actId="47"/>
        <pc:sldMkLst>
          <pc:docMk/>
          <pc:sldMk cId="1025275282" sldId="1781"/>
        </pc:sldMkLst>
      </pc:sldChg>
      <pc:sldChg chg="new del">
        <pc:chgData name="Jorge CASTRO MEJIA" userId="b042455986ff948d" providerId="LiveId" clId="{DCBF758A-C1B1-4EA4-BBF1-E21823747E75}" dt="2022-03-05T20:42:32.862" v="5211" actId="47"/>
        <pc:sldMkLst>
          <pc:docMk/>
          <pc:sldMk cId="3565309037" sldId="1782"/>
        </pc:sldMkLst>
      </pc:sldChg>
      <pc:sldChg chg="new del">
        <pc:chgData name="Jorge CASTRO MEJIA" userId="b042455986ff948d" providerId="LiveId" clId="{DCBF758A-C1B1-4EA4-BBF1-E21823747E75}" dt="2022-03-05T20:42:32.862" v="5211" actId="47"/>
        <pc:sldMkLst>
          <pc:docMk/>
          <pc:sldMk cId="2021688637" sldId="1783"/>
        </pc:sldMkLst>
      </pc:sldChg>
      <pc:sldChg chg="new del">
        <pc:chgData name="Jorge CASTRO MEJIA" userId="b042455986ff948d" providerId="LiveId" clId="{DCBF758A-C1B1-4EA4-BBF1-E21823747E75}" dt="2022-03-05T20:42:32.862" v="5211" actId="47"/>
        <pc:sldMkLst>
          <pc:docMk/>
          <pc:sldMk cId="359764290" sldId="1784"/>
        </pc:sldMkLst>
      </pc:sldChg>
      <pc:sldChg chg="new del">
        <pc:chgData name="Jorge CASTRO MEJIA" userId="b042455986ff948d" providerId="LiveId" clId="{DCBF758A-C1B1-4EA4-BBF1-E21823747E75}" dt="2022-03-05T20:42:32.862" v="5211" actId="47"/>
        <pc:sldMkLst>
          <pc:docMk/>
          <pc:sldMk cId="159467562" sldId="1785"/>
        </pc:sldMkLst>
      </pc:sldChg>
      <pc:sldChg chg="new del">
        <pc:chgData name="Jorge CASTRO MEJIA" userId="b042455986ff948d" providerId="LiveId" clId="{DCBF758A-C1B1-4EA4-BBF1-E21823747E75}" dt="2022-03-05T20:42:32.862" v="5211" actId="47"/>
        <pc:sldMkLst>
          <pc:docMk/>
          <pc:sldMk cId="3978044997" sldId="1786"/>
        </pc:sldMkLst>
      </pc:sldChg>
      <pc:sldChg chg="new del">
        <pc:chgData name="Jorge CASTRO MEJIA" userId="b042455986ff948d" providerId="LiveId" clId="{DCBF758A-C1B1-4EA4-BBF1-E21823747E75}" dt="2022-03-05T20:42:32.862" v="5211" actId="47"/>
        <pc:sldMkLst>
          <pc:docMk/>
          <pc:sldMk cId="1234472251" sldId="1787"/>
        </pc:sldMkLst>
      </pc:sldChg>
      <pc:sldChg chg="new del">
        <pc:chgData name="Jorge CASTRO MEJIA" userId="b042455986ff948d" providerId="LiveId" clId="{DCBF758A-C1B1-4EA4-BBF1-E21823747E75}" dt="2022-03-05T20:42:32.862" v="5211" actId="47"/>
        <pc:sldMkLst>
          <pc:docMk/>
          <pc:sldMk cId="25539782" sldId="1788"/>
        </pc:sldMkLst>
      </pc:sldChg>
      <pc:sldChg chg="new del">
        <pc:chgData name="Jorge CASTRO MEJIA" userId="b042455986ff948d" providerId="LiveId" clId="{DCBF758A-C1B1-4EA4-BBF1-E21823747E75}" dt="2022-03-05T20:42:32.862" v="5211" actId="47"/>
        <pc:sldMkLst>
          <pc:docMk/>
          <pc:sldMk cId="372096465" sldId="1789"/>
        </pc:sldMkLst>
      </pc:sldChg>
      <pc:sldChg chg="new del">
        <pc:chgData name="Jorge CASTRO MEJIA" userId="b042455986ff948d" providerId="LiveId" clId="{DCBF758A-C1B1-4EA4-BBF1-E21823747E75}" dt="2022-03-05T20:42:32.862" v="5211" actId="47"/>
        <pc:sldMkLst>
          <pc:docMk/>
          <pc:sldMk cId="2664645499" sldId="1790"/>
        </pc:sldMkLst>
      </pc:sldChg>
      <pc:sldChg chg="new del">
        <pc:chgData name="Jorge CASTRO MEJIA" userId="b042455986ff948d" providerId="LiveId" clId="{DCBF758A-C1B1-4EA4-BBF1-E21823747E75}" dt="2022-03-05T20:42:32.862" v="5211" actId="47"/>
        <pc:sldMkLst>
          <pc:docMk/>
          <pc:sldMk cId="873631809" sldId="1791"/>
        </pc:sldMkLst>
      </pc:sldChg>
      <pc:sldChg chg="new del">
        <pc:chgData name="Jorge CASTRO MEJIA" userId="b042455986ff948d" providerId="LiveId" clId="{DCBF758A-C1B1-4EA4-BBF1-E21823747E75}" dt="2022-03-05T20:42:32.862" v="5211" actId="47"/>
        <pc:sldMkLst>
          <pc:docMk/>
          <pc:sldMk cId="1756263026" sldId="1792"/>
        </pc:sldMkLst>
      </pc:sldChg>
      <pc:sldChg chg="new del">
        <pc:chgData name="Jorge CASTRO MEJIA" userId="b042455986ff948d" providerId="LiveId" clId="{DCBF758A-C1B1-4EA4-BBF1-E21823747E75}" dt="2022-03-05T20:42:32.862" v="5211" actId="47"/>
        <pc:sldMkLst>
          <pc:docMk/>
          <pc:sldMk cId="3656306960" sldId="1793"/>
        </pc:sldMkLst>
      </pc:sldChg>
      <pc:sldChg chg="new del">
        <pc:chgData name="Jorge CASTRO MEJIA" userId="b042455986ff948d" providerId="LiveId" clId="{DCBF758A-C1B1-4EA4-BBF1-E21823747E75}" dt="2022-03-05T20:42:32.862" v="5211" actId="47"/>
        <pc:sldMkLst>
          <pc:docMk/>
          <pc:sldMk cId="552042377" sldId="1794"/>
        </pc:sldMkLst>
      </pc:sldChg>
      <pc:sldChg chg="new del">
        <pc:chgData name="Jorge CASTRO MEJIA" userId="b042455986ff948d" providerId="LiveId" clId="{DCBF758A-C1B1-4EA4-BBF1-E21823747E75}" dt="2022-03-05T20:42:32.862" v="5211" actId="47"/>
        <pc:sldMkLst>
          <pc:docMk/>
          <pc:sldMk cId="3781693367" sldId="1795"/>
        </pc:sldMkLst>
      </pc:sldChg>
      <pc:sldChg chg="new del">
        <pc:chgData name="Jorge CASTRO MEJIA" userId="b042455986ff948d" providerId="LiveId" clId="{DCBF758A-C1B1-4EA4-BBF1-E21823747E75}" dt="2022-03-05T20:42:32.862" v="5211" actId="47"/>
        <pc:sldMkLst>
          <pc:docMk/>
          <pc:sldMk cId="3269339999" sldId="1796"/>
        </pc:sldMkLst>
      </pc:sldChg>
      <pc:sldChg chg="new del">
        <pc:chgData name="Jorge CASTRO MEJIA" userId="b042455986ff948d" providerId="LiveId" clId="{DCBF758A-C1B1-4EA4-BBF1-E21823747E75}" dt="2022-03-05T20:42:32.862" v="5211" actId="47"/>
        <pc:sldMkLst>
          <pc:docMk/>
          <pc:sldMk cId="1471880415" sldId="1797"/>
        </pc:sldMkLst>
      </pc:sldChg>
      <pc:sldChg chg="new del">
        <pc:chgData name="Jorge CASTRO MEJIA" userId="b042455986ff948d" providerId="LiveId" clId="{DCBF758A-C1B1-4EA4-BBF1-E21823747E75}" dt="2022-03-05T20:42:32.862" v="5211" actId="47"/>
        <pc:sldMkLst>
          <pc:docMk/>
          <pc:sldMk cId="1749407807" sldId="1798"/>
        </pc:sldMkLst>
      </pc:sldChg>
      <pc:sldChg chg="new del">
        <pc:chgData name="Jorge CASTRO MEJIA" userId="b042455986ff948d" providerId="LiveId" clId="{DCBF758A-C1B1-4EA4-BBF1-E21823747E75}" dt="2022-03-05T20:42:32.862" v="5211" actId="47"/>
        <pc:sldMkLst>
          <pc:docMk/>
          <pc:sldMk cId="634604419" sldId="1799"/>
        </pc:sldMkLst>
      </pc:sldChg>
      <pc:sldChg chg="new del">
        <pc:chgData name="Jorge CASTRO MEJIA" userId="b042455986ff948d" providerId="LiveId" clId="{DCBF758A-C1B1-4EA4-BBF1-E21823747E75}" dt="2022-03-05T20:42:32.862" v="5211" actId="47"/>
        <pc:sldMkLst>
          <pc:docMk/>
          <pc:sldMk cId="3741809113" sldId="1800"/>
        </pc:sldMkLst>
      </pc:sldChg>
      <pc:sldChg chg="new del">
        <pc:chgData name="Jorge CASTRO MEJIA" userId="b042455986ff948d" providerId="LiveId" clId="{DCBF758A-C1B1-4EA4-BBF1-E21823747E75}" dt="2022-03-05T20:42:32.862" v="5211" actId="47"/>
        <pc:sldMkLst>
          <pc:docMk/>
          <pc:sldMk cId="3733314130" sldId="1801"/>
        </pc:sldMkLst>
      </pc:sldChg>
      <pc:sldChg chg="new del">
        <pc:chgData name="Jorge CASTRO MEJIA" userId="b042455986ff948d" providerId="LiveId" clId="{DCBF758A-C1B1-4EA4-BBF1-E21823747E75}" dt="2022-03-05T20:42:32.862" v="5211" actId="47"/>
        <pc:sldMkLst>
          <pc:docMk/>
          <pc:sldMk cId="2007662600" sldId="1802"/>
        </pc:sldMkLst>
      </pc:sldChg>
      <pc:sldChg chg="new del">
        <pc:chgData name="Jorge CASTRO MEJIA" userId="b042455986ff948d" providerId="LiveId" clId="{DCBF758A-C1B1-4EA4-BBF1-E21823747E75}" dt="2022-03-05T20:42:32.862" v="5211" actId="47"/>
        <pc:sldMkLst>
          <pc:docMk/>
          <pc:sldMk cId="1687842181" sldId="1803"/>
        </pc:sldMkLst>
      </pc:sldChg>
      <pc:sldChg chg="new del">
        <pc:chgData name="Jorge CASTRO MEJIA" userId="b042455986ff948d" providerId="LiveId" clId="{DCBF758A-C1B1-4EA4-BBF1-E21823747E75}" dt="2022-03-05T20:42:32.862" v="5211" actId="47"/>
        <pc:sldMkLst>
          <pc:docMk/>
          <pc:sldMk cId="2013552524" sldId="1804"/>
        </pc:sldMkLst>
      </pc:sldChg>
      <pc:sldChg chg="new del">
        <pc:chgData name="Jorge CASTRO MEJIA" userId="b042455986ff948d" providerId="LiveId" clId="{DCBF758A-C1B1-4EA4-BBF1-E21823747E75}" dt="2022-03-05T20:42:32.862" v="5211" actId="47"/>
        <pc:sldMkLst>
          <pc:docMk/>
          <pc:sldMk cId="3268441601" sldId="1805"/>
        </pc:sldMkLst>
      </pc:sldChg>
      <pc:sldChg chg="new del">
        <pc:chgData name="Jorge CASTRO MEJIA" userId="b042455986ff948d" providerId="LiveId" clId="{DCBF758A-C1B1-4EA4-BBF1-E21823747E75}" dt="2022-03-05T20:42:32.862" v="5211" actId="47"/>
        <pc:sldMkLst>
          <pc:docMk/>
          <pc:sldMk cId="2682456257" sldId="1806"/>
        </pc:sldMkLst>
      </pc:sldChg>
      <pc:sldChg chg="new del">
        <pc:chgData name="Jorge CASTRO MEJIA" userId="b042455986ff948d" providerId="LiveId" clId="{DCBF758A-C1B1-4EA4-BBF1-E21823747E75}" dt="2022-03-05T20:42:32.862" v="5211" actId="47"/>
        <pc:sldMkLst>
          <pc:docMk/>
          <pc:sldMk cId="1480172449" sldId="1807"/>
        </pc:sldMkLst>
      </pc:sldChg>
      <pc:sldChg chg="new del">
        <pc:chgData name="Jorge CASTRO MEJIA" userId="b042455986ff948d" providerId="LiveId" clId="{DCBF758A-C1B1-4EA4-BBF1-E21823747E75}" dt="2022-03-05T20:42:32.862" v="5211" actId="47"/>
        <pc:sldMkLst>
          <pc:docMk/>
          <pc:sldMk cId="3827637741" sldId="1808"/>
        </pc:sldMkLst>
      </pc:sldChg>
      <pc:sldChg chg="new del">
        <pc:chgData name="Jorge CASTRO MEJIA" userId="b042455986ff948d" providerId="LiveId" clId="{DCBF758A-C1B1-4EA4-BBF1-E21823747E75}" dt="2022-03-05T20:42:32.862" v="5211" actId="47"/>
        <pc:sldMkLst>
          <pc:docMk/>
          <pc:sldMk cId="3680017380" sldId="1809"/>
        </pc:sldMkLst>
      </pc:sldChg>
      <pc:sldChg chg="new del">
        <pc:chgData name="Jorge CASTRO MEJIA" userId="b042455986ff948d" providerId="LiveId" clId="{DCBF758A-C1B1-4EA4-BBF1-E21823747E75}" dt="2022-03-05T20:42:32.862" v="5211" actId="47"/>
        <pc:sldMkLst>
          <pc:docMk/>
          <pc:sldMk cId="2824336894" sldId="1810"/>
        </pc:sldMkLst>
      </pc:sldChg>
      <pc:sldChg chg="new del">
        <pc:chgData name="Jorge CASTRO MEJIA" userId="b042455986ff948d" providerId="LiveId" clId="{DCBF758A-C1B1-4EA4-BBF1-E21823747E75}" dt="2022-03-05T20:42:32.862" v="5211" actId="47"/>
        <pc:sldMkLst>
          <pc:docMk/>
          <pc:sldMk cId="368813101" sldId="1811"/>
        </pc:sldMkLst>
      </pc:sldChg>
      <pc:sldChg chg="new del">
        <pc:chgData name="Jorge CASTRO MEJIA" userId="b042455986ff948d" providerId="LiveId" clId="{DCBF758A-C1B1-4EA4-BBF1-E21823747E75}" dt="2022-03-05T20:42:32.862" v="5211" actId="47"/>
        <pc:sldMkLst>
          <pc:docMk/>
          <pc:sldMk cId="516676545" sldId="1812"/>
        </pc:sldMkLst>
      </pc:sldChg>
      <pc:sldChg chg="new del">
        <pc:chgData name="Jorge CASTRO MEJIA" userId="b042455986ff948d" providerId="LiveId" clId="{DCBF758A-C1B1-4EA4-BBF1-E21823747E75}" dt="2022-03-05T20:42:32.862" v="5211" actId="47"/>
        <pc:sldMkLst>
          <pc:docMk/>
          <pc:sldMk cId="1186705193" sldId="1813"/>
        </pc:sldMkLst>
      </pc:sldChg>
      <pc:sldChg chg="new del">
        <pc:chgData name="Jorge CASTRO MEJIA" userId="b042455986ff948d" providerId="LiveId" clId="{DCBF758A-C1B1-4EA4-BBF1-E21823747E75}" dt="2022-03-05T20:42:32.862" v="5211" actId="47"/>
        <pc:sldMkLst>
          <pc:docMk/>
          <pc:sldMk cId="860271464" sldId="1814"/>
        </pc:sldMkLst>
      </pc:sldChg>
      <pc:sldChg chg="new del">
        <pc:chgData name="Jorge CASTRO MEJIA" userId="b042455986ff948d" providerId="LiveId" clId="{DCBF758A-C1B1-4EA4-BBF1-E21823747E75}" dt="2022-03-05T20:42:32.862" v="5211" actId="47"/>
        <pc:sldMkLst>
          <pc:docMk/>
          <pc:sldMk cId="2429165235" sldId="1815"/>
        </pc:sldMkLst>
      </pc:sldChg>
      <pc:sldChg chg="new del">
        <pc:chgData name="Jorge CASTRO MEJIA" userId="b042455986ff948d" providerId="LiveId" clId="{DCBF758A-C1B1-4EA4-BBF1-E21823747E75}" dt="2022-03-05T20:42:32.862" v="5211" actId="47"/>
        <pc:sldMkLst>
          <pc:docMk/>
          <pc:sldMk cId="2052697713" sldId="1816"/>
        </pc:sldMkLst>
      </pc:sldChg>
      <pc:sldChg chg="new del">
        <pc:chgData name="Jorge CASTRO MEJIA" userId="b042455986ff948d" providerId="LiveId" clId="{DCBF758A-C1B1-4EA4-BBF1-E21823747E75}" dt="2022-03-05T20:42:32.862" v="5211" actId="47"/>
        <pc:sldMkLst>
          <pc:docMk/>
          <pc:sldMk cId="1943290287" sldId="1817"/>
        </pc:sldMkLst>
      </pc:sldChg>
      <pc:sldChg chg="new del">
        <pc:chgData name="Jorge CASTRO MEJIA" userId="b042455986ff948d" providerId="LiveId" clId="{DCBF758A-C1B1-4EA4-BBF1-E21823747E75}" dt="2022-03-05T20:42:32.862" v="5211" actId="47"/>
        <pc:sldMkLst>
          <pc:docMk/>
          <pc:sldMk cId="1373936905" sldId="1818"/>
        </pc:sldMkLst>
      </pc:sldChg>
      <pc:sldChg chg="new del">
        <pc:chgData name="Jorge CASTRO MEJIA" userId="b042455986ff948d" providerId="LiveId" clId="{DCBF758A-C1B1-4EA4-BBF1-E21823747E75}" dt="2022-03-05T20:42:32.862" v="5211" actId="47"/>
        <pc:sldMkLst>
          <pc:docMk/>
          <pc:sldMk cId="2969610887" sldId="1819"/>
        </pc:sldMkLst>
      </pc:sldChg>
      <pc:sldChg chg="new del">
        <pc:chgData name="Jorge CASTRO MEJIA" userId="b042455986ff948d" providerId="LiveId" clId="{DCBF758A-C1B1-4EA4-BBF1-E21823747E75}" dt="2022-03-05T20:42:32.862" v="5211" actId="47"/>
        <pc:sldMkLst>
          <pc:docMk/>
          <pc:sldMk cId="2538652839" sldId="1820"/>
        </pc:sldMkLst>
      </pc:sldChg>
      <pc:sldChg chg="new del">
        <pc:chgData name="Jorge CASTRO MEJIA" userId="b042455986ff948d" providerId="LiveId" clId="{DCBF758A-C1B1-4EA4-BBF1-E21823747E75}" dt="2022-03-05T20:42:32.862" v="5211" actId="47"/>
        <pc:sldMkLst>
          <pc:docMk/>
          <pc:sldMk cId="3937150903" sldId="1821"/>
        </pc:sldMkLst>
      </pc:sldChg>
      <pc:sldChg chg="new del">
        <pc:chgData name="Jorge CASTRO MEJIA" userId="b042455986ff948d" providerId="LiveId" clId="{DCBF758A-C1B1-4EA4-BBF1-E21823747E75}" dt="2022-03-05T20:42:32.862" v="5211" actId="47"/>
        <pc:sldMkLst>
          <pc:docMk/>
          <pc:sldMk cId="2271346298" sldId="1822"/>
        </pc:sldMkLst>
      </pc:sldChg>
      <pc:sldChg chg="new del">
        <pc:chgData name="Jorge CASTRO MEJIA" userId="b042455986ff948d" providerId="LiveId" clId="{DCBF758A-C1B1-4EA4-BBF1-E21823747E75}" dt="2022-03-05T20:42:32.862" v="5211" actId="47"/>
        <pc:sldMkLst>
          <pc:docMk/>
          <pc:sldMk cId="1589638928" sldId="1823"/>
        </pc:sldMkLst>
      </pc:sldChg>
      <pc:sldChg chg="new del">
        <pc:chgData name="Jorge CASTRO MEJIA" userId="b042455986ff948d" providerId="LiveId" clId="{DCBF758A-C1B1-4EA4-BBF1-E21823747E75}" dt="2022-03-05T20:42:32.862" v="5211" actId="47"/>
        <pc:sldMkLst>
          <pc:docMk/>
          <pc:sldMk cId="767238383" sldId="1824"/>
        </pc:sldMkLst>
      </pc:sldChg>
      <pc:sldChg chg="new del">
        <pc:chgData name="Jorge CASTRO MEJIA" userId="b042455986ff948d" providerId="LiveId" clId="{DCBF758A-C1B1-4EA4-BBF1-E21823747E75}" dt="2022-03-05T20:42:32.862" v="5211" actId="47"/>
        <pc:sldMkLst>
          <pc:docMk/>
          <pc:sldMk cId="3462722143" sldId="1825"/>
        </pc:sldMkLst>
      </pc:sldChg>
      <pc:sldChg chg="new del">
        <pc:chgData name="Jorge CASTRO MEJIA" userId="b042455986ff948d" providerId="LiveId" clId="{DCBF758A-C1B1-4EA4-BBF1-E21823747E75}" dt="2022-03-05T20:42:32.862" v="5211" actId="47"/>
        <pc:sldMkLst>
          <pc:docMk/>
          <pc:sldMk cId="2992678360" sldId="1826"/>
        </pc:sldMkLst>
      </pc:sldChg>
      <pc:sldChg chg="new del">
        <pc:chgData name="Jorge CASTRO MEJIA" userId="b042455986ff948d" providerId="LiveId" clId="{DCBF758A-C1B1-4EA4-BBF1-E21823747E75}" dt="2022-03-05T20:42:32.862" v="5211" actId="47"/>
        <pc:sldMkLst>
          <pc:docMk/>
          <pc:sldMk cId="699834806" sldId="1827"/>
        </pc:sldMkLst>
      </pc:sldChg>
      <pc:sldChg chg="new del">
        <pc:chgData name="Jorge CASTRO MEJIA" userId="b042455986ff948d" providerId="LiveId" clId="{DCBF758A-C1B1-4EA4-BBF1-E21823747E75}" dt="2022-03-05T20:42:32.862" v="5211" actId="47"/>
        <pc:sldMkLst>
          <pc:docMk/>
          <pc:sldMk cId="1365786833" sldId="1828"/>
        </pc:sldMkLst>
      </pc:sldChg>
      <pc:sldChg chg="new del">
        <pc:chgData name="Jorge CASTRO MEJIA" userId="b042455986ff948d" providerId="LiveId" clId="{DCBF758A-C1B1-4EA4-BBF1-E21823747E75}" dt="2022-03-05T20:42:32.862" v="5211" actId="47"/>
        <pc:sldMkLst>
          <pc:docMk/>
          <pc:sldMk cId="2183914566" sldId="1829"/>
        </pc:sldMkLst>
      </pc:sldChg>
      <pc:sldChg chg="new del">
        <pc:chgData name="Jorge CASTRO MEJIA" userId="b042455986ff948d" providerId="LiveId" clId="{DCBF758A-C1B1-4EA4-BBF1-E21823747E75}" dt="2022-03-05T20:42:32.862" v="5211" actId="47"/>
        <pc:sldMkLst>
          <pc:docMk/>
          <pc:sldMk cId="2479941130" sldId="1830"/>
        </pc:sldMkLst>
      </pc:sldChg>
      <pc:sldChg chg="new del">
        <pc:chgData name="Jorge CASTRO MEJIA" userId="b042455986ff948d" providerId="LiveId" clId="{DCBF758A-C1B1-4EA4-BBF1-E21823747E75}" dt="2022-03-05T20:42:32.862" v="5211" actId="47"/>
        <pc:sldMkLst>
          <pc:docMk/>
          <pc:sldMk cId="1815752978" sldId="1831"/>
        </pc:sldMkLst>
      </pc:sldChg>
      <pc:sldChg chg="new del">
        <pc:chgData name="Jorge CASTRO MEJIA" userId="b042455986ff948d" providerId="LiveId" clId="{DCBF758A-C1B1-4EA4-BBF1-E21823747E75}" dt="2022-03-05T20:42:32.862" v="5211" actId="47"/>
        <pc:sldMkLst>
          <pc:docMk/>
          <pc:sldMk cId="1570818989" sldId="1832"/>
        </pc:sldMkLst>
      </pc:sldChg>
      <pc:sldChg chg="new del">
        <pc:chgData name="Jorge CASTRO MEJIA" userId="b042455986ff948d" providerId="LiveId" clId="{DCBF758A-C1B1-4EA4-BBF1-E21823747E75}" dt="2022-03-05T20:42:32.862" v="5211" actId="47"/>
        <pc:sldMkLst>
          <pc:docMk/>
          <pc:sldMk cId="272720947" sldId="1833"/>
        </pc:sldMkLst>
      </pc:sldChg>
      <pc:sldChg chg="new del">
        <pc:chgData name="Jorge CASTRO MEJIA" userId="b042455986ff948d" providerId="LiveId" clId="{DCBF758A-C1B1-4EA4-BBF1-E21823747E75}" dt="2022-03-05T20:42:32.862" v="5211" actId="47"/>
        <pc:sldMkLst>
          <pc:docMk/>
          <pc:sldMk cId="2625152406" sldId="1834"/>
        </pc:sldMkLst>
      </pc:sldChg>
      <pc:sldChg chg="new del">
        <pc:chgData name="Jorge CASTRO MEJIA" userId="b042455986ff948d" providerId="LiveId" clId="{DCBF758A-C1B1-4EA4-BBF1-E21823747E75}" dt="2022-03-05T20:42:32.862" v="5211" actId="47"/>
        <pc:sldMkLst>
          <pc:docMk/>
          <pc:sldMk cId="479305424" sldId="1835"/>
        </pc:sldMkLst>
      </pc:sldChg>
      <pc:sldChg chg="new del">
        <pc:chgData name="Jorge CASTRO MEJIA" userId="b042455986ff948d" providerId="LiveId" clId="{DCBF758A-C1B1-4EA4-BBF1-E21823747E75}" dt="2022-03-05T20:42:32.862" v="5211" actId="47"/>
        <pc:sldMkLst>
          <pc:docMk/>
          <pc:sldMk cId="645800503" sldId="1836"/>
        </pc:sldMkLst>
      </pc:sldChg>
      <pc:sldChg chg="new del">
        <pc:chgData name="Jorge CASTRO MEJIA" userId="b042455986ff948d" providerId="LiveId" clId="{DCBF758A-C1B1-4EA4-BBF1-E21823747E75}" dt="2022-03-05T20:42:32.862" v="5211" actId="47"/>
        <pc:sldMkLst>
          <pc:docMk/>
          <pc:sldMk cId="2596216855" sldId="1837"/>
        </pc:sldMkLst>
      </pc:sldChg>
      <pc:sldChg chg="new del">
        <pc:chgData name="Jorge CASTRO MEJIA" userId="b042455986ff948d" providerId="LiveId" clId="{DCBF758A-C1B1-4EA4-BBF1-E21823747E75}" dt="2022-03-05T20:42:32.862" v="5211" actId="47"/>
        <pc:sldMkLst>
          <pc:docMk/>
          <pc:sldMk cId="569157478" sldId="1838"/>
        </pc:sldMkLst>
      </pc:sldChg>
      <pc:sldChg chg="new del">
        <pc:chgData name="Jorge CASTRO MEJIA" userId="b042455986ff948d" providerId="LiveId" clId="{DCBF758A-C1B1-4EA4-BBF1-E21823747E75}" dt="2022-03-05T20:42:32.862" v="5211" actId="47"/>
        <pc:sldMkLst>
          <pc:docMk/>
          <pc:sldMk cId="1253383476" sldId="1839"/>
        </pc:sldMkLst>
      </pc:sldChg>
      <pc:sldChg chg="new del">
        <pc:chgData name="Jorge CASTRO MEJIA" userId="b042455986ff948d" providerId="LiveId" clId="{DCBF758A-C1B1-4EA4-BBF1-E21823747E75}" dt="2022-03-05T20:42:32.862" v="5211" actId="47"/>
        <pc:sldMkLst>
          <pc:docMk/>
          <pc:sldMk cId="2555622364" sldId="1840"/>
        </pc:sldMkLst>
      </pc:sldChg>
      <pc:sldChg chg="new del">
        <pc:chgData name="Jorge CASTRO MEJIA" userId="b042455986ff948d" providerId="LiveId" clId="{DCBF758A-C1B1-4EA4-BBF1-E21823747E75}" dt="2022-03-05T20:42:32.862" v="5211" actId="47"/>
        <pc:sldMkLst>
          <pc:docMk/>
          <pc:sldMk cId="1814768952" sldId="1841"/>
        </pc:sldMkLst>
      </pc:sldChg>
      <pc:sldChg chg="new del">
        <pc:chgData name="Jorge CASTRO MEJIA" userId="b042455986ff948d" providerId="LiveId" clId="{DCBF758A-C1B1-4EA4-BBF1-E21823747E75}" dt="2022-03-05T20:42:32.862" v="5211" actId="47"/>
        <pc:sldMkLst>
          <pc:docMk/>
          <pc:sldMk cId="2202518854" sldId="1842"/>
        </pc:sldMkLst>
      </pc:sldChg>
      <pc:sldChg chg="new del">
        <pc:chgData name="Jorge CASTRO MEJIA" userId="b042455986ff948d" providerId="LiveId" clId="{DCBF758A-C1B1-4EA4-BBF1-E21823747E75}" dt="2022-03-05T20:42:32.862" v="5211" actId="47"/>
        <pc:sldMkLst>
          <pc:docMk/>
          <pc:sldMk cId="743096318" sldId="1843"/>
        </pc:sldMkLst>
      </pc:sldChg>
      <pc:sldChg chg="new del">
        <pc:chgData name="Jorge CASTRO MEJIA" userId="b042455986ff948d" providerId="LiveId" clId="{DCBF758A-C1B1-4EA4-BBF1-E21823747E75}" dt="2022-03-05T20:42:32.862" v="5211" actId="47"/>
        <pc:sldMkLst>
          <pc:docMk/>
          <pc:sldMk cId="3840883351" sldId="1844"/>
        </pc:sldMkLst>
      </pc:sldChg>
      <pc:sldChg chg="new del">
        <pc:chgData name="Jorge CASTRO MEJIA" userId="b042455986ff948d" providerId="LiveId" clId="{DCBF758A-C1B1-4EA4-BBF1-E21823747E75}" dt="2022-03-05T20:42:32.862" v="5211" actId="47"/>
        <pc:sldMkLst>
          <pc:docMk/>
          <pc:sldMk cId="2740150558" sldId="1845"/>
        </pc:sldMkLst>
      </pc:sldChg>
      <pc:sldChg chg="new del">
        <pc:chgData name="Jorge CASTRO MEJIA" userId="b042455986ff948d" providerId="LiveId" clId="{DCBF758A-C1B1-4EA4-BBF1-E21823747E75}" dt="2022-03-05T20:42:32.862" v="5211" actId="47"/>
        <pc:sldMkLst>
          <pc:docMk/>
          <pc:sldMk cId="2743479600" sldId="1846"/>
        </pc:sldMkLst>
      </pc:sldChg>
      <pc:sldChg chg="new del">
        <pc:chgData name="Jorge CASTRO MEJIA" userId="b042455986ff948d" providerId="LiveId" clId="{DCBF758A-C1B1-4EA4-BBF1-E21823747E75}" dt="2022-03-05T20:42:32.862" v="5211" actId="47"/>
        <pc:sldMkLst>
          <pc:docMk/>
          <pc:sldMk cId="3597529286" sldId="1847"/>
        </pc:sldMkLst>
      </pc:sldChg>
      <pc:sldChg chg="new del">
        <pc:chgData name="Jorge CASTRO MEJIA" userId="b042455986ff948d" providerId="LiveId" clId="{DCBF758A-C1B1-4EA4-BBF1-E21823747E75}" dt="2022-03-05T20:42:32.862" v="5211" actId="47"/>
        <pc:sldMkLst>
          <pc:docMk/>
          <pc:sldMk cId="4280541050" sldId="1848"/>
        </pc:sldMkLst>
      </pc:sldChg>
      <pc:sldChg chg="new del">
        <pc:chgData name="Jorge CASTRO MEJIA" userId="b042455986ff948d" providerId="LiveId" clId="{DCBF758A-C1B1-4EA4-BBF1-E21823747E75}" dt="2022-03-05T20:42:32.862" v="5211" actId="47"/>
        <pc:sldMkLst>
          <pc:docMk/>
          <pc:sldMk cId="2245355065" sldId="1849"/>
        </pc:sldMkLst>
      </pc:sldChg>
      <pc:sldChg chg="new del">
        <pc:chgData name="Jorge CASTRO MEJIA" userId="b042455986ff948d" providerId="LiveId" clId="{DCBF758A-C1B1-4EA4-BBF1-E21823747E75}" dt="2022-03-05T20:42:32.862" v="5211" actId="47"/>
        <pc:sldMkLst>
          <pc:docMk/>
          <pc:sldMk cId="2377703401" sldId="1850"/>
        </pc:sldMkLst>
      </pc:sldChg>
      <pc:sldChg chg="new del">
        <pc:chgData name="Jorge CASTRO MEJIA" userId="b042455986ff948d" providerId="LiveId" clId="{DCBF758A-C1B1-4EA4-BBF1-E21823747E75}" dt="2022-03-05T20:42:32.862" v="5211" actId="47"/>
        <pc:sldMkLst>
          <pc:docMk/>
          <pc:sldMk cId="1784718834" sldId="1851"/>
        </pc:sldMkLst>
      </pc:sldChg>
      <pc:sldChg chg="new del">
        <pc:chgData name="Jorge CASTRO MEJIA" userId="b042455986ff948d" providerId="LiveId" clId="{DCBF758A-C1B1-4EA4-BBF1-E21823747E75}" dt="2022-03-05T20:42:32.862" v="5211" actId="47"/>
        <pc:sldMkLst>
          <pc:docMk/>
          <pc:sldMk cId="84409183" sldId="1852"/>
        </pc:sldMkLst>
      </pc:sldChg>
      <pc:sldChg chg="new del">
        <pc:chgData name="Jorge CASTRO MEJIA" userId="b042455986ff948d" providerId="LiveId" clId="{DCBF758A-C1B1-4EA4-BBF1-E21823747E75}" dt="2022-03-05T20:42:32.862" v="5211" actId="47"/>
        <pc:sldMkLst>
          <pc:docMk/>
          <pc:sldMk cId="1673814042" sldId="1853"/>
        </pc:sldMkLst>
      </pc:sldChg>
      <pc:sldChg chg="new del">
        <pc:chgData name="Jorge CASTRO MEJIA" userId="b042455986ff948d" providerId="LiveId" clId="{DCBF758A-C1B1-4EA4-BBF1-E21823747E75}" dt="2022-03-05T20:42:32.862" v="5211" actId="47"/>
        <pc:sldMkLst>
          <pc:docMk/>
          <pc:sldMk cId="1015805956" sldId="1854"/>
        </pc:sldMkLst>
      </pc:sldChg>
      <pc:sldChg chg="new del">
        <pc:chgData name="Jorge CASTRO MEJIA" userId="b042455986ff948d" providerId="LiveId" clId="{DCBF758A-C1B1-4EA4-BBF1-E21823747E75}" dt="2022-03-05T20:42:32.862" v="5211" actId="47"/>
        <pc:sldMkLst>
          <pc:docMk/>
          <pc:sldMk cId="503522307" sldId="1855"/>
        </pc:sldMkLst>
      </pc:sldChg>
      <pc:sldChg chg="new del">
        <pc:chgData name="Jorge CASTRO MEJIA" userId="b042455986ff948d" providerId="LiveId" clId="{DCBF758A-C1B1-4EA4-BBF1-E21823747E75}" dt="2022-03-05T20:42:32.862" v="5211" actId="47"/>
        <pc:sldMkLst>
          <pc:docMk/>
          <pc:sldMk cId="2879371276" sldId="1856"/>
        </pc:sldMkLst>
      </pc:sldChg>
      <pc:sldChg chg="new del">
        <pc:chgData name="Jorge CASTRO MEJIA" userId="b042455986ff948d" providerId="LiveId" clId="{DCBF758A-C1B1-4EA4-BBF1-E21823747E75}" dt="2022-03-05T20:42:32.862" v="5211" actId="47"/>
        <pc:sldMkLst>
          <pc:docMk/>
          <pc:sldMk cId="557241780" sldId="1857"/>
        </pc:sldMkLst>
      </pc:sldChg>
      <pc:sldChg chg="new del">
        <pc:chgData name="Jorge CASTRO MEJIA" userId="b042455986ff948d" providerId="LiveId" clId="{DCBF758A-C1B1-4EA4-BBF1-E21823747E75}" dt="2022-03-05T20:42:32.862" v="5211" actId="47"/>
        <pc:sldMkLst>
          <pc:docMk/>
          <pc:sldMk cId="3535154671" sldId="1858"/>
        </pc:sldMkLst>
      </pc:sldChg>
      <pc:sldChg chg="new del">
        <pc:chgData name="Jorge CASTRO MEJIA" userId="b042455986ff948d" providerId="LiveId" clId="{DCBF758A-C1B1-4EA4-BBF1-E21823747E75}" dt="2022-03-05T20:42:32.862" v="5211" actId="47"/>
        <pc:sldMkLst>
          <pc:docMk/>
          <pc:sldMk cId="2943867422" sldId="1859"/>
        </pc:sldMkLst>
      </pc:sldChg>
      <pc:sldChg chg="new del">
        <pc:chgData name="Jorge CASTRO MEJIA" userId="b042455986ff948d" providerId="LiveId" clId="{DCBF758A-C1B1-4EA4-BBF1-E21823747E75}" dt="2022-03-05T20:42:32.862" v="5211" actId="47"/>
        <pc:sldMkLst>
          <pc:docMk/>
          <pc:sldMk cId="477796970" sldId="1860"/>
        </pc:sldMkLst>
      </pc:sldChg>
      <pc:sldChg chg="new del">
        <pc:chgData name="Jorge CASTRO MEJIA" userId="b042455986ff948d" providerId="LiveId" clId="{DCBF758A-C1B1-4EA4-BBF1-E21823747E75}" dt="2022-03-05T20:42:32.862" v="5211" actId="47"/>
        <pc:sldMkLst>
          <pc:docMk/>
          <pc:sldMk cId="801616168" sldId="1861"/>
        </pc:sldMkLst>
      </pc:sldChg>
      <pc:sldChg chg="new del">
        <pc:chgData name="Jorge CASTRO MEJIA" userId="b042455986ff948d" providerId="LiveId" clId="{DCBF758A-C1B1-4EA4-BBF1-E21823747E75}" dt="2022-03-05T20:42:32.862" v="5211" actId="47"/>
        <pc:sldMkLst>
          <pc:docMk/>
          <pc:sldMk cId="2670960212" sldId="1862"/>
        </pc:sldMkLst>
      </pc:sldChg>
      <pc:sldChg chg="new del">
        <pc:chgData name="Jorge CASTRO MEJIA" userId="b042455986ff948d" providerId="LiveId" clId="{DCBF758A-C1B1-4EA4-BBF1-E21823747E75}" dt="2022-03-05T20:42:32.862" v="5211" actId="47"/>
        <pc:sldMkLst>
          <pc:docMk/>
          <pc:sldMk cId="3970633083" sldId="1863"/>
        </pc:sldMkLst>
      </pc:sldChg>
      <pc:sldChg chg="new del">
        <pc:chgData name="Jorge CASTRO MEJIA" userId="b042455986ff948d" providerId="LiveId" clId="{DCBF758A-C1B1-4EA4-BBF1-E21823747E75}" dt="2022-03-05T20:42:32.862" v="5211" actId="47"/>
        <pc:sldMkLst>
          <pc:docMk/>
          <pc:sldMk cId="219901472" sldId="1864"/>
        </pc:sldMkLst>
      </pc:sldChg>
      <pc:sldChg chg="new del">
        <pc:chgData name="Jorge CASTRO MEJIA" userId="b042455986ff948d" providerId="LiveId" clId="{DCBF758A-C1B1-4EA4-BBF1-E21823747E75}" dt="2022-03-05T20:42:32.862" v="5211" actId="47"/>
        <pc:sldMkLst>
          <pc:docMk/>
          <pc:sldMk cId="3541227637" sldId="1865"/>
        </pc:sldMkLst>
      </pc:sldChg>
      <pc:sldChg chg="new del">
        <pc:chgData name="Jorge CASTRO MEJIA" userId="b042455986ff948d" providerId="LiveId" clId="{DCBF758A-C1B1-4EA4-BBF1-E21823747E75}" dt="2022-03-05T20:42:32.862" v="5211" actId="47"/>
        <pc:sldMkLst>
          <pc:docMk/>
          <pc:sldMk cId="2399604054" sldId="1866"/>
        </pc:sldMkLst>
      </pc:sldChg>
      <pc:sldChg chg="new del">
        <pc:chgData name="Jorge CASTRO MEJIA" userId="b042455986ff948d" providerId="LiveId" clId="{DCBF758A-C1B1-4EA4-BBF1-E21823747E75}" dt="2022-03-05T20:42:32.862" v="5211" actId="47"/>
        <pc:sldMkLst>
          <pc:docMk/>
          <pc:sldMk cId="1189991640" sldId="1867"/>
        </pc:sldMkLst>
      </pc:sldChg>
      <pc:sldChg chg="new del">
        <pc:chgData name="Jorge CASTRO MEJIA" userId="b042455986ff948d" providerId="LiveId" clId="{DCBF758A-C1B1-4EA4-BBF1-E21823747E75}" dt="2022-03-05T20:42:32.862" v="5211" actId="47"/>
        <pc:sldMkLst>
          <pc:docMk/>
          <pc:sldMk cId="2637420211" sldId="1868"/>
        </pc:sldMkLst>
      </pc:sldChg>
      <pc:sldChg chg="new del">
        <pc:chgData name="Jorge CASTRO MEJIA" userId="b042455986ff948d" providerId="LiveId" clId="{DCBF758A-C1B1-4EA4-BBF1-E21823747E75}" dt="2022-03-05T20:42:32.862" v="5211" actId="47"/>
        <pc:sldMkLst>
          <pc:docMk/>
          <pc:sldMk cId="2902282254" sldId="1869"/>
        </pc:sldMkLst>
      </pc:sldChg>
      <pc:sldChg chg="new del">
        <pc:chgData name="Jorge CASTRO MEJIA" userId="b042455986ff948d" providerId="LiveId" clId="{DCBF758A-C1B1-4EA4-BBF1-E21823747E75}" dt="2022-03-05T20:42:32.862" v="5211" actId="47"/>
        <pc:sldMkLst>
          <pc:docMk/>
          <pc:sldMk cId="2254246804" sldId="1870"/>
        </pc:sldMkLst>
      </pc:sldChg>
      <pc:sldChg chg="new del">
        <pc:chgData name="Jorge CASTRO MEJIA" userId="b042455986ff948d" providerId="LiveId" clId="{DCBF758A-C1B1-4EA4-BBF1-E21823747E75}" dt="2022-03-05T20:42:32.862" v="5211" actId="47"/>
        <pc:sldMkLst>
          <pc:docMk/>
          <pc:sldMk cId="49432186" sldId="1871"/>
        </pc:sldMkLst>
      </pc:sldChg>
      <pc:sldChg chg="new del">
        <pc:chgData name="Jorge CASTRO MEJIA" userId="b042455986ff948d" providerId="LiveId" clId="{DCBF758A-C1B1-4EA4-BBF1-E21823747E75}" dt="2022-03-05T20:42:32.862" v="5211" actId="47"/>
        <pc:sldMkLst>
          <pc:docMk/>
          <pc:sldMk cId="681404863" sldId="1872"/>
        </pc:sldMkLst>
      </pc:sldChg>
      <pc:sldChg chg="new del">
        <pc:chgData name="Jorge CASTRO MEJIA" userId="b042455986ff948d" providerId="LiveId" clId="{DCBF758A-C1B1-4EA4-BBF1-E21823747E75}" dt="2022-03-05T20:42:32.862" v="5211" actId="47"/>
        <pc:sldMkLst>
          <pc:docMk/>
          <pc:sldMk cId="535550645" sldId="1873"/>
        </pc:sldMkLst>
      </pc:sldChg>
      <pc:sldChg chg="new del">
        <pc:chgData name="Jorge CASTRO MEJIA" userId="b042455986ff948d" providerId="LiveId" clId="{DCBF758A-C1B1-4EA4-BBF1-E21823747E75}" dt="2022-03-05T20:42:32.862" v="5211" actId="47"/>
        <pc:sldMkLst>
          <pc:docMk/>
          <pc:sldMk cId="575252833" sldId="1874"/>
        </pc:sldMkLst>
      </pc:sldChg>
      <pc:sldChg chg="new del">
        <pc:chgData name="Jorge CASTRO MEJIA" userId="b042455986ff948d" providerId="LiveId" clId="{DCBF758A-C1B1-4EA4-BBF1-E21823747E75}" dt="2022-03-05T20:42:32.862" v="5211" actId="47"/>
        <pc:sldMkLst>
          <pc:docMk/>
          <pc:sldMk cId="2436074692" sldId="1875"/>
        </pc:sldMkLst>
      </pc:sldChg>
      <pc:sldChg chg="new del">
        <pc:chgData name="Jorge CASTRO MEJIA" userId="b042455986ff948d" providerId="LiveId" clId="{DCBF758A-C1B1-4EA4-BBF1-E21823747E75}" dt="2022-03-05T20:42:32.862" v="5211" actId="47"/>
        <pc:sldMkLst>
          <pc:docMk/>
          <pc:sldMk cId="2556202021" sldId="1876"/>
        </pc:sldMkLst>
      </pc:sldChg>
      <pc:sldChg chg="new del">
        <pc:chgData name="Jorge CASTRO MEJIA" userId="b042455986ff948d" providerId="LiveId" clId="{DCBF758A-C1B1-4EA4-BBF1-E21823747E75}" dt="2022-03-05T20:42:32.862" v="5211" actId="47"/>
        <pc:sldMkLst>
          <pc:docMk/>
          <pc:sldMk cId="1950954253" sldId="1877"/>
        </pc:sldMkLst>
      </pc:sldChg>
      <pc:sldChg chg="new del">
        <pc:chgData name="Jorge CASTRO MEJIA" userId="b042455986ff948d" providerId="LiveId" clId="{DCBF758A-C1B1-4EA4-BBF1-E21823747E75}" dt="2022-03-05T20:42:32.862" v="5211" actId="47"/>
        <pc:sldMkLst>
          <pc:docMk/>
          <pc:sldMk cId="3314098587" sldId="1878"/>
        </pc:sldMkLst>
      </pc:sldChg>
      <pc:sldChg chg="new del">
        <pc:chgData name="Jorge CASTRO MEJIA" userId="b042455986ff948d" providerId="LiveId" clId="{DCBF758A-C1B1-4EA4-BBF1-E21823747E75}" dt="2022-03-05T20:42:32.862" v="5211" actId="47"/>
        <pc:sldMkLst>
          <pc:docMk/>
          <pc:sldMk cId="4083683648" sldId="1879"/>
        </pc:sldMkLst>
      </pc:sldChg>
      <pc:sldChg chg="new del">
        <pc:chgData name="Jorge CASTRO MEJIA" userId="b042455986ff948d" providerId="LiveId" clId="{DCBF758A-C1B1-4EA4-BBF1-E21823747E75}" dt="2022-03-05T20:42:32.862" v="5211" actId="47"/>
        <pc:sldMkLst>
          <pc:docMk/>
          <pc:sldMk cId="2118882655" sldId="1880"/>
        </pc:sldMkLst>
      </pc:sldChg>
      <pc:sldChg chg="new del">
        <pc:chgData name="Jorge CASTRO MEJIA" userId="b042455986ff948d" providerId="LiveId" clId="{DCBF758A-C1B1-4EA4-BBF1-E21823747E75}" dt="2022-03-05T20:42:32.862" v="5211" actId="47"/>
        <pc:sldMkLst>
          <pc:docMk/>
          <pc:sldMk cId="2460367913" sldId="1881"/>
        </pc:sldMkLst>
      </pc:sldChg>
      <pc:sldChg chg="new del">
        <pc:chgData name="Jorge CASTRO MEJIA" userId="b042455986ff948d" providerId="LiveId" clId="{DCBF758A-C1B1-4EA4-BBF1-E21823747E75}" dt="2022-03-05T20:42:32.862" v="5211" actId="47"/>
        <pc:sldMkLst>
          <pc:docMk/>
          <pc:sldMk cId="255478711" sldId="1882"/>
        </pc:sldMkLst>
      </pc:sldChg>
      <pc:sldChg chg="new del">
        <pc:chgData name="Jorge CASTRO MEJIA" userId="b042455986ff948d" providerId="LiveId" clId="{DCBF758A-C1B1-4EA4-BBF1-E21823747E75}" dt="2022-03-05T20:42:32.862" v="5211" actId="47"/>
        <pc:sldMkLst>
          <pc:docMk/>
          <pc:sldMk cId="1096853337" sldId="1883"/>
        </pc:sldMkLst>
      </pc:sldChg>
      <pc:sldChg chg="new del">
        <pc:chgData name="Jorge CASTRO MEJIA" userId="b042455986ff948d" providerId="LiveId" clId="{DCBF758A-C1B1-4EA4-BBF1-E21823747E75}" dt="2022-03-05T20:42:32.862" v="5211" actId="47"/>
        <pc:sldMkLst>
          <pc:docMk/>
          <pc:sldMk cId="1711901610" sldId="1884"/>
        </pc:sldMkLst>
      </pc:sldChg>
      <pc:sldChg chg="new del">
        <pc:chgData name="Jorge CASTRO MEJIA" userId="b042455986ff948d" providerId="LiveId" clId="{DCBF758A-C1B1-4EA4-BBF1-E21823747E75}" dt="2022-03-05T20:42:32.862" v="5211" actId="47"/>
        <pc:sldMkLst>
          <pc:docMk/>
          <pc:sldMk cId="1099013079" sldId="1885"/>
        </pc:sldMkLst>
      </pc:sldChg>
      <pc:sldChg chg="new del">
        <pc:chgData name="Jorge CASTRO MEJIA" userId="b042455986ff948d" providerId="LiveId" clId="{DCBF758A-C1B1-4EA4-BBF1-E21823747E75}" dt="2022-03-05T20:42:32.862" v="5211" actId="47"/>
        <pc:sldMkLst>
          <pc:docMk/>
          <pc:sldMk cId="1946597451" sldId="1886"/>
        </pc:sldMkLst>
      </pc:sldChg>
      <pc:sldChg chg="new del">
        <pc:chgData name="Jorge CASTRO MEJIA" userId="b042455986ff948d" providerId="LiveId" clId="{DCBF758A-C1B1-4EA4-BBF1-E21823747E75}" dt="2022-03-05T20:42:32.862" v="5211" actId="47"/>
        <pc:sldMkLst>
          <pc:docMk/>
          <pc:sldMk cId="3662842789" sldId="1887"/>
        </pc:sldMkLst>
      </pc:sldChg>
      <pc:sldChg chg="new del">
        <pc:chgData name="Jorge CASTRO MEJIA" userId="b042455986ff948d" providerId="LiveId" clId="{DCBF758A-C1B1-4EA4-BBF1-E21823747E75}" dt="2022-03-05T20:42:32.862" v="5211" actId="47"/>
        <pc:sldMkLst>
          <pc:docMk/>
          <pc:sldMk cId="4170455132" sldId="1888"/>
        </pc:sldMkLst>
      </pc:sldChg>
      <pc:sldChg chg="new del">
        <pc:chgData name="Jorge CASTRO MEJIA" userId="b042455986ff948d" providerId="LiveId" clId="{DCBF758A-C1B1-4EA4-BBF1-E21823747E75}" dt="2022-03-05T20:42:32.862" v="5211" actId="47"/>
        <pc:sldMkLst>
          <pc:docMk/>
          <pc:sldMk cId="1184940804" sldId="1889"/>
        </pc:sldMkLst>
      </pc:sldChg>
      <pc:sldChg chg="new del">
        <pc:chgData name="Jorge CASTRO MEJIA" userId="b042455986ff948d" providerId="LiveId" clId="{DCBF758A-C1B1-4EA4-BBF1-E21823747E75}" dt="2022-03-05T20:42:32.862" v="5211" actId="47"/>
        <pc:sldMkLst>
          <pc:docMk/>
          <pc:sldMk cId="3032492656" sldId="1890"/>
        </pc:sldMkLst>
      </pc:sldChg>
      <pc:sldChg chg="new del">
        <pc:chgData name="Jorge CASTRO MEJIA" userId="b042455986ff948d" providerId="LiveId" clId="{DCBF758A-C1B1-4EA4-BBF1-E21823747E75}" dt="2022-03-05T20:42:32.862" v="5211" actId="47"/>
        <pc:sldMkLst>
          <pc:docMk/>
          <pc:sldMk cId="759193742" sldId="1891"/>
        </pc:sldMkLst>
      </pc:sldChg>
      <pc:sldChg chg="new del">
        <pc:chgData name="Jorge CASTRO MEJIA" userId="b042455986ff948d" providerId="LiveId" clId="{DCBF758A-C1B1-4EA4-BBF1-E21823747E75}" dt="2022-03-05T20:42:32.862" v="5211" actId="47"/>
        <pc:sldMkLst>
          <pc:docMk/>
          <pc:sldMk cId="4200701070" sldId="1892"/>
        </pc:sldMkLst>
      </pc:sldChg>
      <pc:sldChg chg="new del">
        <pc:chgData name="Jorge CASTRO MEJIA" userId="b042455986ff948d" providerId="LiveId" clId="{DCBF758A-C1B1-4EA4-BBF1-E21823747E75}" dt="2022-03-05T20:42:32.862" v="5211" actId="47"/>
        <pc:sldMkLst>
          <pc:docMk/>
          <pc:sldMk cId="1025655294" sldId="1893"/>
        </pc:sldMkLst>
      </pc:sldChg>
      <pc:sldChg chg="new del">
        <pc:chgData name="Jorge CASTRO MEJIA" userId="b042455986ff948d" providerId="LiveId" clId="{DCBF758A-C1B1-4EA4-BBF1-E21823747E75}" dt="2022-03-05T20:42:32.862" v="5211" actId="47"/>
        <pc:sldMkLst>
          <pc:docMk/>
          <pc:sldMk cId="470266149" sldId="1894"/>
        </pc:sldMkLst>
      </pc:sldChg>
      <pc:sldChg chg="new del">
        <pc:chgData name="Jorge CASTRO MEJIA" userId="b042455986ff948d" providerId="LiveId" clId="{DCBF758A-C1B1-4EA4-BBF1-E21823747E75}" dt="2022-03-05T20:42:32.862" v="5211" actId="47"/>
        <pc:sldMkLst>
          <pc:docMk/>
          <pc:sldMk cId="2451307360" sldId="1895"/>
        </pc:sldMkLst>
      </pc:sldChg>
      <pc:sldChg chg="new del">
        <pc:chgData name="Jorge CASTRO MEJIA" userId="b042455986ff948d" providerId="LiveId" clId="{DCBF758A-C1B1-4EA4-BBF1-E21823747E75}" dt="2022-03-05T20:42:32.862" v="5211" actId="47"/>
        <pc:sldMkLst>
          <pc:docMk/>
          <pc:sldMk cId="190911038" sldId="1896"/>
        </pc:sldMkLst>
      </pc:sldChg>
      <pc:sldChg chg="new del">
        <pc:chgData name="Jorge CASTRO MEJIA" userId="b042455986ff948d" providerId="LiveId" clId="{DCBF758A-C1B1-4EA4-BBF1-E21823747E75}" dt="2022-03-05T20:42:32.862" v="5211" actId="47"/>
        <pc:sldMkLst>
          <pc:docMk/>
          <pc:sldMk cId="2650256207" sldId="1897"/>
        </pc:sldMkLst>
      </pc:sldChg>
      <pc:sldChg chg="new del">
        <pc:chgData name="Jorge CASTRO MEJIA" userId="b042455986ff948d" providerId="LiveId" clId="{DCBF758A-C1B1-4EA4-BBF1-E21823747E75}" dt="2022-03-05T20:42:32.862" v="5211" actId="47"/>
        <pc:sldMkLst>
          <pc:docMk/>
          <pc:sldMk cId="3537284794" sldId="1898"/>
        </pc:sldMkLst>
      </pc:sldChg>
      <pc:sldChg chg="new del">
        <pc:chgData name="Jorge CASTRO MEJIA" userId="b042455986ff948d" providerId="LiveId" clId="{DCBF758A-C1B1-4EA4-BBF1-E21823747E75}" dt="2022-03-05T20:42:32.862" v="5211" actId="47"/>
        <pc:sldMkLst>
          <pc:docMk/>
          <pc:sldMk cId="3157484764" sldId="1899"/>
        </pc:sldMkLst>
      </pc:sldChg>
      <pc:sldChg chg="new del">
        <pc:chgData name="Jorge CASTRO MEJIA" userId="b042455986ff948d" providerId="LiveId" clId="{DCBF758A-C1B1-4EA4-BBF1-E21823747E75}" dt="2022-03-05T20:42:32.862" v="5211" actId="47"/>
        <pc:sldMkLst>
          <pc:docMk/>
          <pc:sldMk cId="3515014502" sldId="1900"/>
        </pc:sldMkLst>
      </pc:sldChg>
      <pc:sldChg chg="new del">
        <pc:chgData name="Jorge CASTRO MEJIA" userId="b042455986ff948d" providerId="LiveId" clId="{DCBF758A-C1B1-4EA4-BBF1-E21823747E75}" dt="2022-03-05T20:42:32.862" v="5211" actId="47"/>
        <pc:sldMkLst>
          <pc:docMk/>
          <pc:sldMk cId="2242304103" sldId="1901"/>
        </pc:sldMkLst>
      </pc:sldChg>
      <pc:sldChg chg="new del">
        <pc:chgData name="Jorge CASTRO MEJIA" userId="b042455986ff948d" providerId="LiveId" clId="{DCBF758A-C1B1-4EA4-BBF1-E21823747E75}" dt="2022-03-05T20:42:32.862" v="5211" actId="47"/>
        <pc:sldMkLst>
          <pc:docMk/>
          <pc:sldMk cId="3542133070" sldId="1902"/>
        </pc:sldMkLst>
      </pc:sldChg>
      <pc:sldChg chg="new del">
        <pc:chgData name="Jorge CASTRO MEJIA" userId="b042455986ff948d" providerId="LiveId" clId="{DCBF758A-C1B1-4EA4-BBF1-E21823747E75}" dt="2022-03-05T20:42:32.862" v="5211" actId="47"/>
        <pc:sldMkLst>
          <pc:docMk/>
          <pc:sldMk cId="12394165" sldId="1903"/>
        </pc:sldMkLst>
      </pc:sldChg>
      <pc:sldChg chg="new del">
        <pc:chgData name="Jorge CASTRO MEJIA" userId="b042455986ff948d" providerId="LiveId" clId="{DCBF758A-C1B1-4EA4-BBF1-E21823747E75}" dt="2022-03-05T20:42:32.862" v="5211" actId="47"/>
        <pc:sldMkLst>
          <pc:docMk/>
          <pc:sldMk cId="2186954038" sldId="1904"/>
        </pc:sldMkLst>
      </pc:sldChg>
      <pc:sldChg chg="new del">
        <pc:chgData name="Jorge CASTRO MEJIA" userId="b042455986ff948d" providerId="LiveId" clId="{DCBF758A-C1B1-4EA4-BBF1-E21823747E75}" dt="2022-03-05T20:42:32.862" v="5211" actId="47"/>
        <pc:sldMkLst>
          <pc:docMk/>
          <pc:sldMk cId="3403724563" sldId="1905"/>
        </pc:sldMkLst>
      </pc:sldChg>
      <pc:sldChg chg="new del">
        <pc:chgData name="Jorge CASTRO MEJIA" userId="b042455986ff948d" providerId="LiveId" clId="{DCBF758A-C1B1-4EA4-BBF1-E21823747E75}" dt="2022-03-05T20:42:32.862" v="5211" actId="47"/>
        <pc:sldMkLst>
          <pc:docMk/>
          <pc:sldMk cId="3963505588" sldId="1906"/>
        </pc:sldMkLst>
      </pc:sldChg>
      <pc:sldChg chg="new del">
        <pc:chgData name="Jorge CASTRO MEJIA" userId="b042455986ff948d" providerId="LiveId" clId="{DCBF758A-C1B1-4EA4-BBF1-E21823747E75}" dt="2022-03-05T20:42:32.862" v="5211" actId="47"/>
        <pc:sldMkLst>
          <pc:docMk/>
          <pc:sldMk cId="1789003254" sldId="1907"/>
        </pc:sldMkLst>
      </pc:sldChg>
      <pc:sldChg chg="new del">
        <pc:chgData name="Jorge CASTRO MEJIA" userId="b042455986ff948d" providerId="LiveId" clId="{DCBF758A-C1B1-4EA4-BBF1-E21823747E75}" dt="2022-03-05T20:42:32.862" v="5211" actId="47"/>
        <pc:sldMkLst>
          <pc:docMk/>
          <pc:sldMk cId="3941954948" sldId="1908"/>
        </pc:sldMkLst>
      </pc:sldChg>
      <pc:sldChg chg="new del">
        <pc:chgData name="Jorge CASTRO MEJIA" userId="b042455986ff948d" providerId="LiveId" clId="{DCBF758A-C1B1-4EA4-BBF1-E21823747E75}" dt="2022-03-05T20:42:32.862" v="5211" actId="47"/>
        <pc:sldMkLst>
          <pc:docMk/>
          <pc:sldMk cId="1477077804" sldId="1909"/>
        </pc:sldMkLst>
      </pc:sldChg>
      <pc:sldChg chg="new del">
        <pc:chgData name="Jorge CASTRO MEJIA" userId="b042455986ff948d" providerId="LiveId" clId="{DCBF758A-C1B1-4EA4-BBF1-E21823747E75}" dt="2022-03-05T20:42:32.862" v="5211" actId="47"/>
        <pc:sldMkLst>
          <pc:docMk/>
          <pc:sldMk cId="2125488366" sldId="1910"/>
        </pc:sldMkLst>
      </pc:sldChg>
      <pc:sldChg chg="new del">
        <pc:chgData name="Jorge CASTRO MEJIA" userId="b042455986ff948d" providerId="LiveId" clId="{DCBF758A-C1B1-4EA4-BBF1-E21823747E75}" dt="2022-03-05T20:42:32.862" v="5211" actId="47"/>
        <pc:sldMkLst>
          <pc:docMk/>
          <pc:sldMk cId="3002708790" sldId="1911"/>
        </pc:sldMkLst>
      </pc:sldChg>
      <pc:sldChg chg="new del">
        <pc:chgData name="Jorge CASTRO MEJIA" userId="b042455986ff948d" providerId="LiveId" clId="{DCBF758A-C1B1-4EA4-BBF1-E21823747E75}" dt="2022-03-05T20:42:32.862" v="5211" actId="47"/>
        <pc:sldMkLst>
          <pc:docMk/>
          <pc:sldMk cId="1892405634" sldId="1912"/>
        </pc:sldMkLst>
      </pc:sldChg>
      <pc:sldChg chg="new del">
        <pc:chgData name="Jorge CASTRO MEJIA" userId="b042455986ff948d" providerId="LiveId" clId="{DCBF758A-C1B1-4EA4-BBF1-E21823747E75}" dt="2022-03-05T20:42:32.862" v="5211" actId="47"/>
        <pc:sldMkLst>
          <pc:docMk/>
          <pc:sldMk cId="1918086389" sldId="1913"/>
        </pc:sldMkLst>
      </pc:sldChg>
      <pc:sldChg chg="new del">
        <pc:chgData name="Jorge CASTRO MEJIA" userId="b042455986ff948d" providerId="LiveId" clId="{DCBF758A-C1B1-4EA4-BBF1-E21823747E75}" dt="2022-03-05T20:42:32.862" v="5211" actId="47"/>
        <pc:sldMkLst>
          <pc:docMk/>
          <pc:sldMk cId="1399812542" sldId="1914"/>
        </pc:sldMkLst>
      </pc:sldChg>
      <pc:sldChg chg="new del">
        <pc:chgData name="Jorge CASTRO MEJIA" userId="b042455986ff948d" providerId="LiveId" clId="{DCBF758A-C1B1-4EA4-BBF1-E21823747E75}" dt="2022-03-05T20:42:32.862" v="5211" actId="47"/>
        <pc:sldMkLst>
          <pc:docMk/>
          <pc:sldMk cId="2478240314" sldId="1915"/>
        </pc:sldMkLst>
      </pc:sldChg>
      <pc:sldChg chg="new del">
        <pc:chgData name="Jorge CASTRO MEJIA" userId="b042455986ff948d" providerId="LiveId" clId="{DCBF758A-C1B1-4EA4-BBF1-E21823747E75}" dt="2022-03-05T20:42:32.862" v="5211" actId="47"/>
        <pc:sldMkLst>
          <pc:docMk/>
          <pc:sldMk cId="2929309118" sldId="1916"/>
        </pc:sldMkLst>
      </pc:sldChg>
      <pc:sldChg chg="new del">
        <pc:chgData name="Jorge CASTRO MEJIA" userId="b042455986ff948d" providerId="LiveId" clId="{DCBF758A-C1B1-4EA4-BBF1-E21823747E75}" dt="2022-03-05T20:42:32.862" v="5211" actId="47"/>
        <pc:sldMkLst>
          <pc:docMk/>
          <pc:sldMk cId="2092606315" sldId="1917"/>
        </pc:sldMkLst>
      </pc:sldChg>
      <pc:sldChg chg="new del">
        <pc:chgData name="Jorge CASTRO MEJIA" userId="b042455986ff948d" providerId="LiveId" clId="{DCBF758A-C1B1-4EA4-BBF1-E21823747E75}" dt="2022-03-05T20:42:32.862" v="5211" actId="47"/>
        <pc:sldMkLst>
          <pc:docMk/>
          <pc:sldMk cId="3453829110" sldId="1918"/>
        </pc:sldMkLst>
      </pc:sldChg>
      <pc:sldChg chg="new del">
        <pc:chgData name="Jorge CASTRO MEJIA" userId="b042455986ff948d" providerId="LiveId" clId="{DCBF758A-C1B1-4EA4-BBF1-E21823747E75}" dt="2022-03-05T20:42:32.862" v="5211" actId="47"/>
        <pc:sldMkLst>
          <pc:docMk/>
          <pc:sldMk cId="928449975" sldId="1919"/>
        </pc:sldMkLst>
      </pc:sldChg>
      <pc:sldChg chg="new del">
        <pc:chgData name="Jorge CASTRO MEJIA" userId="b042455986ff948d" providerId="LiveId" clId="{DCBF758A-C1B1-4EA4-BBF1-E21823747E75}" dt="2022-03-05T20:42:32.862" v="5211" actId="47"/>
        <pc:sldMkLst>
          <pc:docMk/>
          <pc:sldMk cId="533401417" sldId="1920"/>
        </pc:sldMkLst>
      </pc:sldChg>
      <pc:sldChg chg="new del">
        <pc:chgData name="Jorge CASTRO MEJIA" userId="b042455986ff948d" providerId="LiveId" clId="{DCBF758A-C1B1-4EA4-BBF1-E21823747E75}" dt="2022-03-05T20:42:32.862" v="5211" actId="47"/>
        <pc:sldMkLst>
          <pc:docMk/>
          <pc:sldMk cId="1514255918" sldId="1921"/>
        </pc:sldMkLst>
      </pc:sldChg>
      <pc:sldChg chg="new del">
        <pc:chgData name="Jorge CASTRO MEJIA" userId="b042455986ff948d" providerId="LiveId" clId="{DCBF758A-C1B1-4EA4-BBF1-E21823747E75}" dt="2022-03-05T20:42:32.862" v="5211" actId="47"/>
        <pc:sldMkLst>
          <pc:docMk/>
          <pc:sldMk cId="3309405556" sldId="1922"/>
        </pc:sldMkLst>
      </pc:sldChg>
      <pc:sldChg chg="new del">
        <pc:chgData name="Jorge CASTRO MEJIA" userId="b042455986ff948d" providerId="LiveId" clId="{DCBF758A-C1B1-4EA4-BBF1-E21823747E75}" dt="2022-03-05T20:42:32.862" v="5211" actId="47"/>
        <pc:sldMkLst>
          <pc:docMk/>
          <pc:sldMk cId="516638560" sldId="1923"/>
        </pc:sldMkLst>
      </pc:sldChg>
      <pc:sldChg chg="new del">
        <pc:chgData name="Jorge CASTRO MEJIA" userId="b042455986ff948d" providerId="LiveId" clId="{DCBF758A-C1B1-4EA4-BBF1-E21823747E75}" dt="2022-03-05T20:42:32.862" v="5211" actId="47"/>
        <pc:sldMkLst>
          <pc:docMk/>
          <pc:sldMk cId="2627940924" sldId="1924"/>
        </pc:sldMkLst>
      </pc:sldChg>
      <pc:sldChg chg="new del">
        <pc:chgData name="Jorge CASTRO MEJIA" userId="b042455986ff948d" providerId="LiveId" clId="{DCBF758A-C1B1-4EA4-BBF1-E21823747E75}" dt="2022-03-05T20:42:32.862" v="5211" actId="47"/>
        <pc:sldMkLst>
          <pc:docMk/>
          <pc:sldMk cId="3961040619" sldId="1925"/>
        </pc:sldMkLst>
      </pc:sldChg>
      <pc:sldChg chg="new del">
        <pc:chgData name="Jorge CASTRO MEJIA" userId="b042455986ff948d" providerId="LiveId" clId="{DCBF758A-C1B1-4EA4-BBF1-E21823747E75}" dt="2022-03-05T20:42:32.862" v="5211" actId="47"/>
        <pc:sldMkLst>
          <pc:docMk/>
          <pc:sldMk cId="4074943818" sldId="1926"/>
        </pc:sldMkLst>
      </pc:sldChg>
      <pc:sldChg chg="new del">
        <pc:chgData name="Jorge CASTRO MEJIA" userId="b042455986ff948d" providerId="LiveId" clId="{DCBF758A-C1B1-4EA4-BBF1-E21823747E75}" dt="2022-03-05T20:42:32.862" v="5211" actId="47"/>
        <pc:sldMkLst>
          <pc:docMk/>
          <pc:sldMk cId="618251864" sldId="1927"/>
        </pc:sldMkLst>
      </pc:sldChg>
      <pc:sldChg chg="new del">
        <pc:chgData name="Jorge CASTRO MEJIA" userId="b042455986ff948d" providerId="LiveId" clId="{DCBF758A-C1B1-4EA4-BBF1-E21823747E75}" dt="2022-03-05T20:42:32.862" v="5211" actId="47"/>
        <pc:sldMkLst>
          <pc:docMk/>
          <pc:sldMk cId="238998949" sldId="1928"/>
        </pc:sldMkLst>
      </pc:sldChg>
      <pc:sldChg chg="new del">
        <pc:chgData name="Jorge CASTRO MEJIA" userId="b042455986ff948d" providerId="LiveId" clId="{DCBF758A-C1B1-4EA4-BBF1-E21823747E75}" dt="2022-03-05T20:42:32.862" v="5211" actId="47"/>
        <pc:sldMkLst>
          <pc:docMk/>
          <pc:sldMk cId="1324839525" sldId="1929"/>
        </pc:sldMkLst>
      </pc:sldChg>
      <pc:sldChg chg="new del">
        <pc:chgData name="Jorge CASTRO MEJIA" userId="b042455986ff948d" providerId="LiveId" clId="{DCBF758A-C1B1-4EA4-BBF1-E21823747E75}" dt="2022-03-05T20:42:32.862" v="5211" actId="47"/>
        <pc:sldMkLst>
          <pc:docMk/>
          <pc:sldMk cId="2394448524" sldId="1930"/>
        </pc:sldMkLst>
      </pc:sldChg>
      <pc:sldChg chg="new del">
        <pc:chgData name="Jorge CASTRO MEJIA" userId="b042455986ff948d" providerId="LiveId" clId="{DCBF758A-C1B1-4EA4-BBF1-E21823747E75}" dt="2022-03-05T20:42:32.862" v="5211" actId="47"/>
        <pc:sldMkLst>
          <pc:docMk/>
          <pc:sldMk cId="3317112323" sldId="1931"/>
        </pc:sldMkLst>
      </pc:sldChg>
      <pc:sldChg chg="new del">
        <pc:chgData name="Jorge CASTRO MEJIA" userId="b042455986ff948d" providerId="LiveId" clId="{DCBF758A-C1B1-4EA4-BBF1-E21823747E75}" dt="2022-03-05T20:42:32.862" v="5211" actId="47"/>
        <pc:sldMkLst>
          <pc:docMk/>
          <pc:sldMk cId="1311330612" sldId="1932"/>
        </pc:sldMkLst>
      </pc:sldChg>
      <pc:sldChg chg="new del">
        <pc:chgData name="Jorge CASTRO MEJIA" userId="b042455986ff948d" providerId="LiveId" clId="{DCBF758A-C1B1-4EA4-BBF1-E21823747E75}" dt="2022-03-05T20:42:32.862" v="5211" actId="47"/>
        <pc:sldMkLst>
          <pc:docMk/>
          <pc:sldMk cId="1288850873" sldId="1933"/>
        </pc:sldMkLst>
      </pc:sldChg>
      <pc:sldChg chg="new del">
        <pc:chgData name="Jorge CASTRO MEJIA" userId="b042455986ff948d" providerId="LiveId" clId="{DCBF758A-C1B1-4EA4-BBF1-E21823747E75}" dt="2022-03-05T20:42:32.862" v="5211" actId="47"/>
        <pc:sldMkLst>
          <pc:docMk/>
          <pc:sldMk cId="2329449649" sldId="1934"/>
        </pc:sldMkLst>
      </pc:sldChg>
      <pc:sldChg chg="new del">
        <pc:chgData name="Jorge CASTRO MEJIA" userId="b042455986ff948d" providerId="LiveId" clId="{DCBF758A-C1B1-4EA4-BBF1-E21823747E75}" dt="2022-03-05T20:42:32.862" v="5211" actId="47"/>
        <pc:sldMkLst>
          <pc:docMk/>
          <pc:sldMk cId="4024162271" sldId="1935"/>
        </pc:sldMkLst>
      </pc:sldChg>
      <pc:sldChg chg="new del">
        <pc:chgData name="Jorge CASTRO MEJIA" userId="b042455986ff948d" providerId="LiveId" clId="{DCBF758A-C1B1-4EA4-BBF1-E21823747E75}" dt="2022-03-05T20:42:32.862" v="5211" actId="47"/>
        <pc:sldMkLst>
          <pc:docMk/>
          <pc:sldMk cId="1915365635" sldId="1936"/>
        </pc:sldMkLst>
      </pc:sldChg>
      <pc:sldChg chg="new del">
        <pc:chgData name="Jorge CASTRO MEJIA" userId="b042455986ff948d" providerId="LiveId" clId="{DCBF758A-C1B1-4EA4-BBF1-E21823747E75}" dt="2022-03-05T20:42:32.862" v="5211" actId="47"/>
        <pc:sldMkLst>
          <pc:docMk/>
          <pc:sldMk cId="1226938073" sldId="1937"/>
        </pc:sldMkLst>
      </pc:sldChg>
      <pc:sldChg chg="new del">
        <pc:chgData name="Jorge CASTRO MEJIA" userId="b042455986ff948d" providerId="LiveId" clId="{DCBF758A-C1B1-4EA4-BBF1-E21823747E75}" dt="2022-03-05T20:42:32.862" v="5211" actId="47"/>
        <pc:sldMkLst>
          <pc:docMk/>
          <pc:sldMk cId="655998271" sldId="1938"/>
        </pc:sldMkLst>
      </pc:sldChg>
      <pc:sldChg chg="new del">
        <pc:chgData name="Jorge CASTRO MEJIA" userId="b042455986ff948d" providerId="LiveId" clId="{DCBF758A-C1B1-4EA4-BBF1-E21823747E75}" dt="2022-03-05T20:42:32.862" v="5211" actId="47"/>
        <pc:sldMkLst>
          <pc:docMk/>
          <pc:sldMk cId="497974450" sldId="1939"/>
        </pc:sldMkLst>
      </pc:sldChg>
      <pc:sldChg chg="new del">
        <pc:chgData name="Jorge CASTRO MEJIA" userId="b042455986ff948d" providerId="LiveId" clId="{DCBF758A-C1B1-4EA4-BBF1-E21823747E75}" dt="2022-03-05T20:42:32.862" v="5211" actId="47"/>
        <pc:sldMkLst>
          <pc:docMk/>
          <pc:sldMk cId="2349074032" sldId="1940"/>
        </pc:sldMkLst>
      </pc:sldChg>
      <pc:sldChg chg="new del">
        <pc:chgData name="Jorge CASTRO MEJIA" userId="b042455986ff948d" providerId="LiveId" clId="{DCBF758A-C1B1-4EA4-BBF1-E21823747E75}" dt="2022-03-05T20:42:32.862" v="5211" actId="47"/>
        <pc:sldMkLst>
          <pc:docMk/>
          <pc:sldMk cId="3054842353" sldId="1941"/>
        </pc:sldMkLst>
      </pc:sldChg>
      <pc:sldChg chg="new del">
        <pc:chgData name="Jorge CASTRO MEJIA" userId="b042455986ff948d" providerId="LiveId" clId="{DCBF758A-C1B1-4EA4-BBF1-E21823747E75}" dt="2022-03-05T20:42:32.862" v="5211" actId="47"/>
        <pc:sldMkLst>
          <pc:docMk/>
          <pc:sldMk cId="2022935708" sldId="1942"/>
        </pc:sldMkLst>
      </pc:sldChg>
      <pc:sldChg chg="new del">
        <pc:chgData name="Jorge CASTRO MEJIA" userId="b042455986ff948d" providerId="LiveId" clId="{DCBF758A-C1B1-4EA4-BBF1-E21823747E75}" dt="2022-03-05T20:42:32.862" v="5211" actId="47"/>
        <pc:sldMkLst>
          <pc:docMk/>
          <pc:sldMk cId="133735152" sldId="1943"/>
        </pc:sldMkLst>
      </pc:sldChg>
      <pc:sldChg chg="new del">
        <pc:chgData name="Jorge CASTRO MEJIA" userId="b042455986ff948d" providerId="LiveId" clId="{DCBF758A-C1B1-4EA4-BBF1-E21823747E75}" dt="2022-03-05T20:42:32.862" v="5211" actId="47"/>
        <pc:sldMkLst>
          <pc:docMk/>
          <pc:sldMk cId="3865239601" sldId="1944"/>
        </pc:sldMkLst>
      </pc:sldChg>
      <pc:sldChg chg="new del">
        <pc:chgData name="Jorge CASTRO MEJIA" userId="b042455986ff948d" providerId="LiveId" clId="{DCBF758A-C1B1-4EA4-BBF1-E21823747E75}" dt="2022-03-05T20:42:32.862" v="5211" actId="47"/>
        <pc:sldMkLst>
          <pc:docMk/>
          <pc:sldMk cId="2893919498" sldId="1945"/>
        </pc:sldMkLst>
      </pc:sldChg>
      <pc:sldChg chg="new del">
        <pc:chgData name="Jorge CASTRO MEJIA" userId="b042455986ff948d" providerId="LiveId" clId="{DCBF758A-C1B1-4EA4-BBF1-E21823747E75}" dt="2022-03-05T20:42:32.862" v="5211" actId="47"/>
        <pc:sldMkLst>
          <pc:docMk/>
          <pc:sldMk cId="1449823879" sldId="1946"/>
        </pc:sldMkLst>
      </pc:sldChg>
      <pc:sldChg chg="new del">
        <pc:chgData name="Jorge CASTRO MEJIA" userId="b042455986ff948d" providerId="LiveId" clId="{DCBF758A-C1B1-4EA4-BBF1-E21823747E75}" dt="2022-03-05T20:42:32.862" v="5211" actId="47"/>
        <pc:sldMkLst>
          <pc:docMk/>
          <pc:sldMk cId="3820002" sldId="1947"/>
        </pc:sldMkLst>
      </pc:sldChg>
      <pc:sldChg chg="new del">
        <pc:chgData name="Jorge CASTRO MEJIA" userId="b042455986ff948d" providerId="LiveId" clId="{DCBF758A-C1B1-4EA4-BBF1-E21823747E75}" dt="2022-03-05T20:42:32.862" v="5211" actId="47"/>
        <pc:sldMkLst>
          <pc:docMk/>
          <pc:sldMk cId="2736680496" sldId="1948"/>
        </pc:sldMkLst>
      </pc:sldChg>
      <pc:sldChg chg="new del">
        <pc:chgData name="Jorge CASTRO MEJIA" userId="b042455986ff948d" providerId="LiveId" clId="{DCBF758A-C1B1-4EA4-BBF1-E21823747E75}" dt="2022-03-05T20:42:32.862" v="5211" actId="47"/>
        <pc:sldMkLst>
          <pc:docMk/>
          <pc:sldMk cId="2035446876" sldId="1949"/>
        </pc:sldMkLst>
      </pc:sldChg>
      <pc:sldChg chg="new del">
        <pc:chgData name="Jorge CASTRO MEJIA" userId="b042455986ff948d" providerId="LiveId" clId="{DCBF758A-C1B1-4EA4-BBF1-E21823747E75}" dt="2022-03-05T20:42:32.862" v="5211" actId="47"/>
        <pc:sldMkLst>
          <pc:docMk/>
          <pc:sldMk cId="1751956194" sldId="1950"/>
        </pc:sldMkLst>
      </pc:sldChg>
      <pc:sldChg chg="new del">
        <pc:chgData name="Jorge CASTRO MEJIA" userId="b042455986ff948d" providerId="LiveId" clId="{DCBF758A-C1B1-4EA4-BBF1-E21823747E75}" dt="2022-03-05T20:42:32.862" v="5211" actId="47"/>
        <pc:sldMkLst>
          <pc:docMk/>
          <pc:sldMk cId="894599447" sldId="1951"/>
        </pc:sldMkLst>
      </pc:sldChg>
      <pc:sldChg chg="new del">
        <pc:chgData name="Jorge CASTRO MEJIA" userId="b042455986ff948d" providerId="LiveId" clId="{DCBF758A-C1B1-4EA4-BBF1-E21823747E75}" dt="2022-03-05T20:42:32.862" v="5211" actId="47"/>
        <pc:sldMkLst>
          <pc:docMk/>
          <pc:sldMk cId="2246046065" sldId="1952"/>
        </pc:sldMkLst>
      </pc:sldChg>
      <pc:sldChg chg="new del">
        <pc:chgData name="Jorge CASTRO MEJIA" userId="b042455986ff948d" providerId="LiveId" clId="{DCBF758A-C1B1-4EA4-BBF1-E21823747E75}" dt="2022-03-05T20:42:32.862" v="5211" actId="47"/>
        <pc:sldMkLst>
          <pc:docMk/>
          <pc:sldMk cId="2806327979" sldId="1953"/>
        </pc:sldMkLst>
      </pc:sldChg>
      <pc:sldChg chg="new del">
        <pc:chgData name="Jorge CASTRO MEJIA" userId="b042455986ff948d" providerId="LiveId" clId="{DCBF758A-C1B1-4EA4-BBF1-E21823747E75}" dt="2022-03-05T20:42:32.862" v="5211" actId="47"/>
        <pc:sldMkLst>
          <pc:docMk/>
          <pc:sldMk cId="1164838487" sldId="1954"/>
        </pc:sldMkLst>
      </pc:sldChg>
      <pc:sldChg chg="new del">
        <pc:chgData name="Jorge CASTRO MEJIA" userId="b042455986ff948d" providerId="LiveId" clId="{DCBF758A-C1B1-4EA4-BBF1-E21823747E75}" dt="2022-03-05T20:42:32.862" v="5211" actId="47"/>
        <pc:sldMkLst>
          <pc:docMk/>
          <pc:sldMk cId="3669342640" sldId="1955"/>
        </pc:sldMkLst>
      </pc:sldChg>
      <pc:sldChg chg="new del">
        <pc:chgData name="Jorge CASTRO MEJIA" userId="b042455986ff948d" providerId="LiveId" clId="{DCBF758A-C1B1-4EA4-BBF1-E21823747E75}" dt="2022-03-05T20:42:32.862" v="5211" actId="47"/>
        <pc:sldMkLst>
          <pc:docMk/>
          <pc:sldMk cId="2070466676" sldId="1956"/>
        </pc:sldMkLst>
      </pc:sldChg>
      <pc:sldChg chg="new del">
        <pc:chgData name="Jorge CASTRO MEJIA" userId="b042455986ff948d" providerId="LiveId" clId="{DCBF758A-C1B1-4EA4-BBF1-E21823747E75}" dt="2022-03-05T20:42:32.862" v="5211" actId="47"/>
        <pc:sldMkLst>
          <pc:docMk/>
          <pc:sldMk cId="2950701581" sldId="1957"/>
        </pc:sldMkLst>
      </pc:sldChg>
      <pc:sldChg chg="new del">
        <pc:chgData name="Jorge CASTRO MEJIA" userId="b042455986ff948d" providerId="LiveId" clId="{DCBF758A-C1B1-4EA4-BBF1-E21823747E75}" dt="2022-03-05T20:42:32.862" v="5211" actId="47"/>
        <pc:sldMkLst>
          <pc:docMk/>
          <pc:sldMk cId="2839963493" sldId="1958"/>
        </pc:sldMkLst>
      </pc:sldChg>
      <pc:sldChg chg="new del">
        <pc:chgData name="Jorge CASTRO MEJIA" userId="b042455986ff948d" providerId="LiveId" clId="{DCBF758A-C1B1-4EA4-BBF1-E21823747E75}" dt="2022-03-05T20:42:32.862" v="5211" actId="47"/>
        <pc:sldMkLst>
          <pc:docMk/>
          <pc:sldMk cId="3852441084" sldId="1959"/>
        </pc:sldMkLst>
      </pc:sldChg>
      <pc:sldChg chg="new del">
        <pc:chgData name="Jorge CASTRO MEJIA" userId="b042455986ff948d" providerId="LiveId" clId="{DCBF758A-C1B1-4EA4-BBF1-E21823747E75}" dt="2022-03-05T20:42:32.862" v="5211" actId="47"/>
        <pc:sldMkLst>
          <pc:docMk/>
          <pc:sldMk cId="2970933440" sldId="1960"/>
        </pc:sldMkLst>
      </pc:sldChg>
      <pc:sldChg chg="new del">
        <pc:chgData name="Jorge CASTRO MEJIA" userId="b042455986ff948d" providerId="LiveId" clId="{DCBF758A-C1B1-4EA4-BBF1-E21823747E75}" dt="2022-03-05T20:42:32.862" v="5211" actId="47"/>
        <pc:sldMkLst>
          <pc:docMk/>
          <pc:sldMk cId="2747842543" sldId="1961"/>
        </pc:sldMkLst>
      </pc:sldChg>
      <pc:sldChg chg="new del">
        <pc:chgData name="Jorge CASTRO MEJIA" userId="b042455986ff948d" providerId="LiveId" clId="{DCBF758A-C1B1-4EA4-BBF1-E21823747E75}" dt="2022-03-05T20:42:32.862" v="5211" actId="47"/>
        <pc:sldMkLst>
          <pc:docMk/>
          <pc:sldMk cId="1188180635" sldId="1962"/>
        </pc:sldMkLst>
      </pc:sldChg>
      <pc:sldChg chg="new del">
        <pc:chgData name="Jorge CASTRO MEJIA" userId="b042455986ff948d" providerId="LiveId" clId="{DCBF758A-C1B1-4EA4-BBF1-E21823747E75}" dt="2022-03-05T20:42:32.862" v="5211" actId="47"/>
        <pc:sldMkLst>
          <pc:docMk/>
          <pc:sldMk cId="369955974" sldId="1963"/>
        </pc:sldMkLst>
      </pc:sldChg>
      <pc:sldChg chg="new del">
        <pc:chgData name="Jorge CASTRO MEJIA" userId="b042455986ff948d" providerId="LiveId" clId="{DCBF758A-C1B1-4EA4-BBF1-E21823747E75}" dt="2022-03-05T20:42:32.862" v="5211" actId="47"/>
        <pc:sldMkLst>
          <pc:docMk/>
          <pc:sldMk cId="3650579166" sldId="1964"/>
        </pc:sldMkLst>
      </pc:sldChg>
      <pc:sldChg chg="new del">
        <pc:chgData name="Jorge CASTRO MEJIA" userId="b042455986ff948d" providerId="LiveId" clId="{DCBF758A-C1B1-4EA4-BBF1-E21823747E75}" dt="2022-03-05T20:42:32.862" v="5211" actId="47"/>
        <pc:sldMkLst>
          <pc:docMk/>
          <pc:sldMk cId="1157380536" sldId="1965"/>
        </pc:sldMkLst>
      </pc:sldChg>
      <pc:sldChg chg="new del">
        <pc:chgData name="Jorge CASTRO MEJIA" userId="b042455986ff948d" providerId="LiveId" clId="{DCBF758A-C1B1-4EA4-BBF1-E21823747E75}" dt="2022-03-05T20:42:32.862" v="5211" actId="47"/>
        <pc:sldMkLst>
          <pc:docMk/>
          <pc:sldMk cId="2787651362" sldId="1966"/>
        </pc:sldMkLst>
      </pc:sldChg>
      <pc:sldChg chg="new del">
        <pc:chgData name="Jorge CASTRO MEJIA" userId="b042455986ff948d" providerId="LiveId" clId="{DCBF758A-C1B1-4EA4-BBF1-E21823747E75}" dt="2022-03-05T20:42:32.862" v="5211" actId="47"/>
        <pc:sldMkLst>
          <pc:docMk/>
          <pc:sldMk cId="112813543" sldId="1967"/>
        </pc:sldMkLst>
      </pc:sldChg>
      <pc:sldChg chg="new del">
        <pc:chgData name="Jorge CASTRO MEJIA" userId="b042455986ff948d" providerId="LiveId" clId="{DCBF758A-C1B1-4EA4-BBF1-E21823747E75}" dt="2022-03-05T20:42:32.862" v="5211" actId="47"/>
        <pc:sldMkLst>
          <pc:docMk/>
          <pc:sldMk cId="2919685161" sldId="1968"/>
        </pc:sldMkLst>
      </pc:sldChg>
      <pc:sldChg chg="new del">
        <pc:chgData name="Jorge CASTRO MEJIA" userId="b042455986ff948d" providerId="LiveId" clId="{DCBF758A-C1B1-4EA4-BBF1-E21823747E75}" dt="2022-03-05T20:42:32.862" v="5211" actId="47"/>
        <pc:sldMkLst>
          <pc:docMk/>
          <pc:sldMk cId="3578306757" sldId="1969"/>
        </pc:sldMkLst>
      </pc:sldChg>
      <pc:sldChg chg="new del">
        <pc:chgData name="Jorge CASTRO MEJIA" userId="b042455986ff948d" providerId="LiveId" clId="{DCBF758A-C1B1-4EA4-BBF1-E21823747E75}" dt="2022-03-05T20:42:32.862" v="5211" actId="47"/>
        <pc:sldMkLst>
          <pc:docMk/>
          <pc:sldMk cId="333215160" sldId="1970"/>
        </pc:sldMkLst>
      </pc:sldChg>
      <pc:sldChg chg="new del">
        <pc:chgData name="Jorge CASTRO MEJIA" userId="b042455986ff948d" providerId="LiveId" clId="{DCBF758A-C1B1-4EA4-BBF1-E21823747E75}" dt="2022-03-05T20:42:32.862" v="5211" actId="47"/>
        <pc:sldMkLst>
          <pc:docMk/>
          <pc:sldMk cId="3718631796" sldId="1971"/>
        </pc:sldMkLst>
      </pc:sldChg>
      <pc:sldChg chg="new del">
        <pc:chgData name="Jorge CASTRO MEJIA" userId="b042455986ff948d" providerId="LiveId" clId="{DCBF758A-C1B1-4EA4-BBF1-E21823747E75}" dt="2022-03-05T20:42:32.862" v="5211" actId="47"/>
        <pc:sldMkLst>
          <pc:docMk/>
          <pc:sldMk cId="4284364087" sldId="1972"/>
        </pc:sldMkLst>
      </pc:sldChg>
      <pc:sldChg chg="new del">
        <pc:chgData name="Jorge CASTRO MEJIA" userId="b042455986ff948d" providerId="LiveId" clId="{DCBF758A-C1B1-4EA4-BBF1-E21823747E75}" dt="2022-03-05T20:42:32.862" v="5211" actId="47"/>
        <pc:sldMkLst>
          <pc:docMk/>
          <pc:sldMk cId="843828667" sldId="1973"/>
        </pc:sldMkLst>
      </pc:sldChg>
      <pc:sldChg chg="new del">
        <pc:chgData name="Jorge CASTRO MEJIA" userId="b042455986ff948d" providerId="LiveId" clId="{DCBF758A-C1B1-4EA4-BBF1-E21823747E75}" dt="2022-03-05T20:42:32.862" v="5211" actId="47"/>
        <pc:sldMkLst>
          <pc:docMk/>
          <pc:sldMk cId="1424060397" sldId="1974"/>
        </pc:sldMkLst>
      </pc:sldChg>
      <pc:sldChg chg="new del">
        <pc:chgData name="Jorge CASTRO MEJIA" userId="b042455986ff948d" providerId="LiveId" clId="{DCBF758A-C1B1-4EA4-BBF1-E21823747E75}" dt="2022-03-05T20:42:32.862" v="5211" actId="47"/>
        <pc:sldMkLst>
          <pc:docMk/>
          <pc:sldMk cId="1248387397" sldId="1975"/>
        </pc:sldMkLst>
      </pc:sldChg>
      <pc:sldChg chg="new del">
        <pc:chgData name="Jorge CASTRO MEJIA" userId="b042455986ff948d" providerId="LiveId" clId="{DCBF758A-C1B1-4EA4-BBF1-E21823747E75}" dt="2022-03-05T20:42:32.862" v="5211" actId="47"/>
        <pc:sldMkLst>
          <pc:docMk/>
          <pc:sldMk cId="874288119" sldId="1976"/>
        </pc:sldMkLst>
      </pc:sldChg>
      <pc:sldChg chg="new del">
        <pc:chgData name="Jorge CASTRO MEJIA" userId="b042455986ff948d" providerId="LiveId" clId="{DCBF758A-C1B1-4EA4-BBF1-E21823747E75}" dt="2022-03-05T20:42:32.862" v="5211" actId="47"/>
        <pc:sldMkLst>
          <pc:docMk/>
          <pc:sldMk cId="3774355865" sldId="1977"/>
        </pc:sldMkLst>
      </pc:sldChg>
      <pc:sldChg chg="new del">
        <pc:chgData name="Jorge CASTRO MEJIA" userId="b042455986ff948d" providerId="LiveId" clId="{DCBF758A-C1B1-4EA4-BBF1-E21823747E75}" dt="2022-03-05T20:42:32.862" v="5211" actId="47"/>
        <pc:sldMkLst>
          <pc:docMk/>
          <pc:sldMk cId="2164473058" sldId="1978"/>
        </pc:sldMkLst>
      </pc:sldChg>
      <pc:sldChg chg="new del">
        <pc:chgData name="Jorge CASTRO MEJIA" userId="b042455986ff948d" providerId="LiveId" clId="{DCBF758A-C1B1-4EA4-BBF1-E21823747E75}" dt="2022-03-05T20:42:32.862" v="5211" actId="47"/>
        <pc:sldMkLst>
          <pc:docMk/>
          <pc:sldMk cId="397135085" sldId="1979"/>
        </pc:sldMkLst>
      </pc:sldChg>
      <pc:sldChg chg="new del">
        <pc:chgData name="Jorge CASTRO MEJIA" userId="b042455986ff948d" providerId="LiveId" clId="{DCBF758A-C1B1-4EA4-BBF1-E21823747E75}" dt="2022-03-05T20:42:32.862" v="5211" actId="47"/>
        <pc:sldMkLst>
          <pc:docMk/>
          <pc:sldMk cId="3416757618" sldId="1980"/>
        </pc:sldMkLst>
      </pc:sldChg>
      <pc:sldChg chg="new del">
        <pc:chgData name="Jorge CASTRO MEJIA" userId="b042455986ff948d" providerId="LiveId" clId="{DCBF758A-C1B1-4EA4-BBF1-E21823747E75}" dt="2022-03-05T20:42:32.862" v="5211" actId="47"/>
        <pc:sldMkLst>
          <pc:docMk/>
          <pc:sldMk cId="2838275143" sldId="1981"/>
        </pc:sldMkLst>
      </pc:sldChg>
      <pc:sldChg chg="new del">
        <pc:chgData name="Jorge CASTRO MEJIA" userId="b042455986ff948d" providerId="LiveId" clId="{DCBF758A-C1B1-4EA4-BBF1-E21823747E75}" dt="2022-03-05T20:42:32.862" v="5211" actId="47"/>
        <pc:sldMkLst>
          <pc:docMk/>
          <pc:sldMk cId="547128798" sldId="1982"/>
        </pc:sldMkLst>
      </pc:sldChg>
      <pc:sldChg chg="new del">
        <pc:chgData name="Jorge CASTRO MEJIA" userId="b042455986ff948d" providerId="LiveId" clId="{DCBF758A-C1B1-4EA4-BBF1-E21823747E75}" dt="2022-03-05T20:42:32.862" v="5211" actId="47"/>
        <pc:sldMkLst>
          <pc:docMk/>
          <pc:sldMk cId="3413055917" sldId="1983"/>
        </pc:sldMkLst>
      </pc:sldChg>
      <pc:sldChg chg="new del">
        <pc:chgData name="Jorge CASTRO MEJIA" userId="b042455986ff948d" providerId="LiveId" clId="{DCBF758A-C1B1-4EA4-BBF1-E21823747E75}" dt="2022-03-05T20:42:32.862" v="5211" actId="47"/>
        <pc:sldMkLst>
          <pc:docMk/>
          <pc:sldMk cId="2526536678" sldId="1984"/>
        </pc:sldMkLst>
      </pc:sldChg>
      <pc:sldChg chg="new del">
        <pc:chgData name="Jorge CASTRO MEJIA" userId="b042455986ff948d" providerId="LiveId" clId="{DCBF758A-C1B1-4EA4-BBF1-E21823747E75}" dt="2022-03-05T20:42:32.862" v="5211" actId="47"/>
        <pc:sldMkLst>
          <pc:docMk/>
          <pc:sldMk cId="4062030681" sldId="1985"/>
        </pc:sldMkLst>
      </pc:sldChg>
      <pc:sldChg chg="new del">
        <pc:chgData name="Jorge CASTRO MEJIA" userId="b042455986ff948d" providerId="LiveId" clId="{DCBF758A-C1B1-4EA4-BBF1-E21823747E75}" dt="2022-03-05T20:42:32.862" v="5211" actId="47"/>
        <pc:sldMkLst>
          <pc:docMk/>
          <pc:sldMk cId="2879934416" sldId="1986"/>
        </pc:sldMkLst>
      </pc:sldChg>
      <pc:sldChg chg="new del">
        <pc:chgData name="Jorge CASTRO MEJIA" userId="b042455986ff948d" providerId="LiveId" clId="{DCBF758A-C1B1-4EA4-BBF1-E21823747E75}" dt="2022-03-05T20:42:32.862" v="5211" actId="47"/>
        <pc:sldMkLst>
          <pc:docMk/>
          <pc:sldMk cId="392884716" sldId="1987"/>
        </pc:sldMkLst>
      </pc:sldChg>
      <pc:sldChg chg="new del">
        <pc:chgData name="Jorge CASTRO MEJIA" userId="b042455986ff948d" providerId="LiveId" clId="{DCBF758A-C1B1-4EA4-BBF1-E21823747E75}" dt="2022-03-05T20:42:32.862" v="5211" actId="47"/>
        <pc:sldMkLst>
          <pc:docMk/>
          <pc:sldMk cId="2111158984" sldId="1988"/>
        </pc:sldMkLst>
      </pc:sldChg>
      <pc:sldChg chg="new del">
        <pc:chgData name="Jorge CASTRO MEJIA" userId="b042455986ff948d" providerId="LiveId" clId="{DCBF758A-C1B1-4EA4-BBF1-E21823747E75}" dt="2022-03-05T20:42:32.862" v="5211" actId="47"/>
        <pc:sldMkLst>
          <pc:docMk/>
          <pc:sldMk cId="2340595600" sldId="1989"/>
        </pc:sldMkLst>
      </pc:sldChg>
      <pc:sldChg chg="new del">
        <pc:chgData name="Jorge CASTRO MEJIA" userId="b042455986ff948d" providerId="LiveId" clId="{DCBF758A-C1B1-4EA4-BBF1-E21823747E75}" dt="2022-03-05T20:42:32.862" v="5211" actId="47"/>
        <pc:sldMkLst>
          <pc:docMk/>
          <pc:sldMk cId="2215847193" sldId="1990"/>
        </pc:sldMkLst>
      </pc:sldChg>
      <pc:sldChg chg="new del">
        <pc:chgData name="Jorge CASTRO MEJIA" userId="b042455986ff948d" providerId="LiveId" clId="{DCBF758A-C1B1-4EA4-BBF1-E21823747E75}" dt="2022-03-05T20:42:32.862" v="5211" actId="47"/>
        <pc:sldMkLst>
          <pc:docMk/>
          <pc:sldMk cId="642958523" sldId="1991"/>
        </pc:sldMkLst>
      </pc:sldChg>
      <pc:sldChg chg="new del">
        <pc:chgData name="Jorge CASTRO MEJIA" userId="b042455986ff948d" providerId="LiveId" clId="{DCBF758A-C1B1-4EA4-BBF1-E21823747E75}" dt="2022-03-05T20:42:32.862" v="5211" actId="47"/>
        <pc:sldMkLst>
          <pc:docMk/>
          <pc:sldMk cId="2582203528" sldId="1992"/>
        </pc:sldMkLst>
      </pc:sldChg>
      <pc:sldChg chg="new del">
        <pc:chgData name="Jorge CASTRO MEJIA" userId="b042455986ff948d" providerId="LiveId" clId="{DCBF758A-C1B1-4EA4-BBF1-E21823747E75}" dt="2022-03-05T20:42:32.862" v="5211" actId="47"/>
        <pc:sldMkLst>
          <pc:docMk/>
          <pc:sldMk cId="3993553386" sldId="1993"/>
        </pc:sldMkLst>
      </pc:sldChg>
      <pc:sldChg chg="new del">
        <pc:chgData name="Jorge CASTRO MEJIA" userId="b042455986ff948d" providerId="LiveId" clId="{DCBF758A-C1B1-4EA4-BBF1-E21823747E75}" dt="2022-03-05T20:42:32.862" v="5211" actId="47"/>
        <pc:sldMkLst>
          <pc:docMk/>
          <pc:sldMk cId="1969925416" sldId="1994"/>
        </pc:sldMkLst>
      </pc:sldChg>
      <pc:sldChg chg="new del">
        <pc:chgData name="Jorge CASTRO MEJIA" userId="b042455986ff948d" providerId="LiveId" clId="{DCBF758A-C1B1-4EA4-BBF1-E21823747E75}" dt="2022-03-05T20:42:32.862" v="5211" actId="47"/>
        <pc:sldMkLst>
          <pc:docMk/>
          <pc:sldMk cId="2728315355" sldId="1995"/>
        </pc:sldMkLst>
      </pc:sldChg>
      <pc:sldChg chg="new del">
        <pc:chgData name="Jorge CASTRO MEJIA" userId="b042455986ff948d" providerId="LiveId" clId="{DCBF758A-C1B1-4EA4-BBF1-E21823747E75}" dt="2022-03-05T20:42:32.862" v="5211" actId="47"/>
        <pc:sldMkLst>
          <pc:docMk/>
          <pc:sldMk cId="686003577" sldId="1996"/>
        </pc:sldMkLst>
      </pc:sldChg>
      <pc:sldChg chg="new del">
        <pc:chgData name="Jorge CASTRO MEJIA" userId="b042455986ff948d" providerId="LiveId" clId="{DCBF758A-C1B1-4EA4-BBF1-E21823747E75}" dt="2022-03-05T20:42:32.862" v="5211" actId="47"/>
        <pc:sldMkLst>
          <pc:docMk/>
          <pc:sldMk cId="3609391833" sldId="1997"/>
        </pc:sldMkLst>
      </pc:sldChg>
      <pc:sldChg chg="new del">
        <pc:chgData name="Jorge CASTRO MEJIA" userId="b042455986ff948d" providerId="LiveId" clId="{DCBF758A-C1B1-4EA4-BBF1-E21823747E75}" dt="2022-03-05T20:42:32.862" v="5211" actId="47"/>
        <pc:sldMkLst>
          <pc:docMk/>
          <pc:sldMk cId="4077488746" sldId="1998"/>
        </pc:sldMkLst>
      </pc:sldChg>
      <pc:sldChg chg="new del">
        <pc:chgData name="Jorge CASTRO MEJIA" userId="b042455986ff948d" providerId="LiveId" clId="{DCBF758A-C1B1-4EA4-BBF1-E21823747E75}" dt="2022-03-05T20:42:32.862" v="5211" actId="47"/>
        <pc:sldMkLst>
          <pc:docMk/>
          <pc:sldMk cId="2903626341" sldId="1999"/>
        </pc:sldMkLst>
      </pc:sldChg>
      <pc:sldChg chg="new del">
        <pc:chgData name="Jorge CASTRO MEJIA" userId="b042455986ff948d" providerId="LiveId" clId="{DCBF758A-C1B1-4EA4-BBF1-E21823747E75}" dt="2022-03-05T20:42:32.862" v="5211" actId="47"/>
        <pc:sldMkLst>
          <pc:docMk/>
          <pc:sldMk cId="3462749778" sldId="2000"/>
        </pc:sldMkLst>
      </pc:sldChg>
      <pc:sldChg chg="new del">
        <pc:chgData name="Jorge CASTRO MEJIA" userId="b042455986ff948d" providerId="LiveId" clId="{DCBF758A-C1B1-4EA4-BBF1-E21823747E75}" dt="2022-03-05T20:42:32.862" v="5211" actId="47"/>
        <pc:sldMkLst>
          <pc:docMk/>
          <pc:sldMk cId="4260544063" sldId="2001"/>
        </pc:sldMkLst>
      </pc:sldChg>
      <pc:sldChg chg="new del">
        <pc:chgData name="Jorge CASTRO MEJIA" userId="b042455986ff948d" providerId="LiveId" clId="{DCBF758A-C1B1-4EA4-BBF1-E21823747E75}" dt="2022-03-05T20:42:32.862" v="5211" actId="47"/>
        <pc:sldMkLst>
          <pc:docMk/>
          <pc:sldMk cId="3742932409" sldId="2002"/>
        </pc:sldMkLst>
      </pc:sldChg>
      <pc:sldChg chg="new del">
        <pc:chgData name="Jorge CASTRO MEJIA" userId="b042455986ff948d" providerId="LiveId" clId="{DCBF758A-C1B1-4EA4-BBF1-E21823747E75}" dt="2022-03-05T20:42:32.862" v="5211" actId="47"/>
        <pc:sldMkLst>
          <pc:docMk/>
          <pc:sldMk cId="977133347" sldId="2003"/>
        </pc:sldMkLst>
      </pc:sldChg>
      <pc:sldChg chg="new del">
        <pc:chgData name="Jorge CASTRO MEJIA" userId="b042455986ff948d" providerId="LiveId" clId="{DCBF758A-C1B1-4EA4-BBF1-E21823747E75}" dt="2022-03-05T20:42:32.862" v="5211" actId="47"/>
        <pc:sldMkLst>
          <pc:docMk/>
          <pc:sldMk cId="3264230045" sldId="2004"/>
        </pc:sldMkLst>
      </pc:sldChg>
      <pc:sldChg chg="new del">
        <pc:chgData name="Jorge CASTRO MEJIA" userId="b042455986ff948d" providerId="LiveId" clId="{DCBF758A-C1B1-4EA4-BBF1-E21823747E75}" dt="2022-03-05T20:42:32.862" v="5211" actId="47"/>
        <pc:sldMkLst>
          <pc:docMk/>
          <pc:sldMk cId="4165819197" sldId="2005"/>
        </pc:sldMkLst>
      </pc:sldChg>
      <pc:sldChg chg="new del">
        <pc:chgData name="Jorge CASTRO MEJIA" userId="b042455986ff948d" providerId="LiveId" clId="{DCBF758A-C1B1-4EA4-BBF1-E21823747E75}" dt="2022-03-05T20:42:32.862" v="5211" actId="47"/>
        <pc:sldMkLst>
          <pc:docMk/>
          <pc:sldMk cId="2354914133" sldId="2006"/>
        </pc:sldMkLst>
      </pc:sldChg>
      <pc:sldChg chg="new del">
        <pc:chgData name="Jorge CASTRO MEJIA" userId="b042455986ff948d" providerId="LiveId" clId="{DCBF758A-C1B1-4EA4-BBF1-E21823747E75}" dt="2022-03-05T20:42:32.862" v="5211" actId="47"/>
        <pc:sldMkLst>
          <pc:docMk/>
          <pc:sldMk cId="365298868" sldId="2007"/>
        </pc:sldMkLst>
      </pc:sldChg>
      <pc:sldChg chg="new del">
        <pc:chgData name="Jorge CASTRO MEJIA" userId="b042455986ff948d" providerId="LiveId" clId="{DCBF758A-C1B1-4EA4-BBF1-E21823747E75}" dt="2022-03-05T20:42:32.862" v="5211" actId="47"/>
        <pc:sldMkLst>
          <pc:docMk/>
          <pc:sldMk cId="2756550867" sldId="2008"/>
        </pc:sldMkLst>
      </pc:sldChg>
      <pc:sldChg chg="new del">
        <pc:chgData name="Jorge CASTRO MEJIA" userId="b042455986ff948d" providerId="LiveId" clId="{DCBF758A-C1B1-4EA4-BBF1-E21823747E75}" dt="2022-03-05T20:42:32.862" v="5211" actId="47"/>
        <pc:sldMkLst>
          <pc:docMk/>
          <pc:sldMk cId="2348178383" sldId="2009"/>
        </pc:sldMkLst>
      </pc:sldChg>
      <pc:sldChg chg="new del">
        <pc:chgData name="Jorge CASTRO MEJIA" userId="b042455986ff948d" providerId="LiveId" clId="{DCBF758A-C1B1-4EA4-BBF1-E21823747E75}" dt="2022-03-05T20:42:32.862" v="5211" actId="47"/>
        <pc:sldMkLst>
          <pc:docMk/>
          <pc:sldMk cId="658007343" sldId="2010"/>
        </pc:sldMkLst>
      </pc:sldChg>
      <pc:sldChg chg="new del">
        <pc:chgData name="Jorge CASTRO MEJIA" userId="b042455986ff948d" providerId="LiveId" clId="{DCBF758A-C1B1-4EA4-BBF1-E21823747E75}" dt="2022-03-05T20:42:32.862" v="5211" actId="47"/>
        <pc:sldMkLst>
          <pc:docMk/>
          <pc:sldMk cId="3846327251" sldId="2011"/>
        </pc:sldMkLst>
      </pc:sldChg>
      <pc:sldChg chg="new del">
        <pc:chgData name="Jorge CASTRO MEJIA" userId="b042455986ff948d" providerId="LiveId" clId="{DCBF758A-C1B1-4EA4-BBF1-E21823747E75}" dt="2022-03-05T20:42:32.862" v="5211" actId="47"/>
        <pc:sldMkLst>
          <pc:docMk/>
          <pc:sldMk cId="2231582201" sldId="2012"/>
        </pc:sldMkLst>
      </pc:sldChg>
      <pc:sldChg chg="new del">
        <pc:chgData name="Jorge CASTRO MEJIA" userId="b042455986ff948d" providerId="LiveId" clId="{DCBF758A-C1B1-4EA4-BBF1-E21823747E75}" dt="2022-03-05T20:42:32.862" v="5211" actId="47"/>
        <pc:sldMkLst>
          <pc:docMk/>
          <pc:sldMk cId="991985985" sldId="2013"/>
        </pc:sldMkLst>
      </pc:sldChg>
      <pc:sldChg chg="new del">
        <pc:chgData name="Jorge CASTRO MEJIA" userId="b042455986ff948d" providerId="LiveId" clId="{DCBF758A-C1B1-4EA4-BBF1-E21823747E75}" dt="2022-03-05T20:42:32.862" v="5211" actId="47"/>
        <pc:sldMkLst>
          <pc:docMk/>
          <pc:sldMk cId="3422905372" sldId="2014"/>
        </pc:sldMkLst>
      </pc:sldChg>
      <pc:sldChg chg="new del">
        <pc:chgData name="Jorge CASTRO MEJIA" userId="b042455986ff948d" providerId="LiveId" clId="{DCBF758A-C1B1-4EA4-BBF1-E21823747E75}" dt="2022-03-05T20:42:32.862" v="5211" actId="47"/>
        <pc:sldMkLst>
          <pc:docMk/>
          <pc:sldMk cId="3539378179" sldId="2015"/>
        </pc:sldMkLst>
      </pc:sldChg>
      <pc:sldChg chg="new del">
        <pc:chgData name="Jorge CASTRO MEJIA" userId="b042455986ff948d" providerId="LiveId" clId="{DCBF758A-C1B1-4EA4-BBF1-E21823747E75}" dt="2022-03-05T20:42:32.862" v="5211" actId="47"/>
        <pc:sldMkLst>
          <pc:docMk/>
          <pc:sldMk cId="1681594092" sldId="2016"/>
        </pc:sldMkLst>
      </pc:sldChg>
      <pc:sldChg chg="new del">
        <pc:chgData name="Jorge CASTRO MEJIA" userId="b042455986ff948d" providerId="LiveId" clId="{DCBF758A-C1B1-4EA4-BBF1-E21823747E75}" dt="2022-03-05T20:42:32.862" v="5211" actId="47"/>
        <pc:sldMkLst>
          <pc:docMk/>
          <pc:sldMk cId="1137765235" sldId="2017"/>
        </pc:sldMkLst>
      </pc:sldChg>
      <pc:sldChg chg="new del">
        <pc:chgData name="Jorge CASTRO MEJIA" userId="b042455986ff948d" providerId="LiveId" clId="{DCBF758A-C1B1-4EA4-BBF1-E21823747E75}" dt="2022-03-05T20:42:32.862" v="5211" actId="47"/>
        <pc:sldMkLst>
          <pc:docMk/>
          <pc:sldMk cId="3518726761" sldId="2018"/>
        </pc:sldMkLst>
      </pc:sldChg>
      <pc:sldChg chg="new del">
        <pc:chgData name="Jorge CASTRO MEJIA" userId="b042455986ff948d" providerId="LiveId" clId="{DCBF758A-C1B1-4EA4-BBF1-E21823747E75}" dt="2022-03-05T20:42:32.862" v="5211" actId="47"/>
        <pc:sldMkLst>
          <pc:docMk/>
          <pc:sldMk cId="2139997361" sldId="2019"/>
        </pc:sldMkLst>
      </pc:sldChg>
      <pc:sldChg chg="new del">
        <pc:chgData name="Jorge CASTRO MEJIA" userId="b042455986ff948d" providerId="LiveId" clId="{DCBF758A-C1B1-4EA4-BBF1-E21823747E75}" dt="2022-03-05T20:42:32.862" v="5211" actId="47"/>
        <pc:sldMkLst>
          <pc:docMk/>
          <pc:sldMk cId="3639547015" sldId="2020"/>
        </pc:sldMkLst>
      </pc:sldChg>
      <pc:sldChg chg="new del">
        <pc:chgData name="Jorge CASTRO MEJIA" userId="b042455986ff948d" providerId="LiveId" clId="{DCBF758A-C1B1-4EA4-BBF1-E21823747E75}" dt="2022-03-05T20:42:32.862" v="5211" actId="47"/>
        <pc:sldMkLst>
          <pc:docMk/>
          <pc:sldMk cId="1200259719" sldId="2021"/>
        </pc:sldMkLst>
      </pc:sldChg>
      <pc:sldChg chg="new del">
        <pc:chgData name="Jorge CASTRO MEJIA" userId="b042455986ff948d" providerId="LiveId" clId="{DCBF758A-C1B1-4EA4-BBF1-E21823747E75}" dt="2022-03-05T20:42:32.862" v="5211" actId="47"/>
        <pc:sldMkLst>
          <pc:docMk/>
          <pc:sldMk cId="1906877802" sldId="2022"/>
        </pc:sldMkLst>
      </pc:sldChg>
      <pc:sldChg chg="new del">
        <pc:chgData name="Jorge CASTRO MEJIA" userId="b042455986ff948d" providerId="LiveId" clId="{DCBF758A-C1B1-4EA4-BBF1-E21823747E75}" dt="2022-03-05T20:42:32.862" v="5211" actId="47"/>
        <pc:sldMkLst>
          <pc:docMk/>
          <pc:sldMk cId="1051785924" sldId="2023"/>
        </pc:sldMkLst>
      </pc:sldChg>
      <pc:sldChg chg="new del">
        <pc:chgData name="Jorge CASTRO MEJIA" userId="b042455986ff948d" providerId="LiveId" clId="{DCBF758A-C1B1-4EA4-BBF1-E21823747E75}" dt="2022-03-05T20:42:32.862" v="5211" actId="47"/>
        <pc:sldMkLst>
          <pc:docMk/>
          <pc:sldMk cId="3792032201" sldId="2024"/>
        </pc:sldMkLst>
      </pc:sldChg>
      <pc:sldChg chg="new del">
        <pc:chgData name="Jorge CASTRO MEJIA" userId="b042455986ff948d" providerId="LiveId" clId="{DCBF758A-C1B1-4EA4-BBF1-E21823747E75}" dt="2022-03-05T20:42:32.862" v="5211" actId="47"/>
        <pc:sldMkLst>
          <pc:docMk/>
          <pc:sldMk cId="3071934960" sldId="2025"/>
        </pc:sldMkLst>
      </pc:sldChg>
      <pc:sldChg chg="new del">
        <pc:chgData name="Jorge CASTRO MEJIA" userId="b042455986ff948d" providerId="LiveId" clId="{DCBF758A-C1B1-4EA4-BBF1-E21823747E75}" dt="2022-03-05T20:42:32.862" v="5211" actId="47"/>
        <pc:sldMkLst>
          <pc:docMk/>
          <pc:sldMk cId="2145170509" sldId="2026"/>
        </pc:sldMkLst>
      </pc:sldChg>
      <pc:sldChg chg="new del">
        <pc:chgData name="Jorge CASTRO MEJIA" userId="b042455986ff948d" providerId="LiveId" clId="{DCBF758A-C1B1-4EA4-BBF1-E21823747E75}" dt="2022-03-05T20:42:32.862" v="5211" actId="47"/>
        <pc:sldMkLst>
          <pc:docMk/>
          <pc:sldMk cId="1708155959" sldId="2027"/>
        </pc:sldMkLst>
      </pc:sldChg>
      <pc:sldChg chg="new del">
        <pc:chgData name="Jorge CASTRO MEJIA" userId="b042455986ff948d" providerId="LiveId" clId="{DCBF758A-C1B1-4EA4-BBF1-E21823747E75}" dt="2022-03-05T20:42:32.862" v="5211" actId="47"/>
        <pc:sldMkLst>
          <pc:docMk/>
          <pc:sldMk cId="3098753046" sldId="2028"/>
        </pc:sldMkLst>
      </pc:sldChg>
      <pc:sldChg chg="new del">
        <pc:chgData name="Jorge CASTRO MEJIA" userId="b042455986ff948d" providerId="LiveId" clId="{DCBF758A-C1B1-4EA4-BBF1-E21823747E75}" dt="2022-03-05T20:42:32.862" v="5211" actId="47"/>
        <pc:sldMkLst>
          <pc:docMk/>
          <pc:sldMk cId="3352585986" sldId="2029"/>
        </pc:sldMkLst>
      </pc:sldChg>
      <pc:sldChg chg="new del">
        <pc:chgData name="Jorge CASTRO MEJIA" userId="b042455986ff948d" providerId="LiveId" clId="{DCBF758A-C1B1-4EA4-BBF1-E21823747E75}" dt="2022-03-05T20:42:32.862" v="5211" actId="47"/>
        <pc:sldMkLst>
          <pc:docMk/>
          <pc:sldMk cId="1598078473" sldId="2030"/>
        </pc:sldMkLst>
      </pc:sldChg>
      <pc:sldChg chg="new del">
        <pc:chgData name="Jorge CASTRO MEJIA" userId="b042455986ff948d" providerId="LiveId" clId="{DCBF758A-C1B1-4EA4-BBF1-E21823747E75}" dt="2022-03-05T20:42:32.862" v="5211" actId="47"/>
        <pc:sldMkLst>
          <pc:docMk/>
          <pc:sldMk cId="4084815871" sldId="2031"/>
        </pc:sldMkLst>
      </pc:sldChg>
      <pc:sldChg chg="new del">
        <pc:chgData name="Jorge CASTRO MEJIA" userId="b042455986ff948d" providerId="LiveId" clId="{DCBF758A-C1B1-4EA4-BBF1-E21823747E75}" dt="2022-03-05T20:42:32.862" v="5211" actId="47"/>
        <pc:sldMkLst>
          <pc:docMk/>
          <pc:sldMk cId="1138188331" sldId="2032"/>
        </pc:sldMkLst>
      </pc:sldChg>
      <pc:sldChg chg="new del">
        <pc:chgData name="Jorge CASTRO MEJIA" userId="b042455986ff948d" providerId="LiveId" clId="{DCBF758A-C1B1-4EA4-BBF1-E21823747E75}" dt="2022-03-05T20:42:32.862" v="5211" actId="47"/>
        <pc:sldMkLst>
          <pc:docMk/>
          <pc:sldMk cId="1007896622" sldId="2033"/>
        </pc:sldMkLst>
      </pc:sldChg>
      <pc:sldChg chg="new del">
        <pc:chgData name="Jorge CASTRO MEJIA" userId="b042455986ff948d" providerId="LiveId" clId="{DCBF758A-C1B1-4EA4-BBF1-E21823747E75}" dt="2022-03-05T20:42:32.862" v="5211" actId="47"/>
        <pc:sldMkLst>
          <pc:docMk/>
          <pc:sldMk cId="2843156296" sldId="2034"/>
        </pc:sldMkLst>
      </pc:sldChg>
      <pc:sldChg chg="new del">
        <pc:chgData name="Jorge CASTRO MEJIA" userId="b042455986ff948d" providerId="LiveId" clId="{DCBF758A-C1B1-4EA4-BBF1-E21823747E75}" dt="2022-03-05T20:42:32.862" v="5211" actId="47"/>
        <pc:sldMkLst>
          <pc:docMk/>
          <pc:sldMk cId="3665407272" sldId="2035"/>
        </pc:sldMkLst>
      </pc:sldChg>
      <pc:sldChg chg="new del">
        <pc:chgData name="Jorge CASTRO MEJIA" userId="b042455986ff948d" providerId="LiveId" clId="{DCBF758A-C1B1-4EA4-BBF1-E21823747E75}" dt="2022-03-05T20:42:32.862" v="5211" actId="47"/>
        <pc:sldMkLst>
          <pc:docMk/>
          <pc:sldMk cId="1332844499" sldId="2036"/>
        </pc:sldMkLst>
      </pc:sldChg>
      <pc:sldChg chg="new del">
        <pc:chgData name="Jorge CASTRO MEJIA" userId="b042455986ff948d" providerId="LiveId" clId="{DCBF758A-C1B1-4EA4-BBF1-E21823747E75}" dt="2022-03-05T20:42:32.862" v="5211" actId="47"/>
        <pc:sldMkLst>
          <pc:docMk/>
          <pc:sldMk cId="2217131523" sldId="2037"/>
        </pc:sldMkLst>
      </pc:sldChg>
      <pc:sldChg chg="new del">
        <pc:chgData name="Jorge CASTRO MEJIA" userId="b042455986ff948d" providerId="LiveId" clId="{DCBF758A-C1B1-4EA4-BBF1-E21823747E75}" dt="2022-03-05T20:42:32.862" v="5211" actId="47"/>
        <pc:sldMkLst>
          <pc:docMk/>
          <pc:sldMk cId="2485205657" sldId="2038"/>
        </pc:sldMkLst>
      </pc:sldChg>
      <pc:sldChg chg="new del">
        <pc:chgData name="Jorge CASTRO MEJIA" userId="b042455986ff948d" providerId="LiveId" clId="{DCBF758A-C1B1-4EA4-BBF1-E21823747E75}" dt="2022-03-05T20:42:32.862" v="5211" actId="47"/>
        <pc:sldMkLst>
          <pc:docMk/>
          <pc:sldMk cId="1208623763" sldId="2039"/>
        </pc:sldMkLst>
      </pc:sldChg>
      <pc:sldChg chg="new del">
        <pc:chgData name="Jorge CASTRO MEJIA" userId="b042455986ff948d" providerId="LiveId" clId="{DCBF758A-C1B1-4EA4-BBF1-E21823747E75}" dt="2022-03-05T20:42:32.862" v="5211" actId="47"/>
        <pc:sldMkLst>
          <pc:docMk/>
          <pc:sldMk cId="498651688" sldId="2040"/>
        </pc:sldMkLst>
      </pc:sldChg>
      <pc:sldChg chg="new del">
        <pc:chgData name="Jorge CASTRO MEJIA" userId="b042455986ff948d" providerId="LiveId" clId="{DCBF758A-C1B1-4EA4-BBF1-E21823747E75}" dt="2022-03-05T20:42:32.862" v="5211" actId="47"/>
        <pc:sldMkLst>
          <pc:docMk/>
          <pc:sldMk cId="282897814" sldId="2041"/>
        </pc:sldMkLst>
      </pc:sldChg>
      <pc:sldChg chg="new del">
        <pc:chgData name="Jorge CASTRO MEJIA" userId="b042455986ff948d" providerId="LiveId" clId="{DCBF758A-C1B1-4EA4-BBF1-E21823747E75}" dt="2022-03-05T20:42:32.862" v="5211" actId="47"/>
        <pc:sldMkLst>
          <pc:docMk/>
          <pc:sldMk cId="3341027649" sldId="2042"/>
        </pc:sldMkLst>
      </pc:sldChg>
      <pc:sldChg chg="new del">
        <pc:chgData name="Jorge CASTRO MEJIA" userId="b042455986ff948d" providerId="LiveId" clId="{DCBF758A-C1B1-4EA4-BBF1-E21823747E75}" dt="2022-03-05T20:42:32.862" v="5211" actId="47"/>
        <pc:sldMkLst>
          <pc:docMk/>
          <pc:sldMk cId="1739340099" sldId="2043"/>
        </pc:sldMkLst>
      </pc:sldChg>
      <pc:sldChg chg="new del">
        <pc:chgData name="Jorge CASTRO MEJIA" userId="b042455986ff948d" providerId="LiveId" clId="{DCBF758A-C1B1-4EA4-BBF1-E21823747E75}" dt="2022-03-05T20:42:32.862" v="5211" actId="47"/>
        <pc:sldMkLst>
          <pc:docMk/>
          <pc:sldMk cId="2985068581" sldId="2044"/>
        </pc:sldMkLst>
      </pc:sldChg>
      <pc:sldChg chg="new del">
        <pc:chgData name="Jorge CASTRO MEJIA" userId="b042455986ff948d" providerId="LiveId" clId="{DCBF758A-C1B1-4EA4-BBF1-E21823747E75}" dt="2022-03-05T20:42:32.862" v="5211" actId="47"/>
        <pc:sldMkLst>
          <pc:docMk/>
          <pc:sldMk cId="2059948166" sldId="2045"/>
        </pc:sldMkLst>
      </pc:sldChg>
      <pc:sldChg chg="new del">
        <pc:chgData name="Jorge CASTRO MEJIA" userId="b042455986ff948d" providerId="LiveId" clId="{DCBF758A-C1B1-4EA4-BBF1-E21823747E75}" dt="2022-03-05T20:42:32.862" v="5211" actId="47"/>
        <pc:sldMkLst>
          <pc:docMk/>
          <pc:sldMk cId="3346231775" sldId="2046"/>
        </pc:sldMkLst>
      </pc:sldChg>
      <pc:sldChg chg="new del">
        <pc:chgData name="Jorge CASTRO MEJIA" userId="b042455986ff948d" providerId="LiveId" clId="{DCBF758A-C1B1-4EA4-BBF1-E21823747E75}" dt="2022-03-05T20:42:32.862" v="5211" actId="47"/>
        <pc:sldMkLst>
          <pc:docMk/>
          <pc:sldMk cId="878551717" sldId="2047"/>
        </pc:sldMkLst>
      </pc:sldChg>
      <pc:sldChg chg="new del">
        <pc:chgData name="Jorge CASTRO MEJIA" userId="b042455986ff948d" providerId="LiveId" clId="{DCBF758A-C1B1-4EA4-BBF1-E21823747E75}" dt="2022-03-05T20:42:32.862" v="5211" actId="47"/>
        <pc:sldMkLst>
          <pc:docMk/>
          <pc:sldMk cId="3279734228" sldId="2048"/>
        </pc:sldMkLst>
      </pc:sldChg>
      <pc:sldChg chg="new del">
        <pc:chgData name="Jorge CASTRO MEJIA" userId="b042455986ff948d" providerId="LiveId" clId="{DCBF758A-C1B1-4EA4-BBF1-E21823747E75}" dt="2022-03-05T20:42:32.862" v="5211" actId="47"/>
        <pc:sldMkLst>
          <pc:docMk/>
          <pc:sldMk cId="2949707412" sldId="2049"/>
        </pc:sldMkLst>
      </pc:sldChg>
      <pc:sldChg chg="new del">
        <pc:chgData name="Jorge CASTRO MEJIA" userId="b042455986ff948d" providerId="LiveId" clId="{DCBF758A-C1B1-4EA4-BBF1-E21823747E75}" dt="2022-03-05T20:42:32.862" v="5211" actId="47"/>
        <pc:sldMkLst>
          <pc:docMk/>
          <pc:sldMk cId="4257729264" sldId="2050"/>
        </pc:sldMkLst>
      </pc:sldChg>
      <pc:sldChg chg="new del">
        <pc:chgData name="Jorge CASTRO MEJIA" userId="b042455986ff948d" providerId="LiveId" clId="{DCBF758A-C1B1-4EA4-BBF1-E21823747E75}" dt="2022-03-05T20:42:32.862" v="5211" actId="47"/>
        <pc:sldMkLst>
          <pc:docMk/>
          <pc:sldMk cId="1350982127" sldId="2051"/>
        </pc:sldMkLst>
      </pc:sldChg>
      <pc:sldChg chg="new del">
        <pc:chgData name="Jorge CASTRO MEJIA" userId="b042455986ff948d" providerId="LiveId" clId="{DCBF758A-C1B1-4EA4-BBF1-E21823747E75}" dt="2022-03-05T20:42:32.862" v="5211" actId="47"/>
        <pc:sldMkLst>
          <pc:docMk/>
          <pc:sldMk cId="541657647" sldId="2052"/>
        </pc:sldMkLst>
      </pc:sldChg>
      <pc:sldChg chg="new del">
        <pc:chgData name="Jorge CASTRO MEJIA" userId="b042455986ff948d" providerId="LiveId" clId="{DCBF758A-C1B1-4EA4-BBF1-E21823747E75}" dt="2022-03-05T20:42:32.862" v="5211" actId="47"/>
        <pc:sldMkLst>
          <pc:docMk/>
          <pc:sldMk cId="2854824659" sldId="2053"/>
        </pc:sldMkLst>
      </pc:sldChg>
      <pc:sldChg chg="new del">
        <pc:chgData name="Jorge CASTRO MEJIA" userId="b042455986ff948d" providerId="LiveId" clId="{DCBF758A-C1B1-4EA4-BBF1-E21823747E75}" dt="2022-03-05T20:42:32.862" v="5211" actId="47"/>
        <pc:sldMkLst>
          <pc:docMk/>
          <pc:sldMk cId="1631727331" sldId="2054"/>
        </pc:sldMkLst>
      </pc:sldChg>
      <pc:sldChg chg="new del">
        <pc:chgData name="Jorge CASTRO MEJIA" userId="b042455986ff948d" providerId="LiveId" clId="{DCBF758A-C1B1-4EA4-BBF1-E21823747E75}" dt="2022-03-05T20:42:32.862" v="5211" actId="47"/>
        <pc:sldMkLst>
          <pc:docMk/>
          <pc:sldMk cId="855303467" sldId="2055"/>
        </pc:sldMkLst>
      </pc:sldChg>
      <pc:sldChg chg="new del">
        <pc:chgData name="Jorge CASTRO MEJIA" userId="b042455986ff948d" providerId="LiveId" clId="{DCBF758A-C1B1-4EA4-BBF1-E21823747E75}" dt="2022-03-05T20:42:32.862" v="5211" actId="47"/>
        <pc:sldMkLst>
          <pc:docMk/>
          <pc:sldMk cId="1727116006" sldId="2056"/>
        </pc:sldMkLst>
      </pc:sldChg>
      <pc:sldChg chg="new del">
        <pc:chgData name="Jorge CASTRO MEJIA" userId="b042455986ff948d" providerId="LiveId" clId="{DCBF758A-C1B1-4EA4-BBF1-E21823747E75}" dt="2022-03-05T20:42:32.862" v="5211" actId="47"/>
        <pc:sldMkLst>
          <pc:docMk/>
          <pc:sldMk cId="3782052202" sldId="2057"/>
        </pc:sldMkLst>
      </pc:sldChg>
      <pc:sldChg chg="new del">
        <pc:chgData name="Jorge CASTRO MEJIA" userId="b042455986ff948d" providerId="LiveId" clId="{DCBF758A-C1B1-4EA4-BBF1-E21823747E75}" dt="2022-03-05T20:42:32.862" v="5211" actId="47"/>
        <pc:sldMkLst>
          <pc:docMk/>
          <pc:sldMk cId="44113722" sldId="2058"/>
        </pc:sldMkLst>
      </pc:sldChg>
      <pc:sldChg chg="new del">
        <pc:chgData name="Jorge CASTRO MEJIA" userId="b042455986ff948d" providerId="LiveId" clId="{DCBF758A-C1B1-4EA4-BBF1-E21823747E75}" dt="2022-03-05T20:42:32.862" v="5211" actId="47"/>
        <pc:sldMkLst>
          <pc:docMk/>
          <pc:sldMk cId="2976517983" sldId="2059"/>
        </pc:sldMkLst>
      </pc:sldChg>
      <pc:sldChg chg="new del">
        <pc:chgData name="Jorge CASTRO MEJIA" userId="b042455986ff948d" providerId="LiveId" clId="{DCBF758A-C1B1-4EA4-BBF1-E21823747E75}" dt="2022-03-05T20:42:32.862" v="5211" actId="47"/>
        <pc:sldMkLst>
          <pc:docMk/>
          <pc:sldMk cId="4000262427" sldId="2060"/>
        </pc:sldMkLst>
      </pc:sldChg>
      <pc:sldChg chg="new del">
        <pc:chgData name="Jorge CASTRO MEJIA" userId="b042455986ff948d" providerId="LiveId" clId="{DCBF758A-C1B1-4EA4-BBF1-E21823747E75}" dt="2022-03-05T20:42:32.862" v="5211" actId="47"/>
        <pc:sldMkLst>
          <pc:docMk/>
          <pc:sldMk cId="2512835019" sldId="2061"/>
        </pc:sldMkLst>
      </pc:sldChg>
      <pc:sldChg chg="new del">
        <pc:chgData name="Jorge CASTRO MEJIA" userId="b042455986ff948d" providerId="LiveId" clId="{DCBF758A-C1B1-4EA4-BBF1-E21823747E75}" dt="2022-03-05T20:42:32.862" v="5211" actId="47"/>
        <pc:sldMkLst>
          <pc:docMk/>
          <pc:sldMk cId="4110471534" sldId="2062"/>
        </pc:sldMkLst>
      </pc:sldChg>
      <pc:sldChg chg="new del">
        <pc:chgData name="Jorge CASTRO MEJIA" userId="b042455986ff948d" providerId="LiveId" clId="{DCBF758A-C1B1-4EA4-BBF1-E21823747E75}" dt="2022-03-05T20:42:32.862" v="5211" actId="47"/>
        <pc:sldMkLst>
          <pc:docMk/>
          <pc:sldMk cId="123273031" sldId="2063"/>
        </pc:sldMkLst>
      </pc:sldChg>
      <pc:sldChg chg="new del">
        <pc:chgData name="Jorge CASTRO MEJIA" userId="b042455986ff948d" providerId="LiveId" clId="{DCBF758A-C1B1-4EA4-BBF1-E21823747E75}" dt="2022-03-05T20:42:32.862" v="5211" actId="47"/>
        <pc:sldMkLst>
          <pc:docMk/>
          <pc:sldMk cId="3910463397" sldId="2064"/>
        </pc:sldMkLst>
      </pc:sldChg>
      <pc:sldChg chg="new del">
        <pc:chgData name="Jorge CASTRO MEJIA" userId="b042455986ff948d" providerId="LiveId" clId="{DCBF758A-C1B1-4EA4-BBF1-E21823747E75}" dt="2022-03-05T20:42:32.862" v="5211" actId="47"/>
        <pc:sldMkLst>
          <pc:docMk/>
          <pc:sldMk cId="3019918321" sldId="2065"/>
        </pc:sldMkLst>
      </pc:sldChg>
      <pc:sldChg chg="new del">
        <pc:chgData name="Jorge CASTRO MEJIA" userId="b042455986ff948d" providerId="LiveId" clId="{DCBF758A-C1B1-4EA4-BBF1-E21823747E75}" dt="2022-03-05T20:42:32.862" v="5211" actId="47"/>
        <pc:sldMkLst>
          <pc:docMk/>
          <pc:sldMk cId="253672779" sldId="2066"/>
        </pc:sldMkLst>
      </pc:sldChg>
      <pc:sldChg chg="new del">
        <pc:chgData name="Jorge CASTRO MEJIA" userId="b042455986ff948d" providerId="LiveId" clId="{DCBF758A-C1B1-4EA4-BBF1-E21823747E75}" dt="2022-03-05T20:42:32.862" v="5211" actId="47"/>
        <pc:sldMkLst>
          <pc:docMk/>
          <pc:sldMk cId="1985021802" sldId="2067"/>
        </pc:sldMkLst>
      </pc:sldChg>
      <pc:sldChg chg="new del">
        <pc:chgData name="Jorge CASTRO MEJIA" userId="b042455986ff948d" providerId="LiveId" clId="{DCBF758A-C1B1-4EA4-BBF1-E21823747E75}" dt="2022-03-05T20:42:32.862" v="5211" actId="47"/>
        <pc:sldMkLst>
          <pc:docMk/>
          <pc:sldMk cId="687967372" sldId="2068"/>
        </pc:sldMkLst>
      </pc:sldChg>
      <pc:sldChg chg="new del">
        <pc:chgData name="Jorge CASTRO MEJIA" userId="b042455986ff948d" providerId="LiveId" clId="{DCBF758A-C1B1-4EA4-BBF1-E21823747E75}" dt="2022-03-05T20:42:32.862" v="5211" actId="47"/>
        <pc:sldMkLst>
          <pc:docMk/>
          <pc:sldMk cId="1732903023" sldId="2069"/>
        </pc:sldMkLst>
      </pc:sldChg>
      <pc:sldChg chg="new del">
        <pc:chgData name="Jorge CASTRO MEJIA" userId="b042455986ff948d" providerId="LiveId" clId="{DCBF758A-C1B1-4EA4-BBF1-E21823747E75}" dt="2022-03-05T20:42:32.862" v="5211" actId="47"/>
        <pc:sldMkLst>
          <pc:docMk/>
          <pc:sldMk cId="747720601" sldId="2070"/>
        </pc:sldMkLst>
      </pc:sldChg>
      <pc:sldChg chg="new del">
        <pc:chgData name="Jorge CASTRO MEJIA" userId="b042455986ff948d" providerId="LiveId" clId="{DCBF758A-C1B1-4EA4-BBF1-E21823747E75}" dt="2022-03-05T20:41:54.552" v="5210" actId="680"/>
        <pc:sldMkLst>
          <pc:docMk/>
          <pc:sldMk cId="3484430426" sldId="2071"/>
        </pc:sldMkLst>
      </pc:sldChg>
      <pc:sldChg chg="new del">
        <pc:chgData name="Jorge CASTRO MEJIA" userId="b042455986ff948d" providerId="LiveId" clId="{DCBF758A-C1B1-4EA4-BBF1-E21823747E75}" dt="2022-03-05T20:41:54.330" v="5209" actId="680"/>
        <pc:sldMkLst>
          <pc:docMk/>
          <pc:sldMk cId="1560393791" sldId="2072"/>
        </pc:sldMkLst>
      </pc:sldChg>
      <pc:sldChg chg="new del">
        <pc:chgData name="Jorge CASTRO MEJIA" userId="b042455986ff948d" providerId="LiveId" clId="{DCBF758A-C1B1-4EA4-BBF1-E21823747E75}" dt="2022-03-05T20:41:54.205" v="5208" actId="680"/>
        <pc:sldMkLst>
          <pc:docMk/>
          <pc:sldMk cId="557992093" sldId="2073"/>
        </pc:sldMkLst>
      </pc:sldChg>
      <pc:sldChg chg="new del">
        <pc:chgData name="Jorge CASTRO MEJIA" userId="b042455986ff948d" providerId="LiveId" clId="{DCBF758A-C1B1-4EA4-BBF1-E21823747E75}" dt="2022-03-05T20:41:54.096" v="5207" actId="680"/>
        <pc:sldMkLst>
          <pc:docMk/>
          <pc:sldMk cId="4243546344" sldId="2074"/>
        </pc:sldMkLst>
      </pc:sldChg>
      <pc:sldChg chg="new del">
        <pc:chgData name="Jorge CASTRO MEJIA" userId="b042455986ff948d" providerId="LiveId" clId="{DCBF758A-C1B1-4EA4-BBF1-E21823747E75}" dt="2022-03-05T20:41:54.033" v="5206" actId="680"/>
        <pc:sldMkLst>
          <pc:docMk/>
          <pc:sldMk cId="1272818840" sldId="2075"/>
        </pc:sldMkLst>
      </pc:sldChg>
      <pc:sldChg chg="new del">
        <pc:chgData name="Jorge CASTRO MEJIA" userId="b042455986ff948d" providerId="LiveId" clId="{DCBF758A-C1B1-4EA4-BBF1-E21823747E75}" dt="2022-03-05T20:41:53.955" v="5205" actId="680"/>
        <pc:sldMkLst>
          <pc:docMk/>
          <pc:sldMk cId="1235576064" sldId="2076"/>
        </pc:sldMkLst>
      </pc:sldChg>
      <pc:sldChg chg="new del">
        <pc:chgData name="Jorge CASTRO MEJIA" userId="b042455986ff948d" providerId="LiveId" clId="{DCBF758A-C1B1-4EA4-BBF1-E21823747E75}" dt="2022-03-05T20:41:53.877" v="5204" actId="680"/>
        <pc:sldMkLst>
          <pc:docMk/>
          <pc:sldMk cId="2453351988" sldId="2077"/>
        </pc:sldMkLst>
      </pc:sldChg>
      <pc:sldChg chg="new del">
        <pc:chgData name="Jorge CASTRO MEJIA" userId="b042455986ff948d" providerId="LiveId" clId="{DCBF758A-C1B1-4EA4-BBF1-E21823747E75}" dt="2022-03-05T20:41:53.814" v="5203" actId="680"/>
        <pc:sldMkLst>
          <pc:docMk/>
          <pc:sldMk cId="2382390242" sldId="2078"/>
        </pc:sldMkLst>
      </pc:sldChg>
      <pc:sldChg chg="new del">
        <pc:chgData name="Jorge CASTRO MEJIA" userId="b042455986ff948d" providerId="LiveId" clId="{DCBF758A-C1B1-4EA4-BBF1-E21823747E75}" dt="2022-03-05T20:41:53.736" v="5202" actId="680"/>
        <pc:sldMkLst>
          <pc:docMk/>
          <pc:sldMk cId="3957283399" sldId="2079"/>
        </pc:sldMkLst>
      </pc:sldChg>
      <pc:sldChg chg="new del">
        <pc:chgData name="Jorge CASTRO MEJIA" userId="b042455986ff948d" providerId="LiveId" clId="{DCBF758A-C1B1-4EA4-BBF1-E21823747E75}" dt="2022-03-05T20:41:53.674" v="5201" actId="680"/>
        <pc:sldMkLst>
          <pc:docMk/>
          <pc:sldMk cId="3302391283" sldId="2080"/>
        </pc:sldMkLst>
      </pc:sldChg>
      <pc:sldChg chg="new del">
        <pc:chgData name="Jorge CASTRO MEJIA" userId="b042455986ff948d" providerId="LiveId" clId="{DCBF758A-C1B1-4EA4-BBF1-E21823747E75}" dt="2022-03-05T20:41:53.596" v="5200" actId="680"/>
        <pc:sldMkLst>
          <pc:docMk/>
          <pc:sldMk cId="2252569059" sldId="2081"/>
        </pc:sldMkLst>
      </pc:sldChg>
      <pc:sldChg chg="new del">
        <pc:chgData name="Jorge CASTRO MEJIA" userId="b042455986ff948d" providerId="LiveId" clId="{DCBF758A-C1B1-4EA4-BBF1-E21823747E75}" dt="2022-03-05T20:41:53.533" v="5199" actId="680"/>
        <pc:sldMkLst>
          <pc:docMk/>
          <pc:sldMk cId="1650552162" sldId="2082"/>
        </pc:sldMkLst>
      </pc:sldChg>
      <pc:sldChg chg="new del">
        <pc:chgData name="Jorge CASTRO MEJIA" userId="b042455986ff948d" providerId="LiveId" clId="{DCBF758A-C1B1-4EA4-BBF1-E21823747E75}" dt="2022-03-05T20:41:53.019" v="5198" actId="680"/>
        <pc:sldMkLst>
          <pc:docMk/>
          <pc:sldMk cId="2794093847" sldId="2083"/>
        </pc:sldMkLst>
      </pc:sldChg>
      <pc:sldChg chg="new del">
        <pc:chgData name="Jorge CASTRO MEJIA" userId="b042455986ff948d" providerId="LiveId" clId="{DCBF758A-C1B1-4EA4-BBF1-E21823747E75}" dt="2022-03-05T20:41:52.847" v="5197" actId="680"/>
        <pc:sldMkLst>
          <pc:docMk/>
          <pc:sldMk cId="2911297402" sldId="2084"/>
        </pc:sldMkLst>
      </pc:sldChg>
      <pc:sldChg chg="new del">
        <pc:chgData name="Jorge CASTRO MEJIA" userId="b042455986ff948d" providerId="LiveId" clId="{DCBF758A-C1B1-4EA4-BBF1-E21823747E75}" dt="2022-03-05T20:41:52.659" v="5196" actId="680"/>
        <pc:sldMkLst>
          <pc:docMk/>
          <pc:sldMk cId="2302135078" sldId="2085"/>
        </pc:sldMkLst>
      </pc:sldChg>
      <pc:sldChg chg="new del">
        <pc:chgData name="Jorge CASTRO MEJIA" userId="b042455986ff948d" providerId="LiveId" clId="{DCBF758A-C1B1-4EA4-BBF1-E21823747E75}" dt="2022-03-05T20:41:52.472" v="5195" actId="680"/>
        <pc:sldMkLst>
          <pc:docMk/>
          <pc:sldMk cId="1267000866" sldId="2086"/>
        </pc:sldMkLst>
      </pc:sldChg>
      <pc:sldChg chg="new del">
        <pc:chgData name="Jorge CASTRO MEJIA" userId="b042455986ff948d" providerId="LiveId" clId="{DCBF758A-C1B1-4EA4-BBF1-E21823747E75}" dt="2022-03-05T20:41:52.253" v="5194" actId="680"/>
        <pc:sldMkLst>
          <pc:docMk/>
          <pc:sldMk cId="2366847998" sldId="2087"/>
        </pc:sldMkLst>
      </pc:sldChg>
      <pc:sldChg chg="new del">
        <pc:chgData name="Jorge CASTRO MEJIA" userId="b042455986ff948d" providerId="LiveId" clId="{DCBF758A-C1B1-4EA4-BBF1-E21823747E75}" dt="2022-03-05T20:41:46.389" v="5193" actId="680"/>
        <pc:sldMkLst>
          <pc:docMk/>
          <pc:sldMk cId="206017607" sldId="2088"/>
        </pc:sldMkLst>
      </pc:sldChg>
      <pc:sldChg chg="new del">
        <pc:chgData name="Jorge CASTRO MEJIA" userId="b042455986ff948d" providerId="LiveId" clId="{DCBF758A-C1B1-4EA4-BBF1-E21823747E75}" dt="2022-03-05T20:41:44.379" v="5192" actId="680"/>
        <pc:sldMkLst>
          <pc:docMk/>
          <pc:sldMk cId="439619993" sldId="2089"/>
        </pc:sldMkLst>
      </pc:sldChg>
      <pc:sldChg chg="new del">
        <pc:chgData name="Jorge CASTRO MEJIA" userId="b042455986ff948d" providerId="LiveId" clId="{DCBF758A-C1B1-4EA4-BBF1-E21823747E75}" dt="2022-03-05T20:41:42.921" v="5191" actId="680"/>
        <pc:sldMkLst>
          <pc:docMk/>
          <pc:sldMk cId="3235958723" sldId="2090"/>
        </pc:sldMkLst>
      </pc:sldChg>
      <pc:sldMasterChg chg="delSldLayout">
        <pc:chgData name="Jorge CASTRO MEJIA" userId="b042455986ff948d" providerId="LiveId" clId="{DCBF758A-C1B1-4EA4-BBF1-E21823747E75}" dt="2022-02-25T01:09:29.350" v="34" actId="47"/>
        <pc:sldMasterMkLst>
          <pc:docMk/>
          <pc:sldMasterMk cId="1044981132" sldId="2147483660"/>
        </pc:sldMasterMkLst>
        <pc:sldLayoutChg chg="del">
          <pc:chgData name="Jorge CASTRO MEJIA" userId="b042455986ff948d" providerId="LiveId" clId="{DCBF758A-C1B1-4EA4-BBF1-E21823747E75}" dt="2022-02-25T01:09:29.350" v="34" actId="47"/>
          <pc:sldLayoutMkLst>
            <pc:docMk/>
            <pc:sldMasterMk cId="1044981132" sldId="2147483660"/>
            <pc:sldLayoutMk cId="426717264"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3/8/2022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88538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020699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86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27675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1006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8407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34835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1887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69968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0371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2610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6553480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8897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5509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2007605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967833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826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4719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33593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3469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204351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9302" y="1889526"/>
            <a:ext cx="6110950" cy="1067930"/>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4000" spc="-76" dirty="0">
                <a:solidFill>
                  <a:srgbClr val="FFFFFF"/>
                </a:solidFill>
                <a:latin typeface="Segoe UI Light" panose="020B0502040204020203" pitchFamily="34" charset="0"/>
                <a:cs typeface="Segoe UI Light" panose="020B0502040204020203" pitchFamily="34" charset="0"/>
              </a:rPr>
              <a:t>Mid-BootCamp Project</a:t>
            </a:r>
            <a:br>
              <a:rPr lang="en-GB" sz="4000" spc="-76" dirty="0">
                <a:solidFill>
                  <a:srgbClr val="FFFFFF"/>
                </a:solidFill>
                <a:latin typeface="Segoe UI Light" panose="020B0502040204020203" pitchFamily="34" charset="0"/>
                <a:cs typeface="Segoe UI Light" panose="020B0502040204020203" pitchFamily="34" charset="0"/>
              </a:rPr>
            </a:br>
            <a:br>
              <a:rPr lang="en-GB" sz="4000" spc="-76" dirty="0">
                <a:solidFill>
                  <a:srgbClr val="FFFFFF"/>
                </a:solidFill>
                <a:latin typeface="Segoe UI Light" panose="020B0502040204020203" pitchFamily="34" charset="0"/>
                <a:cs typeface="Segoe UI Light" panose="020B0502040204020203" pitchFamily="34" charset="0"/>
              </a:rPr>
            </a:br>
            <a:br>
              <a:rPr lang="en-GB" sz="3600" dirty="0">
                <a:solidFill>
                  <a:srgbClr val="FFFFFF"/>
                </a:solidFill>
                <a:latin typeface="Segoe UI"/>
              </a:rPr>
            </a:br>
            <a:endParaRPr lang="en-GB"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67682" y="2860741"/>
            <a:ext cx="5291876" cy="1229543"/>
          </a:xfrm>
          <a:prstGeom prst="rect">
            <a:avLst/>
          </a:prstGeom>
        </p:spPr>
        <p:txBody>
          <a:bodyPr vert="horz" wrap="square" lIns="164592" tIns="109728" rIns="164592"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sz="3200" spc="-76" dirty="0">
                <a:solidFill>
                  <a:srgbClr val="FFFFFF"/>
                </a:solidFill>
                <a:latin typeface="Segoe UI Light" panose="020B0502040204020203" pitchFamily="34" charset="0"/>
                <a:cs typeface="Segoe UI Light" panose="020B0502040204020203" pitchFamily="34" charset="0"/>
              </a:rPr>
              <a:t>Build and deploy a Data Ingestion Pipeline - Pull</a:t>
            </a:r>
            <a:endParaRPr lang="en-GB" dirty="0"/>
          </a:p>
        </p:txBody>
      </p:sp>
      <p:sp>
        <p:nvSpPr>
          <p:cNvPr id="2" name="TextBox 1">
            <a:extLst>
              <a:ext uri="{FF2B5EF4-FFF2-40B4-BE49-F238E27FC236}">
                <a16:creationId xmlns:a16="http://schemas.microsoft.com/office/drawing/2014/main" id="{451C9464-726C-4CFE-B869-A132FEA27559}"/>
              </a:ext>
            </a:extLst>
          </p:cNvPr>
          <p:cNvSpPr txBox="1"/>
          <p:nvPr/>
        </p:nvSpPr>
        <p:spPr>
          <a:xfrm>
            <a:off x="267682" y="4710718"/>
            <a:ext cx="4378250" cy="1037207"/>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Jorge Castro DAPT NOV 2021</a:t>
            </a:r>
          </a:p>
          <a:p>
            <a:pPr>
              <a:lnSpc>
                <a:spcPct val="90000"/>
              </a:lnSpc>
              <a:spcAft>
                <a:spcPts val="600"/>
              </a:spcAft>
            </a:pPr>
            <a:r>
              <a:rPr lang="de-DE" sz="2400" dirty="0">
                <a:gradFill>
                  <a:gsLst>
                    <a:gs pos="2917">
                      <a:schemeClr val="tx1"/>
                    </a:gs>
                    <a:gs pos="30000">
                      <a:schemeClr val="tx1"/>
                    </a:gs>
                  </a:gsLst>
                  <a:lin ang="5400000" scaled="0"/>
                </a:gradFill>
              </a:rPr>
              <a:t>05 March 2022</a:t>
            </a: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03" y="2210645"/>
            <a:ext cx="7216348" cy="1344703"/>
          </a:xfrm>
        </p:spPr>
        <p:txBody>
          <a:bodyPr/>
          <a:lstStyle/>
          <a:p>
            <a:pPr>
              <a:buSzPct val="90000"/>
            </a:pPr>
            <a:r>
              <a:rPr lang="en-US" sz="3530" dirty="0">
                <a:solidFill>
                  <a:schemeClr val="tx1"/>
                </a:solidFill>
              </a:rPr>
              <a:t>Wrap-up</a:t>
            </a:r>
            <a:br>
              <a:rPr lang="en-US" sz="3530" dirty="0">
                <a:solidFill>
                  <a:schemeClr val="tx1"/>
                </a:solidFill>
              </a:rPr>
            </a:br>
            <a:br>
              <a:rPr lang="en-US" sz="3530" dirty="0">
                <a:solidFill>
                  <a:schemeClr val="tx1"/>
                </a:solidFill>
              </a:rPr>
            </a:br>
            <a:r>
              <a:rPr lang="en-US" sz="3530" dirty="0">
                <a:solidFill>
                  <a:schemeClr val="tx1"/>
                </a:solidFill>
              </a:rPr>
              <a:t>Issues and blockers</a:t>
            </a:r>
            <a:endParaRPr lang="en-US" sz="3970" b="1" dirty="0">
              <a:solidFill>
                <a:schemeClr val="tx1"/>
              </a:solidFill>
            </a:endParaRPr>
          </a:p>
        </p:txBody>
      </p:sp>
      <p:grpSp>
        <p:nvGrpSpPr>
          <p:cNvPr id="5" name="Group 258">
            <a:extLst>
              <a:ext uri="{FF2B5EF4-FFF2-40B4-BE49-F238E27FC236}">
                <a16:creationId xmlns:a16="http://schemas.microsoft.com/office/drawing/2014/main" id="{DD154CBF-8310-4612-8AFD-15D8092F05C3}"/>
              </a:ext>
            </a:extLst>
          </p:cNvPr>
          <p:cNvGrpSpPr>
            <a:grpSpLocks noChangeAspect="1"/>
          </p:cNvGrpSpPr>
          <p:nvPr/>
        </p:nvGrpSpPr>
        <p:grpSpPr bwMode="auto">
          <a:xfrm>
            <a:off x="8244247" y="363260"/>
            <a:ext cx="1718620" cy="5930918"/>
            <a:chOff x="1593" y="1801"/>
            <a:chExt cx="612" cy="2112"/>
          </a:xfrm>
        </p:grpSpPr>
        <p:sp>
          <p:nvSpPr>
            <p:cNvPr id="6" name="AutoShape 257">
              <a:extLst>
                <a:ext uri="{FF2B5EF4-FFF2-40B4-BE49-F238E27FC236}">
                  <a16:creationId xmlns:a16="http://schemas.microsoft.com/office/drawing/2014/main" id="{069D3DDB-2305-47A1-9353-0EF30B9691BA}"/>
                </a:ext>
              </a:extLst>
            </p:cNvPr>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60">
              <a:extLst>
                <a:ext uri="{FF2B5EF4-FFF2-40B4-BE49-F238E27FC236}">
                  <a16:creationId xmlns:a16="http://schemas.microsoft.com/office/drawing/2014/main" id="{8864DBA3-D7A7-4032-B446-8AC0B3756ED0}"/>
                </a:ext>
              </a:extLst>
            </p:cNvPr>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261">
              <a:extLst>
                <a:ext uri="{FF2B5EF4-FFF2-40B4-BE49-F238E27FC236}">
                  <a16:creationId xmlns:a16="http://schemas.microsoft.com/office/drawing/2014/main" id="{A2B2DCD2-2B3C-456D-B609-F4DFE9F60964}"/>
                </a:ext>
              </a:extLst>
            </p:cNvPr>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62">
              <a:extLst>
                <a:ext uri="{FF2B5EF4-FFF2-40B4-BE49-F238E27FC236}">
                  <a16:creationId xmlns:a16="http://schemas.microsoft.com/office/drawing/2014/main" id="{52655296-7C1B-4D8F-BED7-2BE2CA10066D}"/>
                </a:ext>
              </a:extLst>
            </p:cNvPr>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63">
              <a:extLst>
                <a:ext uri="{FF2B5EF4-FFF2-40B4-BE49-F238E27FC236}">
                  <a16:creationId xmlns:a16="http://schemas.microsoft.com/office/drawing/2014/main" id="{C8391DB6-1D99-4672-93EF-80B9E99182C6}"/>
                </a:ext>
              </a:extLst>
            </p:cNvPr>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4">
              <a:extLst>
                <a:ext uri="{FF2B5EF4-FFF2-40B4-BE49-F238E27FC236}">
                  <a16:creationId xmlns:a16="http://schemas.microsoft.com/office/drawing/2014/main" id="{5A81FCB4-1FD6-40E1-B4F3-8013FE64C070}"/>
                </a:ext>
              </a:extLst>
            </p:cNvPr>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65">
              <a:extLst>
                <a:ext uri="{FF2B5EF4-FFF2-40B4-BE49-F238E27FC236}">
                  <a16:creationId xmlns:a16="http://schemas.microsoft.com/office/drawing/2014/main" id="{919D41BF-4953-449A-B494-6B41944713FE}"/>
                </a:ext>
              </a:extLst>
            </p:cNvPr>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6">
              <a:extLst>
                <a:ext uri="{FF2B5EF4-FFF2-40B4-BE49-F238E27FC236}">
                  <a16:creationId xmlns:a16="http://schemas.microsoft.com/office/drawing/2014/main" id="{2696E812-B3BE-44D4-9A63-6EFEA7FAC942}"/>
                </a:ext>
              </a:extLst>
            </p:cNvPr>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7">
              <a:extLst>
                <a:ext uri="{FF2B5EF4-FFF2-40B4-BE49-F238E27FC236}">
                  <a16:creationId xmlns:a16="http://schemas.microsoft.com/office/drawing/2014/main" id="{C5486D3A-0739-44F9-B82E-C94A4B83624F}"/>
                </a:ext>
              </a:extLst>
            </p:cNvPr>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8">
              <a:extLst>
                <a:ext uri="{FF2B5EF4-FFF2-40B4-BE49-F238E27FC236}">
                  <a16:creationId xmlns:a16="http://schemas.microsoft.com/office/drawing/2014/main" id="{B7EE8AF7-6C5E-4AB2-937D-1ADDD300C66F}"/>
                </a:ext>
              </a:extLst>
            </p:cNvPr>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9">
              <a:extLst>
                <a:ext uri="{FF2B5EF4-FFF2-40B4-BE49-F238E27FC236}">
                  <a16:creationId xmlns:a16="http://schemas.microsoft.com/office/drawing/2014/main" id="{90585F86-7EBE-494A-8294-0790E1252C1F}"/>
                </a:ext>
              </a:extLst>
            </p:cNvPr>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0">
              <a:extLst>
                <a:ext uri="{FF2B5EF4-FFF2-40B4-BE49-F238E27FC236}">
                  <a16:creationId xmlns:a16="http://schemas.microsoft.com/office/drawing/2014/main" id="{E1A2F79D-CD8C-42C2-841B-EACAC0866B44}"/>
                </a:ext>
              </a:extLst>
            </p:cNvPr>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1">
              <a:extLst>
                <a:ext uri="{FF2B5EF4-FFF2-40B4-BE49-F238E27FC236}">
                  <a16:creationId xmlns:a16="http://schemas.microsoft.com/office/drawing/2014/main" id="{E279A402-13BF-4D63-A7D0-69392586DE7A}"/>
                </a:ext>
              </a:extLst>
            </p:cNvPr>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72">
              <a:extLst>
                <a:ext uri="{FF2B5EF4-FFF2-40B4-BE49-F238E27FC236}">
                  <a16:creationId xmlns:a16="http://schemas.microsoft.com/office/drawing/2014/main" id="{222B0657-0B64-46D3-B9B9-B88E1ACC5DC0}"/>
                </a:ext>
              </a:extLst>
            </p:cNvPr>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3">
              <a:extLst>
                <a:ext uri="{FF2B5EF4-FFF2-40B4-BE49-F238E27FC236}">
                  <a16:creationId xmlns:a16="http://schemas.microsoft.com/office/drawing/2014/main" id="{4CF120CF-118A-4D91-9720-A8AFB172E545}"/>
                </a:ext>
              </a:extLst>
            </p:cNvPr>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4">
              <a:extLst>
                <a:ext uri="{FF2B5EF4-FFF2-40B4-BE49-F238E27FC236}">
                  <a16:creationId xmlns:a16="http://schemas.microsoft.com/office/drawing/2014/main" id="{3BFD3A7D-7AD8-48A0-90F0-8BEEA2EDB642}"/>
                </a:ext>
              </a:extLst>
            </p:cNvPr>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5">
              <a:extLst>
                <a:ext uri="{FF2B5EF4-FFF2-40B4-BE49-F238E27FC236}">
                  <a16:creationId xmlns:a16="http://schemas.microsoft.com/office/drawing/2014/main" id="{AA030B64-A125-4280-A543-DBFF80AFB697}"/>
                </a:ext>
              </a:extLst>
            </p:cNvPr>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76">
              <a:extLst>
                <a:ext uri="{FF2B5EF4-FFF2-40B4-BE49-F238E27FC236}">
                  <a16:creationId xmlns:a16="http://schemas.microsoft.com/office/drawing/2014/main" id="{6ACBD59F-67B9-46D8-ABA9-FDA391B90D7A}"/>
                </a:ext>
              </a:extLst>
            </p:cNvPr>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7">
              <a:extLst>
                <a:ext uri="{FF2B5EF4-FFF2-40B4-BE49-F238E27FC236}">
                  <a16:creationId xmlns:a16="http://schemas.microsoft.com/office/drawing/2014/main" id="{63E3259C-D1D2-40AC-BEC9-BC4B27D906EC}"/>
                </a:ext>
              </a:extLst>
            </p:cNvPr>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8">
              <a:extLst>
                <a:ext uri="{FF2B5EF4-FFF2-40B4-BE49-F238E27FC236}">
                  <a16:creationId xmlns:a16="http://schemas.microsoft.com/office/drawing/2014/main" id="{544ECDC7-BE34-458F-B8E7-74BE8ABAC015}"/>
                </a:ext>
              </a:extLst>
            </p:cNvPr>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79">
              <a:extLst>
                <a:ext uri="{FF2B5EF4-FFF2-40B4-BE49-F238E27FC236}">
                  <a16:creationId xmlns:a16="http://schemas.microsoft.com/office/drawing/2014/main" id="{FD95C4A2-A01D-4D87-93A4-05BE66655C0C}"/>
                </a:ext>
              </a:extLst>
            </p:cNvPr>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0">
              <a:extLst>
                <a:ext uri="{FF2B5EF4-FFF2-40B4-BE49-F238E27FC236}">
                  <a16:creationId xmlns:a16="http://schemas.microsoft.com/office/drawing/2014/main" id="{7A0C8E80-7BB6-4127-B27A-3D4D6A8149EA}"/>
                </a:ext>
              </a:extLst>
            </p:cNvPr>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1">
              <a:extLst>
                <a:ext uri="{FF2B5EF4-FFF2-40B4-BE49-F238E27FC236}">
                  <a16:creationId xmlns:a16="http://schemas.microsoft.com/office/drawing/2014/main" id="{0ADC002E-71AB-422F-B9B3-D4F078A0E64C}"/>
                </a:ext>
              </a:extLst>
            </p:cNvPr>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2">
              <a:extLst>
                <a:ext uri="{FF2B5EF4-FFF2-40B4-BE49-F238E27FC236}">
                  <a16:creationId xmlns:a16="http://schemas.microsoft.com/office/drawing/2014/main" id="{C23FCFAC-9B49-482D-BAF9-ACF189BEA6B9}"/>
                </a:ext>
              </a:extLst>
            </p:cNvPr>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3">
              <a:extLst>
                <a:ext uri="{FF2B5EF4-FFF2-40B4-BE49-F238E27FC236}">
                  <a16:creationId xmlns:a16="http://schemas.microsoft.com/office/drawing/2014/main" id="{072EC3CD-46E4-4613-B0BA-6F079451222D}"/>
                </a:ext>
              </a:extLst>
            </p:cNvPr>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4">
              <a:extLst>
                <a:ext uri="{FF2B5EF4-FFF2-40B4-BE49-F238E27FC236}">
                  <a16:creationId xmlns:a16="http://schemas.microsoft.com/office/drawing/2014/main" id="{9A0D3E0F-CB97-445E-97C1-A38FDF3CDBB4}"/>
                </a:ext>
              </a:extLst>
            </p:cNvPr>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5">
              <a:extLst>
                <a:ext uri="{FF2B5EF4-FFF2-40B4-BE49-F238E27FC236}">
                  <a16:creationId xmlns:a16="http://schemas.microsoft.com/office/drawing/2014/main" id="{9C482966-0A7F-423A-9791-FC033F64AECD}"/>
                </a:ext>
              </a:extLst>
            </p:cNvPr>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6">
              <a:extLst>
                <a:ext uri="{FF2B5EF4-FFF2-40B4-BE49-F238E27FC236}">
                  <a16:creationId xmlns:a16="http://schemas.microsoft.com/office/drawing/2014/main" id="{BDCC9773-1CB4-4DE8-87F5-0D92C5AB2621}"/>
                </a:ext>
              </a:extLst>
            </p:cNvPr>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7">
              <a:extLst>
                <a:ext uri="{FF2B5EF4-FFF2-40B4-BE49-F238E27FC236}">
                  <a16:creationId xmlns:a16="http://schemas.microsoft.com/office/drawing/2014/main" id="{059396EC-5E1C-4875-AE9E-D6561F2D8C69}"/>
                </a:ext>
              </a:extLst>
            </p:cNvPr>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88">
              <a:extLst>
                <a:ext uri="{FF2B5EF4-FFF2-40B4-BE49-F238E27FC236}">
                  <a16:creationId xmlns:a16="http://schemas.microsoft.com/office/drawing/2014/main" id="{F298BBAE-4A64-4990-8FA8-F72FEF7D42BD}"/>
                </a:ext>
              </a:extLst>
            </p:cNvPr>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9">
              <a:extLst>
                <a:ext uri="{FF2B5EF4-FFF2-40B4-BE49-F238E27FC236}">
                  <a16:creationId xmlns:a16="http://schemas.microsoft.com/office/drawing/2014/main" id="{B6F56531-6AD7-438F-BAAD-E4917538AF4F}"/>
                </a:ext>
              </a:extLst>
            </p:cNvPr>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0">
              <a:extLst>
                <a:ext uri="{FF2B5EF4-FFF2-40B4-BE49-F238E27FC236}">
                  <a16:creationId xmlns:a16="http://schemas.microsoft.com/office/drawing/2014/main" id="{D7DA58C6-908A-4875-B55E-01C0D380355C}"/>
                </a:ext>
              </a:extLst>
            </p:cNvPr>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1">
              <a:extLst>
                <a:ext uri="{FF2B5EF4-FFF2-40B4-BE49-F238E27FC236}">
                  <a16:creationId xmlns:a16="http://schemas.microsoft.com/office/drawing/2014/main" id="{E02A8D56-721C-4527-95B4-8B1CFABBDE27}"/>
                </a:ext>
              </a:extLst>
            </p:cNvPr>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2">
              <a:extLst>
                <a:ext uri="{FF2B5EF4-FFF2-40B4-BE49-F238E27FC236}">
                  <a16:creationId xmlns:a16="http://schemas.microsoft.com/office/drawing/2014/main" id="{7CC4A390-9C7A-4BB3-988C-70986AC5C7F0}"/>
                </a:ext>
              </a:extLst>
            </p:cNvPr>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93">
              <a:extLst>
                <a:ext uri="{FF2B5EF4-FFF2-40B4-BE49-F238E27FC236}">
                  <a16:creationId xmlns:a16="http://schemas.microsoft.com/office/drawing/2014/main" id="{C5A4BFAC-21EC-4C74-9B0E-C262ED0B4956}"/>
                </a:ext>
              </a:extLst>
            </p:cNvPr>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94">
              <a:extLst>
                <a:ext uri="{FF2B5EF4-FFF2-40B4-BE49-F238E27FC236}">
                  <a16:creationId xmlns:a16="http://schemas.microsoft.com/office/drawing/2014/main" id="{6BEE7C1D-5AC2-45BA-9AB6-3470D78B87CF}"/>
                </a:ext>
              </a:extLst>
            </p:cNvPr>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95">
              <a:extLst>
                <a:ext uri="{FF2B5EF4-FFF2-40B4-BE49-F238E27FC236}">
                  <a16:creationId xmlns:a16="http://schemas.microsoft.com/office/drawing/2014/main" id="{1FF6896A-CB1F-4AD5-99C7-C25C932D4559}"/>
                </a:ext>
              </a:extLst>
            </p:cNvPr>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6">
              <a:extLst>
                <a:ext uri="{FF2B5EF4-FFF2-40B4-BE49-F238E27FC236}">
                  <a16:creationId xmlns:a16="http://schemas.microsoft.com/office/drawing/2014/main" id="{8BBFFB61-C614-4EDF-BADA-25CEFCEB0BF7}"/>
                </a:ext>
              </a:extLst>
            </p:cNvPr>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7">
              <a:extLst>
                <a:ext uri="{FF2B5EF4-FFF2-40B4-BE49-F238E27FC236}">
                  <a16:creationId xmlns:a16="http://schemas.microsoft.com/office/drawing/2014/main" id="{1CDE5011-B9A7-4678-9F00-685F37456318}"/>
                </a:ext>
              </a:extLst>
            </p:cNvPr>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8">
              <a:extLst>
                <a:ext uri="{FF2B5EF4-FFF2-40B4-BE49-F238E27FC236}">
                  <a16:creationId xmlns:a16="http://schemas.microsoft.com/office/drawing/2014/main" id="{4A058316-A0BB-4366-A21C-077E27C5FF39}"/>
                </a:ext>
              </a:extLst>
            </p:cNvPr>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99">
              <a:extLst>
                <a:ext uri="{FF2B5EF4-FFF2-40B4-BE49-F238E27FC236}">
                  <a16:creationId xmlns:a16="http://schemas.microsoft.com/office/drawing/2014/main" id="{0A8DC503-D42A-4F89-A8DC-9E4DB29382F0}"/>
                </a:ext>
              </a:extLst>
            </p:cNvPr>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00">
              <a:extLst>
                <a:ext uri="{FF2B5EF4-FFF2-40B4-BE49-F238E27FC236}">
                  <a16:creationId xmlns:a16="http://schemas.microsoft.com/office/drawing/2014/main" id="{E57CFAA0-76A4-4F53-AE63-83C5E3B064E7}"/>
                </a:ext>
              </a:extLst>
            </p:cNvPr>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01">
              <a:extLst>
                <a:ext uri="{FF2B5EF4-FFF2-40B4-BE49-F238E27FC236}">
                  <a16:creationId xmlns:a16="http://schemas.microsoft.com/office/drawing/2014/main" id="{741C3085-028C-4094-BEA5-52E9FF11AC04}"/>
                </a:ext>
              </a:extLst>
            </p:cNvPr>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2">
              <a:extLst>
                <a:ext uri="{FF2B5EF4-FFF2-40B4-BE49-F238E27FC236}">
                  <a16:creationId xmlns:a16="http://schemas.microsoft.com/office/drawing/2014/main" id="{303A0ED2-1E26-402A-916C-5D2CC3A5424F}"/>
                </a:ext>
              </a:extLst>
            </p:cNvPr>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03">
              <a:extLst>
                <a:ext uri="{FF2B5EF4-FFF2-40B4-BE49-F238E27FC236}">
                  <a16:creationId xmlns:a16="http://schemas.microsoft.com/office/drawing/2014/main" id="{F1F8744E-FF8A-43F2-98C7-CEDD995ADFA8}"/>
                </a:ext>
              </a:extLst>
            </p:cNvPr>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4">
              <a:extLst>
                <a:ext uri="{FF2B5EF4-FFF2-40B4-BE49-F238E27FC236}">
                  <a16:creationId xmlns:a16="http://schemas.microsoft.com/office/drawing/2014/main" id="{8AFF1BB3-EDF5-4854-BE14-9A1503C0F54B}"/>
                </a:ext>
              </a:extLst>
            </p:cNvPr>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5">
              <a:extLst>
                <a:ext uri="{FF2B5EF4-FFF2-40B4-BE49-F238E27FC236}">
                  <a16:creationId xmlns:a16="http://schemas.microsoft.com/office/drawing/2014/main" id="{15F07ACC-92BE-42F2-BC07-B209925B30F4}"/>
                </a:ext>
              </a:extLst>
            </p:cNvPr>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6">
              <a:extLst>
                <a:ext uri="{FF2B5EF4-FFF2-40B4-BE49-F238E27FC236}">
                  <a16:creationId xmlns:a16="http://schemas.microsoft.com/office/drawing/2014/main" id="{F4F726C4-DDF2-436F-AE60-B63956A613D0}"/>
                </a:ext>
              </a:extLst>
            </p:cNvPr>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7">
              <a:extLst>
                <a:ext uri="{FF2B5EF4-FFF2-40B4-BE49-F238E27FC236}">
                  <a16:creationId xmlns:a16="http://schemas.microsoft.com/office/drawing/2014/main" id="{3D6C0134-3D92-4466-8E1E-492DCA3CA7F4}"/>
                </a:ext>
              </a:extLst>
            </p:cNvPr>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08">
              <a:extLst>
                <a:ext uri="{FF2B5EF4-FFF2-40B4-BE49-F238E27FC236}">
                  <a16:creationId xmlns:a16="http://schemas.microsoft.com/office/drawing/2014/main" id="{9BB2BC1E-B969-47E6-B28A-843F17CE7CCB}"/>
                </a:ext>
              </a:extLst>
            </p:cNvPr>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09">
              <a:extLst>
                <a:ext uri="{FF2B5EF4-FFF2-40B4-BE49-F238E27FC236}">
                  <a16:creationId xmlns:a16="http://schemas.microsoft.com/office/drawing/2014/main" id="{35283C0B-8337-4EB6-BA85-6D2553D5DE61}"/>
                </a:ext>
              </a:extLst>
            </p:cNvPr>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10">
              <a:extLst>
                <a:ext uri="{FF2B5EF4-FFF2-40B4-BE49-F238E27FC236}">
                  <a16:creationId xmlns:a16="http://schemas.microsoft.com/office/drawing/2014/main" id="{AF74EFF1-AFA1-434F-9F66-3BA1B69C59C4}"/>
                </a:ext>
              </a:extLst>
            </p:cNvPr>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11">
              <a:extLst>
                <a:ext uri="{FF2B5EF4-FFF2-40B4-BE49-F238E27FC236}">
                  <a16:creationId xmlns:a16="http://schemas.microsoft.com/office/drawing/2014/main" id="{082BF44C-D490-442D-B8FB-EFAA42211E75}"/>
                </a:ext>
              </a:extLst>
            </p:cNvPr>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12">
              <a:extLst>
                <a:ext uri="{FF2B5EF4-FFF2-40B4-BE49-F238E27FC236}">
                  <a16:creationId xmlns:a16="http://schemas.microsoft.com/office/drawing/2014/main" id="{6E243665-930B-4A39-AA7F-93CE39FD1DBD}"/>
                </a:ext>
              </a:extLst>
            </p:cNvPr>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3">
              <a:extLst>
                <a:ext uri="{FF2B5EF4-FFF2-40B4-BE49-F238E27FC236}">
                  <a16:creationId xmlns:a16="http://schemas.microsoft.com/office/drawing/2014/main" id="{C03802D4-A105-4617-A836-1EA971988016}"/>
                </a:ext>
              </a:extLst>
            </p:cNvPr>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14">
              <a:extLst>
                <a:ext uri="{FF2B5EF4-FFF2-40B4-BE49-F238E27FC236}">
                  <a16:creationId xmlns:a16="http://schemas.microsoft.com/office/drawing/2014/main" id="{698440E0-AC14-41D9-82F6-31D6D29AD69B}"/>
                </a:ext>
              </a:extLst>
            </p:cNvPr>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5">
              <a:extLst>
                <a:ext uri="{FF2B5EF4-FFF2-40B4-BE49-F238E27FC236}">
                  <a16:creationId xmlns:a16="http://schemas.microsoft.com/office/drawing/2014/main" id="{598827C5-C6A1-418B-99E1-6C0C76FBC26E}"/>
                </a:ext>
              </a:extLst>
            </p:cNvPr>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6">
              <a:extLst>
                <a:ext uri="{FF2B5EF4-FFF2-40B4-BE49-F238E27FC236}">
                  <a16:creationId xmlns:a16="http://schemas.microsoft.com/office/drawing/2014/main" id="{E1EBE344-04C3-42B3-A213-180DD7072372}"/>
                </a:ext>
              </a:extLst>
            </p:cNvPr>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7">
              <a:extLst>
                <a:ext uri="{FF2B5EF4-FFF2-40B4-BE49-F238E27FC236}">
                  <a16:creationId xmlns:a16="http://schemas.microsoft.com/office/drawing/2014/main" id="{4132B878-DC13-4EAF-8019-AEBAC7853492}"/>
                </a:ext>
              </a:extLst>
            </p:cNvPr>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8">
              <a:extLst>
                <a:ext uri="{FF2B5EF4-FFF2-40B4-BE49-F238E27FC236}">
                  <a16:creationId xmlns:a16="http://schemas.microsoft.com/office/drawing/2014/main" id="{6F8510BB-AC00-4099-894C-8211C57C1C5B}"/>
                </a:ext>
              </a:extLst>
            </p:cNvPr>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9">
              <a:extLst>
                <a:ext uri="{FF2B5EF4-FFF2-40B4-BE49-F238E27FC236}">
                  <a16:creationId xmlns:a16="http://schemas.microsoft.com/office/drawing/2014/main" id="{2717EB37-F0D1-41FC-8D17-77B25D5A4D81}"/>
                </a:ext>
              </a:extLst>
            </p:cNvPr>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20">
              <a:extLst>
                <a:ext uri="{FF2B5EF4-FFF2-40B4-BE49-F238E27FC236}">
                  <a16:creationId xmlns:a16="http://schemas.microsoft.com/office/drawing/2014/main" id="{B3A7F0B9-CA26-4685-99B0-A5B2ED83F42D}"/>
                </a:ext>
              </a:extLst>
            </p:cNvPr>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1">
              <a:extLst>
                <a:ext uri="{FF2B5EF4-FFF2-40B4-BE49-F238E27FC236}">
                  <a16:creationId xmlns:a16="http://schemas.microsoft.com/office/drawing/2014/main" id="{D5A27CED-14FE-4CDE-A25F-C1F071756D2C}"/>
                </a:ext>
              </a:extLst>
            </p:cNvPr>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2">
              <a:extLst>
                <a:ext uri="{FF2B5EF4-FFF2-40B4-BE49-F238E27FC236}">
                  <a16:creationId xmlns:a16="http://schemas.microsoft.com/office/drawing/2014/main" id="{8D958885-45A4-40EC-8A3D-19E2A6369EC6}"/>
                </a:ext>
              </a:extLst>
            </p:cNvPr>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3">
              <a:extLst>
                <a:ext uri="{FF2B5EF4-FFF2-40B4-BE49-F238E27FC236}">
                  <a16:creationId xmlns:a16="http://schemas.microsoft.com/office/drawing/2014/main" id="{4E777E56-7E38-4F22-BB5C-357AAD17D3C6}"/>
                </a:ext>
              </a:extLst>
            </p:cNvPr>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4">
              <a:extLst>
                <a:ext uri="{FF2B5EF4-FFF2-40B4-BE49-F238E27FC236}">
                  <a16:creationId xmlns:a16="http://schemas.microsoft.com/office/drawing/2014/main" id="{C7DE893F-56CA-430A-BCA6-851EC1A6F44E}"/>
                </a:ext>
              </a:extLst>
            </p:cNvPr>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5">
              <a:extLst>
                <a:ext uri="{FF2B5EF4-FFF2-40B4-BE49-F238E27FC236}">
                  <a16:creationId xmlns:a16="http://schemas.microsoft.com/office/drawing/2014/main" id="{28B1D2F8-17C1-44CC-BC3A-01225584E707}"/>
                </a:ext>
              </a:extLst>
            </p:cNvPr>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6">
              <a:extLst>
                <a:ext uri="{FF2B5EF4-FFF2-40B4-BE49-F238E27FC236}">
                  <a16:creationId xmlns:a16="http://schemas.microsoft.com/office/drawing/2014/main" id="{9C7F50CE-671A-4794-A504-2DF656414E5B}"/>
                </a:ext>
              </a:extLst>
            </p:cNvPr>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327">
              <a:extLst>
                <a:ext uri="{FF2B5EF4-FFF2-40B4-BE49-F238E27FC236}">
                  <a16:creationId xmlns:a16="http://schemas.microsoft.com/office/drawing/2014/main" id="{0C3E7861-7971-4FF1-85E7-B2CD3F74BE28}"/>
                </a:ext>
              </a:extLst>
            </p:cNvPr>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28">
              <a:extLst>
                <a:ext uri="{FF2B5EF4-FFF2-40B4-BE49-F238E27FC236}">
                  <a16:creationId xmlns:a16="http://schemas.microsoft.com/office/drawing/2014/main" id="{658768A4-E46F-4392-BA09-28B3C82DEC4D}"/>
                </a:ext>
              </a:extLst>
            </p:cNvPr>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9">
              <a:extLst>
                <a:ext uri="{FF2B5EF4-FFF2-40B4-BE49-F238E27FC236}">
                  <a16:creationId xmlns:a16="http://schemas.microsoft.com/office/drawing/2014/main" id="{4BE53F2D-87F9-4ADB-BCDB-B904A3F302E0}"/>
                </a:ext>
              </a:extLst>
            </p:cNvPr>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30">
              <a:extLst>
                <a:ext uri="{FF2B5EF4-FFF2-40B4-BE49-F238E27FC236}">
                  <a16:creationId xmlns:a16="http://schemas.microsoft.com/office/drawing/2014/main" id="{9538B84F-3839-420B-98E2-6984C67FFAE1}"/>
                </a:ext>
              </a:extLst>
            </p:cNvPr>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31">
              <a:extLst>
                <a:ext uri="{FF2B5EF4-FFF2-40B4-BE49-F238E27FC236}">
                  <a16:creationId xmlns:a16="http://schemas.microsoft.com/office/drawing/2014/main" id="{D4651A48-68A6-4C80-9030-A938267B8F0B}"/>
                </a:ext>
              </a:extLst>
            </p:cNvPr>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2">
              <a:extLst>
                <a:ext uri="{FF2B5EF4-FFF2-40B4-BE49-F238E27FC236}">
                  <a16:creationId xmlns:a16="http://schemas.microsoft.com/office/drawing/2014/main" id="{76E1B1E1-68FC-451F-A4D3-250C65DA8ACE}"/>
                </a:ext>
              </a:extLst>
            </p:cNvPr>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3">
              <a:extLst>
                <a:ext uri="{FF2B5EF4-FFF2-40B4-BE49-F238E27FC236}">
                  <a16:creationId xmlns:a16="http://schemas.microsoft.com/office/drawing/2014/main" id="{169137C2-7C62-4802-8E51-A88D96F1B668}"/>
                </a:ext>
              </a:extLst>
            </p:cNvPr>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4">
              <a:extLst>
                <a:ext uri="{FF2B5EF4-FFF2-40B4-BE49-F238E27FC236}">
                  <a16:creationId xmlns:a16="http://schemas.microsoft.com/office/drawing/2014/main" id="{97994880-7D9A-430C-9FF0-ECFD03EA201B}"/>
                </a:ext>
              </a:extLst>
            </p:cNvPr>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35">
              <a:extLst>
                <a:ext uri="{FF2B5EF4-FFF2-40B4-BE49-F238E27FC236}">
                  <a16:creationId xmlns:a16="http://schemas.microsoft.com/office/drawing/2014/main" id="{CF4ABE28-8F46-44D9-9A75-677FEFCF0F4F}"/>
                </a:ext>
              </a:extLst>
            </p:cNvPr>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6">
              <a:extLst>
                <a:ext uri="{FF2B5EF4-FFF2-40B4-BE49-F238E27FC236}">
                  <a16:creationId xmlns:a16="http://schemas.microsoft.com/office/drawing/2014/main" id="{3052AA03-7BFA-4BC8-B5A3-244EE3E8C7C1}"/>
                </a:ext>
              </a:extLst>
            </p:cNvPr>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37">
              <a:extLst>
                <a:ext uri="{FF2B5EF4-FFF2-40B4-BE49-F238E27FC236}">
                  <a16:creationId xmlns:a16="http://schemas.microsoft.com/office/drawing/2014/main" id="{C381D542-AA2E-43EB-938B-D2D5A1ECE13C}"/>
                </a:ext>
              </a:extLst>
            </p:cNvPr>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38">
              <a:extLst>
                <a:ext uri="{FF2B5EF4-FFF2-40B4-BE49-F238E27FC236}">
                  <a16:creationId xmlns:a16="http://schemas.microsoft.com/office/drawing/2014/main" id="{B1C02AFB-65EF-4580-8CDA-33739E0CD286}"/>
                </a:ext>
              </a:extLst>
            </p:cNvPr>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39">
              <a:extLst>
                <a:ext uri="{FF2B5EF4-FFF2-40B4-BE49-F238E27FC236}">
                  <a16:creationId xmlns:a16="http://schemas.microsoft.com/office/drawing/2014/main" id="{78552D9E-C95B-4DDA-918E-7247DF3D7614}"/>
                </a:ext>
              </a:extLst>
            </p:cNvPr>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40">
              <a:extLst>
                <a:ext uri="{FF2B5EF4-FFF2-40B4-BE49-F238E27FC236}">
                  <a16:creationId xmlns:a16="http://schemas.microsoft.com/office/drawing/2014/main" id="{8D770C2E-A98A-4D93-8082-B6F85C32B728}"/>
                </a:ext>
              </a:extLst>
            </p:cNvPr>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1">
              <a:extLst>
                <a:ext uri="{FF2B5EF4-FFF2-40B4-BE49-F238E27FC236}">
                  <a16:creationId xmlns:a16="http://schemas.microsoft.com/office/drawing/2014/main" id="{31FB830F-B66E-431E-87CA-8041CAC2B246}"/>
                </a:ext>
              </a:extLst>
            </p:cNvPr>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2">
              <a:extLst>
                <a:ext uri="{FF2B5EF4-FFF2-40B4-BE49-F238E27FC236}">
                  <a16:creationId xmlns:a16="http://schemas.microsoft.com/office/drawing/2014/main" id="{B1EE7740-1344-4DEF-9DA3-80FDD4DF3B12}"/>
                </a:ext>
              </a:extLst>
            </p:cNvPr>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343">
              <a:extLst>
                <a:ext uri="{FF2B5EF4-FFF2-40B4-BE49-F238E27FC236}">
                  <a16:creationId xmlns:a16="http://schemas.microsoft.com/office/drawing/2014/main" id="{31AC82FA-EEE8-4015-AE86-66EEAA8FE8E7}"/>
                </a:ext>
              </a:extLst>
            </p:cNvPr>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4">
              <a:extLst>
                <a:ext uri="{FF2B5EF4-FFF2-40B4-BE49-F238E27FC236}">
                  <a16:creationId xmlns:a16="http://schemas.microsoft.com/office/drawing/2014/main" id="{1267686C-2075-4571-B27F-C509B41F63AB}"/>
                </a:ext>
              </a:extLst>
            </p:cNvPr>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45">
              <a:extLst>
                <a:ext uri="{FF2B5EF4-FFF2-40B4-BE49-F238E27FC236}">
                  <a16:creationId xmlns:a16="http://schemas.microsoft.com/office/drawing/2014/main" id="{82C07CF1-8453-4999-99AA-ADE1DC4D26FE}"/>
                </a:ext>
              </a:extLst>
            </p:cNvPr>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46">
              <a:extLst>
                <a:ext uri="{FF2B5EF4-FFF2-40B4-BE49-F238E27FC236}">
                  <a16:creationId xmlns:a16="http://schemas.microsoft.com/office/drawing/2014/main" id="{2605D956-B850-435A-8384-11DE400E7391}"/>
                </a:ext>
              </a:extLst>
            </p:cNvPr>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47">
              <a:extLst>
                <a:ext uri="{FF2B5EF4-FFF2-40B4-BE49-F238E27FC236}">
                  <a16:creationId xmlns:a16="http://schemas.microsoft.com/office/drawing/2014/main" id="{367D037B-CE33-4BF4-81BC-94D4F179E151}"/>
                </a:ext>
              </a:extLst>
            </p:cNvPr>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48">
              <a:extLst>
                <a:ext uri="{FF2B5EF4-FFF2-40B4-BE49-F238E27FC236}">
                  <a16:creationId xmlns:a16="http://schemas.microsoft.com/office/drawing/2014/main" id="{D739D8F5-2562-4416-906C-3923F337216C}"/>
                </a:ext>
              </a:extLst>
            </p:cNvPr>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49">
              <a:extLst>
                <a:ext uri="{FF2B5EF4-FFF2-40B4-BE49-F238E27FC236}">
                  <a16:creationId xmlns:a16="http://schemas.microsoft.com/office/drawing/2014/main" id="{7373CE98-57FC-44DE-86BC-8EC635627794}"/>
                </a:ext>
              </a:extLst>
            </p:cNvPr>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50">
              <a:extLst>
                <a:ext uri="{FF2B5EF4-FFF2-40B4-BE49-F238E27FC236}">
                  <a16:creationId xmlns:a16="http://schemas.microsoft.com/office/drawing/2014/main" id="{8295B0A1-6DC5-43CD-ABD2-698335BDE449}"/>
                </a:ext>
              </a:extLst>
            </p:cNvPr>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1">
              <a:extLst>
                <a:ext uri="{FF2B5EF4-FFF2-40B4-BE49-F238E27FC236}">
                  <a16:creationId xmlns:a16="http://schemas.microsoft.com/office/drawing/2014/main" id="{90F179E0-09A4-4142-A808-94EE605DDE17}"/>
                </a:ext>
              </a:extLst>
            </p:cNvPr>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52">
              <a:extLst>
                <a:ext uri="{FF2B5EF4-FFF2-40B4-BE49-F238E27FC236}">
                  <a16:creationId xmlns:a16="http://schemas.microsoft.com/office/drawing/2014/main" id="{0675F050-A8DC-4561-B664-18FCA4887BFF}"/>
                </a:ext>
              </a:extLst>
            </p:cNvPr>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3">
              <a:extLst>
                <a:ext uri="{FF2B5EF4-FFF2-40B4-BE49-F238E27FC236}">
                  <a16:creationId xmlns:a16="http://schemas.microsoft.com/office/drawing/2014/main" id="{D1EC255F-9343-4EC9-B90A-6E67535EB957}"/>
                </a:ext>
              </a:extLst>
            </p:cNvPr>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54">
              <a:extLst>
                <a:ext uri="{FF2B5EF4-FFF2-40B4-BE49-F238E27FC236}">
                  <a16:creationId xmlns:a16="http://schemas.microsoft.com/office/drawing/2014/main" id="{FA807463-A588-49C6-A020-E93CD8C6C4BF}"/>
                </a:ext>
              </a:extLst>
            </p:cNvPr>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5">
              <a:extLst>
                <a:ext uri="{FF2B5EF4-FFF2-40B4-BE49-F238E27FC236}">
                  <a16:creationId xmlns:a16="http://schemas.microsoft.com/office/drawing/2014/main" id="{6BD84BEB-5646-4210-B1F3-03594EEB1F58}"/>
                </a:ext>
              </a:extLst>
            </p:cNvPr>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56">
              <a:extLst>
                <a:ext uri="{FF2B5EF4-FFF2-40B4-BE49-F238E27FC236}">
                  <a16:creationId xmlns:a16="http://schemas.microsoft.com/office/drawing/2014/main" id="{F84DE401-36A1-4D6E-BBCE-65C867193200}"/>
                </a:ext>
              </a:extLst>
            </p:cNvPr>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57">
              <a:extLst>
                <a:ext uri="{FF2B5EF4-FFF2-40B4-BE49-F238E27FC236}">
                  <a16:creationId xmlns:a16="http://schemas.microsoft.com/office/drawing/2014/main" id="{8AC6A9EC-1372-4883-A011-415217145EB0}"/>
                </a:ext>
              </a:extLst>
            </p:cNvPr>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8">
              <a:extLst>
                <a:ext uri="{FF2B5EF4-FFF2-40B4-BE49-F238E27FC236}">
                  <a16:creationId xmlns:a16="http://schemas.microsoft.com/office/drawing/2014/main" id="{BBC66F89-9011-4813-9B05-E32E7DA96A9B}"/>
                </a:ext>
              </a:extLst>
            </p:cNvPr>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8608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5103125" y="2740811"/>
            <a:ext cx="1985750" cy="1024684"/>
          </a:xfrm>
        </p:spPr>
        <p:txBody>
          <a:bodyPr/>
          <a:lstStyle/>
          <a:p>
            <a:r>
              <a:rPr lang="en-US" sz="5400" dirty="0"/>
              <a:t>Q&amp;A</a:t>
            </a:r>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1816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257" y="2215760"/>
            <a:ext cx="6984759" cy="2806616"/>
          </a:xfrm>
        </p:spPr>
        <p:txBody>
          <a:bodyPr/>
          <a:lstStyle/>
          <a:p>
            <a:r>
              <a:rPr lang="en-US" sz="3530" dirty="0">
                <a:solidFill>
                  <a:schemeClr val="tx1"/>
                </a:solidFill>
              </a:rPr>
              <a:t>Objective: </a:t>
            </a:r>
            <a:br>
              <a:rPr lang="en-US" sz="3530" dirty="0">
                <a:solidFill>
                  <a:schemeClr val="tx1"/>
                </a:solidFill>
              </a:rPr>
            </a:br>
            <a:br>
              <a:rPr lang="en-US" sz="3530" dirty="0">
                <a:solidFill>
                  <a:schemeClr val="tx1"/>
                </a:solidFill>
              </a:rPr>
            </a:br>
            <a:r>
              <a:rPr lang="en-US" sz="3530" dirty="0">
                <a:solidFill>
                  <a:schemeClr val="tx1"/>
                </a:solidFill>
              </a:rPr>
              <a:t>Build a platform in Python to pull data from different sources, store them on a database, view it on a dashboard (Creating a dataset)</a:t>
            </a:r>
            <a:endParaRPr lang="en-US" sz="3530" b="1" dirty="0">
              <a:solidFill>
                <a:schemeClr val="tx1"/>
              </a:solidFill>
            </a:endParaRPr>
          </a:p>
        </p:txBody>
      </p:sp>
      <p:pic>
        <p:nvPicPr>
          <p:cNvPr id="110" name="Picture 109">
            <a:extLst>
              <a:ext uri="{FF2B5EF4-FFF2-40B4-BE49-F238E27FC236}">
                <a16:creationId xmlns:a16="http://schemas.microsoft.com/office/drawing/2014/main" id="{D8C3C827-64E5-4255-B03F-CE24AA416F64}"/>
              </a:ext>
            </a:extLst>
          </p:cNvPr>
          <p:cNvPicPr>
            <a:picLocks noChangeAspect="1"/>
          </p:cNvPicPr>
          <p:nvPr/>
        </p:nvPicPr>
        <p:blipFill>
          <a:blip r:embed="rId2"/>
          <a:stretch>
            <a:fillRect/>
          </a:stretch>
        </p:blipFill>
        <p:spPr>
          <a:xfrm>
            <a:off x="6284794" y="-138328"/>
            <a:ext cx="7134656" cy="7134656"/>
          </a:xfrm>
          <a:prstGeom prst="rect">
            <a:avLst/>
          </a:prstGeom>
        </p:spPr>
      </p:pic>
    </p:spTree>
    <p:extLst>
      <p:ext uri="{BB962C8B-B14F-4D97-AF65-F5344CB8AC3E}">
        <p14:creationId xmlns:p14="http://schemas.microsoft.com/office/powerpoint/2010/main" val="3609019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additive="base">
                                        <p:cTn id="14" dur="1000" fill="hold"/>
                                        <p:tgtEl>
                                          <p:spTgt spid="110"/>
                                        </p:tgtEl>
                                        <p:attrNameLst>
                                          <p:attrName>ppt_x</p:attrName>
                                        </p:attrNameLst>
                                      </p:cBhvr>
                                      <p:tavLst>
                                        <p:tav tm="0">
                                          <p:val>
                                            <p:strVal val="#ppt_x"/>
                                          </p:val>
                                        </p:tav>
                                        <p:tav tm="100000">
                                          <p:val>
                                            <p:strVal val="#ppt_x"/>
                                          </p:val>
                                        </p:tav>
                                      </p:tavLst>
                                    </p:anim>
                                    <p:anim calcmode="lin" valueType="num">
                                      <p:cBhvr additive="base">
                                        <p:cTn id="15" dur="10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620" y="431518"/>
            <a:ext cx="6984759" cy="1344703"/>
          </a:xfrm>
        </p:spPr>
        <p:txBody>
          <a:bodyPr/>
          <a:lstStyle/>
          <a:p>
            <a:r>
              <a:rPr lang="en-US" sz="3530" dirty="0">
                <a:solidFill>
                  <a:schemeClr val="tx1"/>
                </a:solidFill>
              </a:rPr>
              <a:t>Data Sources:</a:t>
            </a:r>
            <a:endParaRPr lang="en-US" sz="3530" b="1" dirty="0">
              <a:solidFill>
                <a:schemeClr val="tx1"/>
              </a:solidFill>
            </a:endParaRPr>
          </a:p>
        </p:txBody>
      </p:sp>
      <p:pic>
        <p:nvPicPr>
          <p:cNvPr id="6" name="Picture 5">
            <a:extLst>
              <a:ext uri="{FF2B5EF4-FFF2-40B4-BE49-F238E27FC236}">
                <a16:creationId xmlns:a16="http://schemas.microsoft.com/office/drawing/2014/main" id="{9331C736-D488-4F9F-A0F7-0F399951513A}"/>
              </a:ext>
            </a:extLst>
          </p:cNvPr>
          <p:cNvPicPr>
            <a:picLocks noChangeAspect="1"/>
          </p:cNvPicPr>
          <p:nvPr/>
        </p:nvPicPr>
        <p:blipFill>
          <a:blip r:embed="rId2"/>
          <a:stretch>
            <a:fillRect/>
          </a:stretch>
        </p:blipFill>
        <p:spPr>
          <a:xfrm>
            <a:off x="5317876" y="2508827"/>
            <a:ext cx="7242424" cy="4832466"/>
          </a:xfrm>
          <a:prstGeom prst="rect">
            <a:avLst/>
          </a:prstGeom>
        </p:spPr>
      </p:pic>
      <p:sp>
        <p:nvSpPr>
          <p:cNvPr id="7" name="Title 1">
            <a:extLst>
              <a:ext uri="{FF2B5EF4-FFF2-40B4-BE49-F238E27FC236}">
                <a16:creationId xmlns:a16="http://schemas.microsoft.com/office/drawing/2014/main" id="{5720477D-613D-4686-82AE-6058C610D5C7}"/>
              </a:ext>
            </a:extLst>
          </p:cNvPr>
          <p:cNvSpPr txBox="1">
            <a:spLocks/>
          </p:cNvSpPr>
          <p:nvPr/>
        </p:nvSpPr>
        <p:spPr>
          <a:xfrm>
            <a:off x="2603620" y="1931523"/>
            <a:ext cx="7509371" cy="2291897"/>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342900" indent="-342900">
              <a:buFont typeface="Arial" panose="020B0604020202020204" pitchFamily="34" charset="0"/>
              <a:buChar char="•"/>
            </a:pPr>
            <a:r>
              <a:rPr lang="en-GB" sz="2400" b="1" dirty="0">
                <a:solidFill>
                  <a:schemeClr val="tx1"/>
                </a:solidFill>
              </a:rPr>
              <a:t>    Beijing Multi-Site Air-Quality Data Set (Time Series data)</a:t>
            </a:r>
          </a:p>
          <a:p>
            <a:endParaRPr lang="en-GB" sz="2400" b="1" dirty="0">
              <a:solidFill>
                <a:schemeClr val="tx1"/>
              </a:solidFill>
            </a:endParaRPr>
          </a:p>
          <a:p>
            <a:r>
              <a:rPr lang="en-GB" sz="2400" b="1" dirty="0">
                <a:solidFill>
                  <a:schemeClr val="tx1"/>
                </a:solidFill>
              </a:rPr>
              <a:t>	Measurement of 6 main air pollutants at multiple 	sites in Beijing</a:t>
            </a:r>
          </a:p>
          <a:p>
            <a:endParaRPr lang="en-GB" sz="2400" b="1" dirty="0">
              <a:solidFill>
                <a:schemeClr val="tx1"/>
              </a:solidFill>
            </a:endParaRPr>
          </a:p>
          <a:p>
            <a:pPr marL="342900" indent="-342900">
              <a:buFont typeface="Arial" panose="020B0604020202020204" pitchFamily="34" charset="0"/>
              <a:buChar char="•"/>
            </a:pPr>
            <a:r>
              <a:rPr lang="en-GB" sz="2400" dirty="0">
                <a:solidFill>
                  <a:schemeClr val="tx1"/>
                </a:solidFill>
              </a:rPr>
              <a:t>     API: Weather API</a:t>
            </a:r>
          </a:p>
          <a:p>
            <a:endParaRPr lang="en-GB" sz="2400" b="1" dirty="0">
              <a:solidFill>
                <a:schemeClr val="tx1"/>
              </a:solidFill>
            </a:endParaRPr>
          </a:p>
          <a:p>
            <a:endParaRPr lang="en-GB" sz="2400" b="1" dirty="0">
              <a:solidFill>
                <a:schemeClr val="tx1"/>
              </a:solidFill>
            </a:endParaRPr>
          </a:p>
        </p:txBody>
      </p:sp>
      <p:pic>
        <p:nvPicPr>
          <p:cNvPr id="8" name="Picture 7">
            <a:extLst>
              <a:ext uri="{FF2B5EF4-FFF2-40B4-BE49-F238E27FC236}">
                <a16:creationId xmlns:a16="http://schemas.microsoft.com/office/drawing/2014/main" id="{4E58F567-1B50-4EC3-BA0D-DB98A97663B0}"/>
              </a:ext>
            </a:extLst>
          </p:cNvPr>
          <p:cNvPicPr>
            <a:picLocks noChangeAspect="1"/>
          </p:cNvPicPr>
          <p:nvPr/>
        </p:nvPicPr>
        <p:blipFill>
          <a:blip r:embed="rId3"/>
          <a:stretch>
            <a:fillRect/>
          </a:stretch>
        </p:blipFill>
        <p:spPr>
          <a:xfrm>
            <a:off x="507174" y="1644650"/>
            <a:ext cx="1665352" cy="1181100"/>
          </a:xfrm>
          <a:prstGeom prst="rect">
            <a:avLst/>
          </a:prstGeom>
        </p:spPr>
      </p:pic>
      <p:pic>
        <p:nvPicPr>
          <p:cNvPr id="12" name="Picture 11">
            <a:extLst>
              <a:ext uri="{FF2B5EF4-FFF2-40B4-BE49-F238E27FC236}">
                <a16:creationId xmlns:a16="http://schemas.microsoft.com/office/drawing/2014/main" id="{06885954-E73C-473E-B435-60B4C12C0F08}"/>
              </a:ext>
            </a:extLst>
          </p:cNvPr>
          <p:cNvPicPr>
            <a:picLocks noChangeAspect="1"/>
          </p:cNvPicPr>
          <p:nvPr/>
        </p:nvPicPr>
        <p:blipFill>
          <a:blip r:embed="rId4"/>
          <a:stretch>
            <a:fillRect/>
          </a:stretch>
        </p:blipFill>
        <p:spPr>
          <a:xfrm>
            <a:off x="648526" y="3429000"/>
            <a:ext cx="1524000" cy="711378"/>
          </a:xfrm>
          <a:prstGeom prst="rect">
            <a:avLst/>
          </a:prstGeom>
        </p:spPr>
      </p:pic>
    </p:spTree>
    <p:extLst>
      <p:ext uri="{BB962C8B-B14F-4D97-AF65-F5344CB8AC3E}">
        <p14:creationId xmlns:p14="http://schemas.microsoft.com/office/powerpoint/2010/main" val="3729082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888" y="179690"/>
            <a:ext cx="3706079" cy="814042"/>
          </a:xfrm>
        </p:spPr>
        <p:txBody>
          <a:bodyPr/>
          <a:lstStyle/>
          <a:p>
            <a:r>
              <a:rPr lang="en-US" sz="3530" dirty="0">
                <a:solidFill>
                  <a:schemeClr val="tx1"/>
                </a:solidFill>
              </a:rPr>
              <a:t>Technologies used:</a:t>
            </a:r>
            <a:br>
              <a:rPr lang="en-US" sz="3530" dirty="0">
                <a:solidFill>
                  <a:schemeClr val="tx1"/>
                </a:solidFill>
              </a:rPr>
            </a:br>
            <a:endParaRPr lang="en-US" sz="3530" b="1" dirty="0">
              <a:solidFill>
                <a:schemeClr val="tx1"/>
              </a:solidFill>
            </a:endParaRPr>
          </a:p>
        </p:txBody>
      </p:sp>
      <p:pic>
        <p:nvPicPr>
          <p:cNvPr id="1026" name="Picture 2">
            <a:extLst>
              <a:ext uri="{FF2B5EF4-FFF2-40B4-BE49-F238E27FC236}">
                <a16:creationId xmlns:a16="http://schemas.microsoft.com/office/drawing/2014/main" id="{5EC67755-21A1-41DB-9F08-C345446912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706" y="2114025"/>
            <a:ext cx="1518746" cy="1518746"/>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5">
            <a:extLst>
              <a:ext uri="{FF2B5EF4-FFF2-40B4-BE49-F238E27FC236}">
                <a16:creationId xmlns:a16="http://schemas.microsoft.com/office/drawing/2014/main" id="{53BA9B73-AA7E-49DA-A225-F8F1683652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8112" y="2347581"/>
            <a:ext cx="1260240" cy="12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6">
            <a:extLst>
              <a:ext uri="{FF2B5EF4-FFF2-40B4-BE49-F238E27FC236}">
                <a16:creationId xmlns:a16="http://schemas.microsoft.com/office/drawing/2014/main" id="{D705C984-75FB-4966-BCBA-5356314A98EF}"/>
              </a:ext>
            </a:extLst>
          </p:cNvPr>
          <p:cNvSpPr txBox="1">
            <a:spLocks noChangeArrowheads="1"/>
          </p:cNvSpPr>
          <p:nvPr/>
        </p:nvSpPr>
        <p:spPr bwMode="auto">
          <a:xfrm>
            <a:off x="2637822" y="3956793"/>
            <a:ext cx="25808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Elastic Compute Cloud (Amazon EC2 Linux)</a:t>
            </a:r>
          </a:p>
        </p:txBody>
      </p:sp>
      <p:sp>
        <p:nvSpPr>
          <p:cNvPr id="112" name="TextBox 6">
            <a:extLst>
              <a:ext uri="{FF2B5EF4-FFF2-40B4-BE49-F238E27FC236}">
                <a16:creationId xmlns:a16="http://schemas.microsoft.com/office/drawing/2014/main" id="{6BE8C4C4-2E04-49FB-B5DF-B77F136932D9}"/>
              </a:ext>
            </a:extLst>
          </p:cNvPr>
          <p:cNvSpPr txBox="1">
            <a:spLocks noChangeArrowheads="1"/>
          </p:cNvSpPr>
          <p:nvPr/>
        </p:nvSpPr>
        <p:spPr bwMode="auto">
          <a:xfrm>
            <a:off x="80182" y="4265347"/>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Python</a:t>
            </a:r>
          </a:p>
        </p:txBody>
      </p:sp>
      <p:pic>
        <p:nvPicPr>
          <p:cNvPr id="8" name="Picture 7" descr="Icon&#10;&#10;Description automatically generated">
            <a:extLst>
              <a:ext uri="{FF2B5EF4-FFF2-40B4-BE49-F238E27FC236}">
                <a16:creationId xmlns:a16="http://schemas.microsoft.com/office/drawing/2014/main" id="{8DB73918-9D2D-402A-9808-FEDF0D36C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810" y="2289030"/>
            <a:ext cx="1377342" cy="1377342"/>
          </a:xfrm>
          <a:prstGeom prst="rect">
            <a:avLst/>
          </a:prstGeom>
        </p:spPr>
      </p:pic>
      <p:sp>
        <p:nvSpPr>
          <p:cNvPr id="117" name="TextBox 6">
            <a:extLst>
              <a:ext uri="{FF2B5EF4-FFF2-40B4-BE49-F238E27FC236}">
                <a16:creationId xmlns:a16="http://schemas.microsoft.com/office/drawing/2014/main" id="{2D9046D4-AB4B-4709-818B-1A6F4036996E}"/>
              </a:ext>
            </a:extLst>
          </p:cNvPr>
          <p:cNvSpPr txBox="1">
            <a:spLocks noChangeArrowheads="1"/>
          </p:cNvSpPr>
          <p:nvPr/>
        </p:nvSpPr>
        <p:spPr bwMode="auto">
          <a:xfrm>
            <a:off x="6226584" y="4215109"/>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Docker Containers</a:t>
            </a:r>
          </a:p>
        </p:txBody>
      </p:sp>
      <p:pic>
        <p:nvPicPr>
          <p:cNvPr id="1036" name="Picture 12" descr="Seamless Integrations - Centreon AIOps">
            <a:extLst>
              <a:ext uri="{FF2B5EF4-FFF2-40B4-BE49-F238E27FC236}">
                <a16:creationId xmlns:a16="http://schemas.microsoft.com/office/drawing/2014/main" id="{2766174E-FA6D-40EB-AC5C-66EC6E5684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61013" y="1685326"/>
            <a:ext cx="2295194" cy="5326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Download Vector">
            <a:extLst>
              <a:ext uri="{FF2B5EF4-FFF2-40B4-BE49-F238E27FC236}">
                <a16:creationId xmlns:a16="http://schemas.microsoft.com/office/drawing/2014/main" id="{BC62488A-F125-4DC5-A6B0-CD0B6ECD26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61013" y="4415164"/>
            <a:ext cx="2297372" cy="557292"/>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6">
            <a:extLst>
              <a:ext uri="{FF2B5EF4-FFF2-40B4-BE49-F238E27FC236}">
                <a16:creationId xmlns:a16="http://schemas.microsoft.com/office/drawing/2014/main" id="{61DD553D-35F3-4D79-9FF7-85638039E047}"/>
              </a:ext>
            </a:extLst>
          </p:cNvPr>
          <p:cNvSpPr txBox="1">
            <a:spLocks noChangeArrowheads="1"/>
          </p:cNvSpPr>
          <p:nvPr/>
        </p:nvSpPr>
        <p:spPr bwMode="auto">
          <a:xfrm>
            <a:off x="9381491" y="2442836"/>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Time Series Database</a:t>
            </a:r>
          </a:p>
        </p:txBody>
      </p:sp>
      <p:sp>
        <p:nvSpPr>
          <p:cNvPr id="12" name="TextBox 6">
            <a:extLst>
              <a:ext uri="{FF2B5EF4-FFF2-40B4-BE49-F238E27FC236}">
                <a16:creationId xmlns:a16="http://schemas.microsoft.com/office/drawing/2014/main" id="{61312EF5-EAFE-4256-B9F1-BEE44C6F1CD5}"/>
              </a:ext>
            </a:extLst>
          </p:cNvPr>
          <p:cNvSpPr txBox="1">
            <a:spLocks noChangeArrowheads="1"/>
          </p:cNvSpPr>
          <p:nvPr/>
        </p:nvSpPr>
        <p:spPr bwMode="auto">
          <a:xfrm>
            <a:off x="9308703" y="5172674"/>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Data Visualization Tool</a:t>
            </a:r>
          </a:p>
        </p:txBody>
      </p:sp>
    </p:spTree>
    <p:extLst>
      <p:ext uri="{BB962C8B-B14F-4D97-AF65-F5344CB8AC3E}">
        <p14:creationId xmlns:p14="http://schemas.microsoft.com/office/powerpoint/2010/main" val="253074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ppt_x"/>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additive="base">
                                        <p:cTn id="17" dur="500" fill="hold"/>
                                        <p:tgtEl>
                                          <p:spTgt spid="110"/>
                                        </p:tgtEl>
                                        <p:attrNameLst>
                                          <p:attrName>ppt_x</p:attrName>
                                        </p:attrNameLst>
                                      </p:cBhvr>
                                      <p:tavLst>
                                        <p:tav tm="0">
                                          <p:val>
                                            <p:strVal val="#ppt_x"/>
                                          </p:val>
                                        </p:tav>
                                        <p:tav tm="100000">
                                          <p:val>
                                            <p:strVal val="#ppt_x"/>
                                          </p:val>
                                        </p:tav>
                                      </p:tavLst>
                                    </p:anim>
                                    <p:anim calcmode="lin" valueType="num">
                                      <p:cBhvr additive="base">
                                        <p:cTn id="18" dur="500" fill="hold"/>
                                        <p:tgtEl>
                                          <p:spTgt spid="1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additive="base">
                                        <p:cTn id="21" dur="500" fill="hold"/>
                                        <p:tgtEl>
                                          <p:spTgt spid="111"/>
                                        </p:tgtEl>
                                        <p:attrNameLst>
                                          <p:attrName>ppt_x</p:attrName>
                                        </p:attrNameLst>
                                      </p:cBhvr>
                                      <p:tavLst>
                                        <p:tav tm="0">
                                          <p:val>
                                            <p:strVal val="#ppt_x"/>
                                          </p:val>
                                        </p:tav>
                                        <p:tav tm="100000">
                                          <p:val>
                                            <p:strVal val="#ppt_x"/>
                                          </p:val>
                                        </p:tav>
                                      </p:tavLst>
                                    </p:anim>
                                    <p:anim calcmode="lin" valueType="num">
                                      <p:cBhvr additive="base">
                                        <p:cTn id="2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fade">
                                      <p:cBhvr>
                                        <p:cTn id="32" dur="500"/>
                                        <p:tgtEl>
                                          <p:spTgt spid="117"/>
                                        </p:tgtEl>
                                      </p:cBhvr>
                                    </p:animEffect>
                                    <p:anim calcmode="lin" valueType="num">
                                      <p:cBhvr>
                                        <p:cTn id="33" dur="500" fill="hold"/>
                                        <p:tgtEl>
                                          <p:spTgt spid="117"/>
                                        </p:tgtEl>
                                        <p:attrNameLst>
                                          <p:attrName>ppt_x</p:attrName>
                                        </p:attrNameLst>
                                      </p:cBhvr>
                                      <p:tavLst>
                                        <p:tav tm="0">
                                          <p:val>
                                            <p:strVal val="#ppt_x"/>
                                          </p:val>
                                        </p:tav>
                                        <p:tav tm="100000">
                                          <p:val>
                                            <p:strVal val="#ppt_x"/>
                                          </p:val>
                                        </p:tav>
                                      </p:tavLst>
                                    </p:anim>
                                    <p:anim calcmode="lin" valueType="num">
                                      <p:cBhvr>
                                        <p:cTn id="34"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animEffect transition="in" filter="fade">
                                      <p:cBhvr>
                                        <p:cTn id="39" dur="500"/>
                                        <p:tgtEl>
                                          <p:spTgt spid="1036"/>
                                        </p:tgtEl>
                                      </p:cBhvr>
                                    </p:animEffect>
                                    <p:anim calcmode="lin" valueType="num">
                                      <p:cBhvr>
                                        <p:cTn id="40" dur="500" fill="hold"/>
                                        <p:tgtEl>
                                          <p:spTgt spid="1036"/>
                                        </p:tgtEl>
                                        <p:attrNameLst>
                                          <p:attrName>ppt_x</p:attrName>
                                        </p:attrNameLst>
                                      </p:cBhvr>
                                      <p:tavLst>
                                        <p:tav tm="0">
                                          <p:val>
                                            <p:strVal val="#ppt_x"/>
                                          </p:val>
                                        </p:tav>
                                        <p:tav tm="100000">
                                          <p:val>
                                            <p:strVal val="#ppt_x"/>
                                          </p:val>
                                        </p:tav>
                                      </p:tavLst>
                                    </p:anim>
                                    <p:anim calcmode="lin" valueType="num">
                                      <p:cBhvr>
                                        <p:cTn id="41"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38"/>
                                        </p:tgtEl>
                                        <p:attrNameLst>
                                          <p:attrName>style.visibility</p:attrName>
                                        </p:attrNameLst>
                                      </p:cBhvr>
                                      <p:to>
                                        <p:strVal val="visible"/>
                                      </p:to>
                                    </p:set>
                                    <p:animEffect transition="in" filter="fade">
                                      <p:cBhvr>
                                        <p:cTn id="46" dur="500"/>
                                        <p:tgtEl>
                                          <p:spTgt spid="1038"/>
                                        </p:tgtEl>
                                      </p:cBhvr>
                                    </p:animEffect>
                                    <p:anim calcmode="lin" valueType="num">
                                      <p:cBhvr>
                                        <p:cTn id="47" dur="500" fill="hold"/>
                                        <p:tgtEl>
                                          <p:spTgt spid="1038"/>
                                        </p:tgtEl>
                                        <p:attrNameLst>
                                          <p:attrName>ppt_x</p:attrName>
                                        </p:attrNameLst>
                                      </p:cBhvr>
                                      <p:tavLst>
                                        <p:tav tm="0">
                                          <p:val>
                                            <p:strVal val="#ppt_x"/>
                                          </p:val>
                                        </p:tav>
                                        <p:tav tm="100000">
                                          <p:val>
                                            <p:strVal val="#ppt_x"/>
                                          </p:val>
                                        </p:tav>
                                      </p:tavLst>
                                    </p:anim>
                                    <p:anim calcmode="lin" valueType="num">
                                      <p:cBhvr>
                                        <p:cTn id="48" dur="500" fill="hold"/>
                                        <p:tgtEl>
                                          <p:spTgt spid="103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anim calcmode="lin" valueType="num">
                                      <p:cBhvr>
                                        <p:cTn id="52" dur="500" fill="hold"/>
                                        <p:tgtEl>
                                          <p:spTgt spid="122"/>
                                        </p:tgtEl>
                                        <p:attrNameLst>
                                          <p:attrName>ppt_x</p:attrName>
                                        </p:attrNameLst>
                                      </p:cBhvr>
                                      <p:tavLst>
                                        <p:tav tm="0">
                                          <p:val>
                                            <p:strVal val="#ppt_x"/>
                                          </p:val>
                                        </p:tav>
                                        <p:tav tm="100000">
                                          <p:val>
                                            <p:strVal val="#ppt_x"/>
                                          </p:val>
                                        </p:tav>
                                      </p:tavLst>
                                    </p:anim>
                                    <p:anim calcmode="lin" valueType="num">
                                      <p:cBhvr>
                                        <p:cTn id="53"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7" grpId="0"/>
      <p:bldP spid="12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29D80E4-C7E8-4A52-8EB0-EF0BF71CBC00}"/>
              </a:ext>
            </a:extLst>
          </p:cNvPr>
          <p:cNvGrpSpPr/>
          <p:nvPr/>
        </p:nvGrpSpPr>
        <p:grpSpPr>
          <a:xfrm>
            <a:off x="8514256" y="1820328"/>
            <a:ext cx="1207631" cy="1273468"/>
            <a:chOff x="8514256" y="1820328"/>
            <a:chExt cx="1207631" cy="1273468"/>
          </a:xfrm>
        </p:grpSpPr>
        <p:sp>
          <p:nvSpPr>
            <p:cNvPr id="96" name="graph_9" descr="Line chart, growth, &#10;point chart&#10;">
              <a:extLst>
                <a:ext uri="{FF2B5EF4-FFF2-40B4-BE49-F238E27FC236}">
                  <a16:creationId xmlns:a16="http://schemas.microsoft.com/office/drawing/2014/main" id="{546AB6CE-FE11-4A1A-9FAD-3C897F05634A}"/>
                </a:ext>
              </a:extLst>
            </p:cNvPr>
            <p:cNvSpPr>
              <a:spLocks noChangeAspect="1" noEditPoints="1"/>
            </p:cNvSpPr>
            <p:nvPr/>
          </p:nvSpPr>
          <p:spPr bwMode="auto">
            <a:xfrm>
              <a:off x="8514256" y="2083800"/>
              <a:ext cx="1119302" cy="100999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3076" name="Picture 4" descr="ui] Support iOS home screen &amp;amp;quot;app&amp;amp;quot; icons · Issue #12752 · grafana/grafana ·  GitHub">
              <a:extLst>
                <a:ext uri="{FF2B5EF4-FFF2-40B4-BE49-F238E27FC236}">
                  <a16:creationId xmlns:a16="http://schemas.microsoft.com/office/drawing/2014/main" id="{D4A46BA1-E8F0-480B-B780-9A7AFE2EF6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307" y="1820328"/>
              <a:ext cx="361580" cy="37600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1505801" y="64540"/>
            <a:ext cx="9669437" cy="766275"/>
          </a:xfrm>
        </p:spPr>
        <p:txBody>
          <a:bodyPr/>
          <a:lstStyle/>
          <a:p>
            <a:pPr algn="ctr"/>
            <a:r>
              <a:rPr lang="en-US" sz="3530" b="1" dirty="0">
                <a:solidFill>
                  <a:schemeClr val="tx1"/>
                </a:solidFill>
              </a:rPr>
              <a:t>Data Ingestion Pipeline (Pull) on AWS EC2 </a:t>
            </a:r>
            <a:r>
              <a:rPr lang="en-US" sz="3530" b="1" dirty="0" err="1">
                <a:solidFill>
                  <a:schemeClr val="tx1"/>
                </a:solidFill>
              </a:rPr>
              <a:t>linux</a:t>
            </a:r>
            <a:br>
              <a:rPr lang="en-US" sz="3530" b="1" dirty="0">
                <a:solidFill>
                  <a:schemeClr val="tx1"/>
                </a:solidFill>
              </a:rPr>
            </a:br>
            <a:r>
              <a:rPr lang="en-US" sz="1600" dirty="0">
                <a:solidFill>
                  <a:schemeClr val="tx1"/>
                </a:solidFill>
                <a:latin typeface="+mn-lt"/>
              </a:rPr>
              <a:t>Jorge Castro DAPT NOV2021. 05.03.2022</a:t>
            </a:r>
          </a:p>
        </p:txBody>
      </p:sp>
      <p:sp>
        <p:nvSpPr>
          <p:cNvPr id="7" name="TextBox 6">
            <a:extLst>
              <a:ext uri="{FF2B5EF4-FFF2-40B4-BE49-F238E27FC236}">
                <a16:creationId xmlns:a16="http://schemas.microsoft.com/office/drawing/2014/main" id="{8080A03F-EED0-482A-9B06-2BC96B5A4D54}"/>
              </a:ext>
            </a:extLst>
          </p:cNvPr>
          <p:cNvSpPr txBox="1"/>
          <p:nvPr/>
        </p:nvSpPr>
        <p:spPr>
          <a:xfrm>
            <a:off x="189301" y="2292897"/>
            <a:ext cx="1076770"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a:t>
            </a:r>
            <a:endParaRPr lang="en-GB" sz="2400" dirty="0" err="1">
              <a:gradFill>
                <a:gsLst>
                  <a:gs pos="2917">
                    <a:schemeClr val="tx1"/>
                  </a:gs>
                  <a:gs pos="30000">
                    <a:schemeClr val="tx1"/>
                  </a:gs>
                </a:gsLst>
                <a:lin ang="5400000" scaled="0"/>
              </a:gradFill>
            </a:endParaRPr>
          </a:p>
        </p:txBody>
      </p:sp>
      <p:pic>
        <p:nvPicPr>
          <p:cNvPr id="2050" name="Picture 2" descr="Csv File Icon #400900 - Free Icons Library">
            <a:extLst>
              <a:ext uri="{FF2B5EF4-FFF2-40B4-BE49-F238E27FC236}">
                <a16:creationId xmlns:a16="http://schemas.microsoft.com/office/drawing/2014/main" id="{AA2CD1E0-C76E-4167-8AFA-79FCD72BE488}"/>
              </a:ext>
            </a:extLst>
          </p:cNvPr>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375696" y="2008329"/>
            <a:ext cx="1124802" cy="1124802"/>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117" descr="Database outline">
            <a:extLst>
              <a:ext uri="{FF2B5EF4-FFF2-40B4-BE49-F238E27FC236}">
                <a16:creationId xmlns:a16="http://schemas.microsoft.com/office/drawing/2014/main" id="{19D14B7D-75A2-4E38-8BFA-547FC065B7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3438" y="2037531"/>
            <a:ext cx="1124802" cy="1124802"/>
          </a:xfrm>
          <a:prstGeom prst="rect">
            <a:avLst/>
          </a:prstGeom>
        </p:spPr>
      </p:pic>
      <p:pic>
        <p:nvPicPr>
          <p:cNvPr id="117" name="Picture 8" descr="InfluxDB Reviews 2022: Details, Pricing, &amp;amp;amp; Features | G2">
            <a:extLst>
              <a:ext uri="{FF2B5EF4-FFF2-40B4-BE49-F238E27FC236}">
                <a16:creationId xmlns:a16="http://schemas.microsoft.com/office/drawing/2014/main" id="{6E4D31ED-C495-4882-9E2B-282804256A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730" y="2510953"/>
            <a:ext cx="671996" cy="3527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B4B753A-508D-43FE-8FF0-70C50E97A5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4508" y="1985861"/>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97" name="network" descr="Network, connected devices&#10;">
            <a:extLst>
              <a:ext uri="{FF2B5EF4-FFF2-40B4-BE49-F238E27FC236}">
                <a16:creationId xmlns:a16="http://schemas.microsoft.com/office/drawing/2014/main" id="{8FCE2F22-20FC-4723-A93E-1511E1CAAB85}"/>
              </a:ext>
            </a:extLst>
          </p:cNvPr>
          <p:cNvSpPr>
            <a:spLocks noChangeAspect="1" noEditPoints="1"/>
          </p:cNvSpPr>
          <p:nvPr/>
        </p:nvSpPr>
        <p:spPr bwMode="auto">
          <a:xfrm>
            <a:off x="11017465" y="2083800"/>
            <a:ext cx="926886" cy="96510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front end visualisation">
            <a:extLst>
              <a:ext uri="{FF2B5EF4-FFF2-40B4-BE49-F238E27FC236}">
                <a16:creationId xmlns:a16="http://schemas.microsoft.com/office/drawing/2014/main" id="{A6E561A5-DD93-4479-B60C-2F48800671F0}"/>
              </a:ext>
            </a:extLst>
          </p:cNvPr>
          <p:cNvSpPr txBox="1"/>
          <p:nvPr/>
        </p:nvSpPr>
        <p:spPr>
          <a:xfrm>
            <a:off x="7640342" y="3129909"/>
            <a:ext cx="2845266"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Grafana</a:t>
            </a:r>
            <a:r>
              <a:rPr lang="de-DE" sz="1600" dirty="0">
                <a:gradFill>
                  <a:gsLst>
                    <a:gs pos="2917">
                      <a:schemeClr val="tx1"/>
                    </a:gs>
                    <a:gs pos="30000">
                      <a:schemeClr val="tx1"/>
                    </a:gs>
                  </a:gsLst>
                  <a:lin ang="5400000" scaled="0"/>
                </a:gradFill>
              </a:rPr>
              <a:t> UI (Docker)</a:t>
            </a:r>
          </a:p>
          <a:p>
            <a:pPr algn="ctr">
              <a:lnSpc>
                <a:spcPct val="90000"/>
              </a:lnSpc>
              <a:spcAft>
                <a:spcPts val="600"/>
              </a:spcAft>
            </a:pPr>
            <a:r>
              <a:rPr lang="de-DE" sz="1600" dirty="0">
                <a:gradFill>
                  <a:gsLst>
                    <a:gs pos="2917">
                      <a:schemeClr val="tx1"/>
                    </a:gs>
                    <a:gs pos="30000">
                      <a:schemeClr val="tx1"/>
                    </a:gs>
                  </a:gsLst>
                  <a:lin ang="5400000" scaled="0"/>
                </a:gradFill>
              </a:rPr>
              <a:t>Data </a:t>
            </a:r>
            <a:r>
              <a:rPr lang="de-DE" sz="1600" dirty="0" err="1">
                <a:gradFill>
                  <a:gsLst>
                    <a:gs pos="2917">
                      <a:schemeClr val="tx1"/>
                    </a:gs>
                    <a:gs pos="30000">
                      <a:schemeClr val="tx1"/>
                    </a:gs>
                  </a:gsLst>
                  <a:lin ang="5400000" scaled="0"/>
                </a:gradFill>
              </a:rPr>
              <a:t>Visualization</a:t>
            </a:r>
            <a:endParaRPr lang="de-DE" sz="1600" dirty="0">
              <a:gradFill>
                <a:gsLst>
                  <a:gs pos="2917">
                    <a:schemeClr val="tx1"/>
                  </a:gs>
                  <a:gs pos="30000">
                    <a:schemeClr val="tx1"/>
                  </a:gs>
                </a:gsLst>
                <a:lin ang="5400000" scaled="0"/>
              </a:gradFill>
            </a:endParaRPr>
          </a:p>
        </p:txBody>
      </p:sp>
      <p:sp>
        <p:nvSpPr>
          <p:cNvPr id="59" name="P1 text pc client">
            <a:extLst>
              <a:ext uri="{FF2B5EF4-FFF2-40B4-BE49-F238E27FC236}">
                <a16:creationId xmlns:a16="http://schemas.microsoft.com/office/drawing/2014/main" id="{D3094ADA-78E2-4AD7-822D-56E88BD78EEB}"/>
              </a:ext>
            </a:extLst>
          </p:cNvPr>
          <p:cNvSpPr txBox="1"/>
          <p:nvPr/>
        </p:nvSpPr>
        <p:spPr>
          <a:xfrm>
            <a:off x="10615198" y="3311604"/>
            <a:ext cx="1576802"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Client PC</a:t>
            </a:r>
            <a:endParaRPr lang="en-GB" sz="1600" dirty="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DB6E1-DCBC-49B7-A8B1-1240FD0F1D3E}"/>
              </a:ext>
            </a:extLst>
          </p:cNvPr>
          <p:cNvSpPr txBox="1"/>
          <p:nvPr/>
        </p:nvSpPr>
        <p:spPr>
          <a:xfrm>
            <a:off x="148425" y="5347120"/>
            <a:ext cx="1158522"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II</a:t>
            </a:r>
            <a:endParaRPr lang="en-GB" sz="2400" dirty="0" err="1">
              <a:gradFill>
                <a:gsLst>
                  <a:gs pos="2917">
                    <a:schemeClr val="tx1"/>
                  </a:gs>
                  <a:gs pos="30000">
                    <a:schemeClr val="tx1"/>
                  </a:gs>
                </a:gsLst>
                <a:lin ang="5400000" scaled="0"/>
              </a:gradFill>
            </a:endParaRPr>
          </a:p>
        </p:txBody>
      </p:sp>
      <p:grpSp>
        <p:nvGrpSpPr>
          <p:cNvPr id="5" name="Group 4">
            <a:extLst>
              <a:ext uri="{FF2B5EF4-FFF2-40B4-BE49-F238E27FC236}">
                <a16:creationId xmlns:a16="http://schemas.microsoft.com/office/drawing/2014/main" id="{40E692C0-C15D-424C-ACC0-1289EE3B6A66}"/>
              </a:ext>
            </a:extLst>
          </p:cNvPr>
          <p:cNvGrpSpPr/>
          <p:nvPr/>
        </p:nvGrpSpPr>
        <p:grpSpPr>
          <a:xfrm>
            <a:off x="1226387" y="4937381"/>
            <a:ext cx="1525026" cy="1590587"/>
            <a:chOff x="1226387" y="4937381"/>
            <a:chExt cx="1525026" cy="1590587"/>
          </a:xfrm>
        </p:grpSpPr>
        <p:pic>
          <p:nvPicPr>
            <p:cNvPr id="6" name="Picture 5">
              <a:extLst>
                <a:ext uri="{FF2B5EF4-FFF2-40B4-BE49-F238E27FC236}">
                  <a16:creationId xmlns:a16="http://schemas.microsoft.com/office/drawing/2014/main" id="{BFAFFCD1-55F3-41E2-8A3C-14B7054D317A}"/>
                </a:ext>
              </a:extLst>
            </p:cNvPr>
            <p:cNvPicPr>
              <a:picLocks noChangeAspect="1"/>
            </p:cNvPicPr>
            <p:nvPr/>
          </p:nvPicPr>
          <p:blipFill>
            <a:blip r:embed="rId8">
              <a:lum bright="70000" contrast="-70000"/>
            </a:blip>
            <a:stretch>
              <a:fillRect/>
            </a:stretch>
          </p:blipFill>
          <p:spPr>
            <a:xfrm>
              <a:off x="1226387" y="4937381"/>
              <a:ext cx="1525026" cy="1525026"/>
            </a:xfrm>
            <a:prstGeom prst="rect">
              <a:avLst/>
            </a:prstGeom>
          </p:spPr>
        </p:pic>
        <p:sp>
          <p:nvSpPr>
            <p:cNvPr id="8" name="Rectangle 7">
              <a:extLst>
                <a:ext uri="{FF2B5EF4-FFF2-40B4-BE49-F238E27FC236}">
                  <a16:creationId xmlns:a16="http://schemas.microsoft.com/office/drawing/2014/main" id="{463C4950-954D-4156-A217-44CAE97A3BE8}"/>
                </a:ext>
              </a:extLst>
            </p:cNvPr>
            <p:cNvSpPr/>
            <p:nvPr/>
          </p:nvSpPr>
          <p:spPr bwMode="auto">
            <a:xfrm>
              <a:off x="1306947" y="6249409"/>
              <a:ext cx="1444466" cy="278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59A0796F-FE7C-4060-9093-D6210166405D}"/>
              </a:ext>
            </a:extLst>
          </p:cNvPr>
          <p:cNvSpPr txBox="1"/>
          <p:nvPr/>
        </p:nvSpPr>
        <p:spPr>
          <a:xfrm>
            <a:off x="1192444" y="6124205"/>
            <a:ext cx="1491306" cy="517065"/>
          </a:xfrm>
          <a:prstGeom prst="rect">
            <a:avLst/>
          </a:prstGeom>
          <a:noFill/>
        </p:spPr>
        <p:txBody>
          <a:bodyPr wrap="none" lIns="182880" tIns="146304" rIns="182880" bIns="146304" rtlCol="0">
            <a:spAutoFit/>
          </a:bodyPr>
          <a:lstStyle/>
          <a:p>
            <a:pPr>
              <a:lnSpc>
                <a:spcPct val="90000"/>
              </a:lnSpc>
              <a:spcAft>
                <a:spcPts val="600"/>
              </a:spcAft>
            </a:pPr>
            <a:r>
              <a:rPr lang="de-DE" sz="1600" dirty="0" err="1">
                <a:gradFill>
                  <a:gsLst>
                    <a:gs pos="2917">
                      <a:schemeClr val="tx1"/>
                    </a:gs>
                    <a:gs pos="30000">
                      <a:schemeClr val="tx1"/>
                    </a:gs>
                  </a:gsLst>
                  <a:lin ang="5400000" scaled="0"/>
                </a:gradFill>
              </a:rPr>
              <a:t>Weather</a:t>
            </a:r>
            <a:r>
              <a:rPr lang="de-DE" sz="1600" dirty="0">
                <a:gradFill>
                  <a:gsLst>
                    <a:gs pos="2917">
                      <a:schemeClr val="tx1"/>
                    </a:gs>
                    <a:gs pos="30000">
                      <a:schemeClr val="tx1"/>
                    </a:gs>
                  </a:gsLst>
                  <a:lin ang="5400000" scaled="0"/>
                </a:gradFill>
              </a:rPr>
              <a:t> API</a:t>
            </a:r>
            <a:endParaRPr lang="en-GB" sz="1600" dirty="0" err="1">
              <a:gradFill>
                <a:gsLst>
                  <a:gs pos="2917">
                    <a:schemeClr val="tx1"/>
                  </a:gs>
                  <a:gs pos="30000">
                    <a:schemeClr val="tx1"/>
                  </a:gs>
                </a:gsLst>
                <a:lin ang="5400000" scaled="0"/>
              </a:gradFill>
            </a:endParaRPr>
          </a:p>
        </p:txBody>
      </p:sp>
      <p:pic>
        <p:nvPicPr>
          <p:cNvPr id="95" name="Picture 6">
            <a:extLst>
              <a:ext uri="{FF2B5EF4-FFF2-40B4-BE49-F238E27FC236}">
                <a16:creationId xmlns:a16="http://schemas.microsoft.com/office/drawing/2014/main" id="{DD6AC2A4-367A-478D-87C0-A8766649BB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6045" y="4857832"/>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208" name="CSV read Arrow">
            <a:extLst>
              <a:ext uri="{FF2B5EF4-FFF2-40B4-BE49-F238E27FC236}">
                <a16:creationId xmlns:a16="http://schemas.microsoft.com/office/drawing/2014/main" id="{16B1FF32-6BA0-4FF1-9663-779DA8FF34DD}"/>
              </a:ext>
            </a:extLst>
          </p:cNvPr>
          <p:cNvSpPr/>
          <p:nvPr/>
        </p:nvSpPr>
        <p:spPr bwMode="auto">
          <a:xfrm>
            <a:off x="2856094"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CSV read Arrow">
            <a:extLst>
              <a:ext uri="{FF2B5EF4-FFF2-40B4-BE49-F238E27FC236}">
                <a16:creationId xmlns:a16="http://schemas.microsoft.com/office/drawing/2014/main" id="{79F51120-A929-4E82-9F18-B2BA83EC14C4}"/>
              </a:ext>
            </a:extLst>
          </p:cNvPr>
          <p:cNvSpPr/>
          <p:nvPr/>
        </p:nvSpPr>
        <p:spPr bwMode="auto">
          <a:xfrm>
            <a:off x="2983191"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CSV read Arrow">
            <a:extLst>
              <a:ext uri="{FF2B5EF4-FFF2-40B4-BE49-F238E27FC236}">
                <a16:creationId xmlns:a16="http://schemas.microsoft.com/office/drawing/2014/main" id="{8A2CE541-E477-45B7-AB52-FA249BC5ED33}"/>
              </a:ext>
            </a:extLst>
          </p:cNvPr>
          <p:cNvSpPr/>
          <p:nvPr/>
        </p:nvSpPr>
        <p:spPr bwMode="auto">
          <a:xfrm>
            <a:off x="3110288"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CSV read Arrow">
            <a:extLst>
              <a:ext uri="{FF2B5EF4-FFF2-40B4-BE49-F238E27FC236}">
                <a16:creationId xmlns:a16="http://schemas.microsoft.com/office/drawing/2014/main" id="{38ABEECB-0992-4C31-8EA4-6E4F8B0280B8}"/>
              </a:ext>
            </a:extLst>
          </p:cNvPr>
          <p:cNvSpPr/>
          <p:nvPr/>
        </p:nvSpPr>
        <p:spPr bwMode="auto">
          <a:xfrm>
            <a:off x="3237385"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CSV read Arrow">
            <a:extLst>
              <a:ext uri="{FF2B5EF4-FFF2-40B4-BE49-F238E27FC236}">
                <a16:creationId xmlns:a16="http://schemas.microsoft.com/office/drawing/2014/main" id="{79098B88-A0EB-4E4F-9522-3CA26AB75834}"/>
              </a:ext>
            </a:extLst>
          </p:cNvPr>
          <p:cNvSpPr/>
          <p:nvPr/>
        </p:nvSpPr>
        <p:spPr bwMode="auto">
          <a:xfrm>
            <a:off x="3364482"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CSV read Arrow">
            <a:extLst>
              <a:ext uri="{FF2B5EF4-FFF2-40B4-BE49-F238E27FC236}">
                <a16:creationId xmlns:a16="http://schemas.microsoft.com/office/drawing/2014/main" id="{5A7BC50C-4615-456E-9B7B-EE3FA6313334}"/>
              </a:ext>
            </a:extLst>
          </p:cNvPr>
          <p:cNvSpPr/>
          <p:nvPr/>
        </p:nvSpPr>
        <p:spPr bwMode="auto">
          <a:xfrm>
            <a:off x="3491579"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CSV read Arrow">
            <a:extLst>
              <a:ext uri="{FF2B5EF4-FFF2-40B4-BE49-F238E27FC236}">
                <a16:creationId xmlns:a16="http://schemas.microsoft.com/office/drawing/2014/main" id="{3CEAC8B4-5293-4BC9-8AA5-DDDB6DF35521}"/>
              </a:ext>
            </a:extLst>
          </p:cNvPr>
          <p:cNvSpPr/>
          <p:nvPr/>
        </p:nvSpPr>
        <p:spPr bwMode="auto">
          <a:xfrm>
            <a:off x="3618673"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CSV read Arrow">
            <a:extLst>
              <a:ext uri="{FF2B5EF4-FFF2-40B4-BE49-F238E27FC236}">
                <a16:creationId xmlns:a16="http://schemas.microsoft.com/office/drawing/2014/main" id="{8BCF068C-DA4A-44E1-BADD-D0B91246AC64}"/>
              </a:ext>
            </a:extLst>
          </p:cNvPr>
          <p:cNvSpPr/>
          <p:nvPr/>
        </p:nvSpPr>
        <p:spPr bwMode="auto">
          <a:xfrm rot="10800000">
            <a:off x="345876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CSV read Arrow">
            <a:extLst>
              <a:ext uri="{FF2B5EF4-FFF2-40B4-BE49-F238E27FC236}">
                <a16:creationId xmlns:a16="http://schemas.microsoft.com/office/drawing/2014/main" id="{ADFE3FF9-2075-4D9E-B28F-F54C502545AD}"/>
              </a:ext>
            </a:extLst>
          </p:cNvPr>
          <p:cNvSpPr/>
          <p:nvPr/>
        </p:nvSpPr>
        <p:spPr bwMode="auto">
          <a:xfrm rot="10800000">
            <a:off x="332978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CSV read Arrow">
            <a:extLst>
              <a:ext uri="{FF2B5EF4-FFF2-40B4-BE49-F238E27FC236}">
                <a16:creationId xmlns:a16="http://schemas.microsoft.com/office/drawing/2014/main" id="{01E0E3A7-D7C1-4407-B281-839600E0353B}"/>
              </a:ext>
            </a:extLst>
          </p:cNvPr>
          <p:cNvSpPr/>
          <p:nvPr/>
        </p:nvSpPr>
        <p:spPr bwMode="auto">
          <a:xfrm rot="10800000">
            <a:off x="3200796"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CSV read Arrow">
            <a:extLst>
              <a:ext uri="{FF2B5EF4-FFF2-40B4-BE49-F238E27FC236}">
                <a16:creationId xmlns:a16="http://schemas.microsoft.com/office/drawing/2014/main" id="{9852BDC8-E47D-4C15-8367-7A2211A1FF2C}"/>
              </a:ext>
            </a:extLst>
          </p:cNvPr>
          <p:cNvSpPr/>
          <p:nvPr/>
        </p:nvSpPr>
        <p:spPr bwMode="auto">
          <a:xfrm rot="10800000">
            <a:off x="3071812"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CSV read Arrow">
            <a:extLst>
              <a:ext uri="{FF2B5EF4-FFF2-40B4-BE49-F238E27FC236}">
                <a16:creationId xmlns:a16="http://schemas.microsoft.com/office/drawing/2014/main" id="{1CBDBA6E-DD7F-4005-B079-08A9677B409E}"/>
              </a:ext>
            </a:extLst>
          </p:cNvPr>
          <p:cNvSpPr/>
          <p:nvPr/>
        </p:nvSpPr>
        <p:spPr bwMode="auto">
          <a:xfrm rot="10800000">
            <a:off x="2942828"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CSV read Arrow">
            <a:extLst>
              <a:ext uri="{FF2B5EF4-FFF2-40B4-BE49-F238E27FC236}">
                <a16:creationId xmlns:a16="http://schemas.microsoft.com/office/drawing/2014/main" id="{51198CF8-8C83-4334-97E3-0A1289CE78D9}"/>
              </a:ext>
            </a:extLst>
          </p:cNvPr>
          <p:cNvSpPr/>
          <p:nvPr/>
        </p:nvSpPr>
        <p:spPr bwMode="auto">
          <a:xfrm rot="10800000">
            <a:off x="281384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CSV read Arrow">
            <a:extLst>
              <a:ext uri="{FF2B5EF4-FFF2-40B4-BE49-F238E27FC236}">
                <a16:creationId xmlns:a16="http://schemas.microsoft.com/office/drawing/2014/main" id="{EE13F3D2-7BB2-4192-A0A1-632026E3E2A2}"/>
              </a:ext>
            </a:extLst>
          </p:cNvPr>
          <p:cNvSpPr/>
          <p:nvPr/>
        </p:nvSpPr>
        <p:spPr bwMode="auto">
          <a:xfrm rot="10800000">
            <a:off x="268486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P1 Write arrow">
            <a:extLst>
              <a:ext uri="{FF2B5EF4-FFF2-40B4-BE49-F238E27FC236}">
                <a16:creationId xmlns:a16="http://schemas.microsoft.com/office/drawing/2014/main" id="{93467F46-E67A-4F25-9CE8-FC042FE0CAB5}"/>
              </a:ext>
            </a:extLst>
          </p:cNvPr>
          <p:cNvSpPr/>
          <p:nvPr/>
        </p:nvSpPr>
        <p:spPr bwMode="auto">
          <a:xfrm>
            <a:off x="5298155" y="252544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P1 Write arrow">
            <a:extLst>
              <a:ext uri="{FF2B5EF4-FFF2-40B4-BE49-F238E27FC236}">
                <a16:creationId xmlns:a16="http://schemas.microsoft.com/office/drawing/2014/main" id="{18DB0618-8B67-4187-948A-1549E935CAAE}"/>
              </a:ext>
            </a:extLst>
          </p:cNvPr>
          <p:cNvSpPr/>
          <p:nvPr/>
        </p:nvSpPr>
        <p:spPr bwMode="auto">
          <a:xfrm>
            <a:off x="5425252" y="252544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P1 Write arrow">
            <a:extLst>
              <a:ext uri="{FF2B5EF4-FFF2-40B4-BE49-F238E27FC236}">
                <a16:creationId xmlns:a16="http://schemas.microsoft.com/office/drawing/2014/main" id="{150952BE-9D8B-4B2E-84B5-21C02A011BE4}"/>
              </a:ext>
            </a:extLst>
          </p:cNvPr>
          <p:cNvSpPr/>
          <p:nvPr/>
        </p:nvSpPr>
        <p:spPr bwMode="auto">
          <a:xfrm>
            <a:off x="5552349"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P1 Write arrow">
            <a:extLst>
              <a:ext uri="{FF2B5EF4-FFF2-40B4-BE49-F238E27FC236}">
                <a16:creationId xmlns:a16="http://schemas.microsoft.com/office/drawing/2014/main" id="{469A21BD-BBD0-4CEE-BB6F-B39CF6305739}"/>
              </a:ext>
            </a:extLst>
          </p:cNvPr>
          <p:cNvSpPr/>
          <p:nvPr/>
        </p:nvSpPr>
        <p:spPr bwMode="auto">
          <a:xfrm>
            <a:off x="5679446"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P1 Write arrow">
            <a:extLst>
              <a:ext uri="{FF2B5EF4-FFF2-40B4-BE49-F238E27FC236}">
                <a16:creationId xmlns:a16="http://schemas.microsoft.com/office/drawing/2014/main" id="{7736C40A-02A7-4E2E-A7AA-6E467A1A6774}"/>
              </a:ext>
            </a:extLst>
          </p:cNvPr>
          <p:cNvSpPr/>
          <p:nvPr/>
        </p:nvSpPr>
        <p:spPr bwMode="auto">
          <a:xfrm>
            <a:off x="5806543"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P1 Write arrow">
            <a:extLst>
              <a:ext uri="{FF2B5EF4-FFF2-40B4-BE49-F238E27FC236}">
                <a16:creationId xmlns:a16="http://schemas.microsoft.com/office/drawing/2014/main" id="{2CE69713-B85A-476A-9D76-AED1F6262622}"/>
              </a:ext>
            </a:extLst>
          </p:cNvPr>
          <p:cNvSpPr/>
          <p:nvPr/>
        </p:nvSpPr>
        <p:spPr bwMode="auto">
          <a:xfrm>
            <a:off x="5933640"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P1 Write arrow">
            <a:extLst>
              <a:ext uri="{FF2B5EF4-FFF2-40B4-BE49-F238E27FC236}">
                <a16:creationId xmlns:a16="http://schemas.microsoft.com/office/drawing/2014/main" id="{ACF2C11F-771E-4E36-B26D-87EB5A0294B8}"/>
              </a:ext>
            </a:extLst>
          </p:cNvPr>
          <p:cNvSpPr/>
          <p:nvPr/>
        </p:nvSpPr>
        <p:spPr bwMode="auto">
          <a:xfrm>
            <a:off x="6060737"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P1 Write arrow">
            <a:extLst>
              <a:ext uri="{FF2B5EF4-FFF2-40B4-BE49-F238E27FC236}">
                <a16:creationId xmlns:a16="http://schemas.microsoft.com/office/drawing/2014/main" id="{0BDBB8E5-1B8B-4E06-BCF9-03962294B4F2}"/>
              </a:ext>
            </a:extLst>
          </p:cNvPr>
          <p:cNvSpPr/>
          <p:nvPr/>
        </p:nvSpPr>
        <p:spPr bwMode="auto">
          <a:xfrm>
            <a:off x="6187831"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9" name="Clock">
            <a:extLst>
              <a:ext uri="{FF2B5EF4-FFF2-40B4-BE49-F238E27FC236}">
                <a16:creationId xmlns:a16="http://schemas.microsoft.com/office/drawing/2014/main" id="{5CD01AB4-01A1-459D-9505-A676128E422B}"/>
              </a:ext>
            </a:extLst>
          </p:cNvPr>
          <p:cNvGrpSpPr/>
          <p:nvPr/>
        </p:nvGrpSpPr>
        <p:grpSpPr>
          <a:xfrm>
            <a:off x="8384911" y="4818974"/>
            <a:ext cx="1156010" cy="1156010"/>
            <a:chOff x="5200529" y="2533529"/>
            <a:chExt cx="1790942" cy="1790942"/>
          </a:xfrm>
        </p:grpSpPr>
        <p:pic>
          <p:nvPicPr>
            <p:cNvPr id="120" name="Picture 2" descr="Simple Clock · GitHub">
              <a:extLst>
                <a:ext uri="{FF2B5EF4-FFF2-40B4-BE49-F238E27FC236}">
                  <a16:creationId xmlns:a16="http://schemas.microsoft.com/office/drawing/2014/main" id="{5E8F3C23-6175-4185-8E1E-8D0BD219435F}"/>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5200529" y="2533529"/>
              <a:ext cx="1790942" cy="1790942"/>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a:extLst>
                <a:ext uri="{FF2B5EF4-FFF2-40B4-BE49-F238E27FC236}">
                  <a16:creationId xmlns:a16="http://schemas.microsoft.com/office/drawing/2014/main" id="{DC8106B7-E200-4430-9E2E-B9E9E443B5EA}"/>
                </a:ext>
              </a:extLst>
            </p:cNvPr>
            <p:cNvSpPr/>
            <p:nvPr/>
          </p:nvSpPr>
          <p:spPr bwMode="auto">
            <a:xfrm>
              <a:off x="6092528" y="3385265"/>
              <a:ext cx="46436" cy="45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Spin clock">
            <a:extLst>
              <a:ext uri="{FF2B5EF4-FFF2-40B4-BE49-F238E27FC236}">
                <a16:creationId xmlns:a16="http://schemas.microsoft.com/office/drawing/2014/main" id="{1854A949-5811-4473-9C53-B7A35FB3A667}"/>
              </a:ext>
            </a:extLst>
          </p:cNvPr>
          <p:cNvGrpSpPr/>
          <p:nvPr/>
        </p:nvGrpSpPr>
        <p:grpSpPr>
          <a:xfrm>
            <a:off x="8952061" y="4919947"/>
            <a:ext cx="47200" cy="897604"/>
            <a:chOff x="8952061" y="4919947"/>
            <a:chExt cx="47200" cy="897604"/>
          </a:xfrm>
        </p:grpSpPr>
        <p:sp>
          <p:nvSpPr>
            <p:cNvPr id="123" name="Rectangle: Rounded Corners 122">
              <a:extLst>
                <a:ext uri="{FF2B5EF4-FFF2-40B4-BE49-F238E27FC236}">
                  <a16:creationId xmlns:a16="http://schemas.microsoft.com/office/drawing/2014/main" id="{AFF00ED2-D516-40D9-B8C0-EA2076393B72}"/>
                </a:ext>
              </a:extLst>
            </p:cNvPr>
            <p:cNvSpPr/>
            <p:nvPr/>
          </p:nvSpPr>
          <p:spPr bwMode="auto">
            <a:xfrm flipH="1">
              <a:off x="8952061" y="4919947"/>
              <a:ext cx="45719" cy="448736"/>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C780AAA8-963D-4D54-A6B6-12DE08B99DBD}"/>
                </a:ext>
              </a:extLst>
            </p:cNvPr>
            <p:cNvSpPr/>
            <p:nvPr/>
          </p:nvSpPr>
          <p:spPr bwMode="auto">
            <a:xfrm flipH="1">
              <a:off x="8953542" y="5368815"/>
              <a:ext cx="45719" cy="448736"/>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5" name="Logo python clock">
            <a:extLst>
              <a:ext uri="{FF2B5EF4-FFF2-40B4-BE49-F238E27FC236}">
                <a16:creationId xmlns:a16="http://schemas.microsoft.com/office/drawing/2014/main" id="{6872DBE6-69C6-44A6-9C44-652FB588B21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48521" y="5469887"/>
            <a:ext cx="284254" cy="284254"/>
          </a:xfrm>
          <a:prstGeom prst="rect">
            <a:avLst/>
          </a:prstGeom>
          <a:noFill/>
          <a:extLst>
            <a:ext uri="{909E8E84-426E-40DD-AFC4-6F175D3DCCD1}">
              <a14:hiddenFill xmlns:a14="http://schemas.microsoft.com/office/drawing/2010/main">
                <a:solidFill>
                  <a:srgbClr val="FFFFFF"/>
                </a:solidFill>
              </a14:hiddenFill>
            </a:ext>
          </a:extLst>
        </p:spPr>
      </p:pic>
      <p:sp>
        <p:nvSpPr>
          <p:cNvPr id="126" name="P2 text python script">
            <a:extLst>
              <a:ext uri="{FF2B5EF4-FFF2-40B4-BE49-F238E27FC236}">
                <a16:creationId xmlns:a16="http://schemas.microsoft.com/office/drawing/2014/main" id="{31B76374-F35C-481C-A95B-F3C3034C61DF}"/>
              </a:ext>
            </a:extLst>
          </p:cNvPr>
          <p:cNvSpPr txBox="1"/>
          <p:nvPr/>
        </p:nvSpPr>
        <p:spPr>
          <a:xfrm>
            <a:off x="3800826" y="5946454"/>
            <a:ext cx="1942537"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Integration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E417A0E-1530-41DB-909A-66812CF747C0}"/>
              </a:ext>
            </a:extLst>
          </p:cNvPr>
          <p:cNvSpPr txBox="1"/>
          <p:nvPr/>
        </p:nvSpPr>
        <p:spPr>
          <a:xfrm>
            <a:off x="3943400" y="3076985"/>
            <a:ext cx="1379364"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Ingestion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files</a:t>
            </a:r>
            <a:endParaRPr lang="de-DE" sz="1600" dirty="0">
              <a:gradFill>
                <a:gsLst>
                  <a:gs pos="2917">
                    <a:schemeClr val="tx1"/>
                  </a:gs>
                  <a:gs pos="30000">
                    <a:schemeClr val="tx1"/>
                  </a:gs>
                </a:gsLst>
                <a:lin ang="5400000" scaled="0"/>
              </a:gradFill>
            </a:endParaRPr>
          </a:p>
        </p:txBody>
      </p:sp>
      <p:sp>
        <p:nvSpPr>
          <p:cNvPr id="128" name="text Time series db">
            <a:extLst>
              <a:ext uri="{FF2B5EF4-FFF2-40B4-BE49-F238E27FC236}">
                <a16:creationId xmlns:a16="http://schemas.microsoft.com/office/drawing/2014/main" id="{0EB06E4A-9A15-457F-A940-6C42B65E7833}"/>
              </a:ext>
            </a:extLst>
          </p:cNvPr>
          <p:cNvSpPr txBox="1"/>
          <p:nvPr/>
        </p:nvSpPr>
        <p:spPr>
          <a:xfrm>
            <a:off x="5822750" y="2968552"/>
            <a:ext cx="2079385"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Database</a:t>
            </a:r>
          </a:p>
          <a:p>
            <a:pPr algn="ctr">
              <a:lnSpc>
                <a:spcPct val="90000"/>
              </a:lnSpc>
              <a:spcAft>
                <a:spcPts val="600"/>
              </a:spcAft>
            </a:pPr>
            <a:r>
              <a:rPr lang="de-DE" sz="1600" dirty="0" err="1">
                <a:gradFill>
                  <a:gsLst>
                    <a:gs pos="2917">
                      <a:schemeClr val="tx1"/>
                    </a:gs>
                    <a:gs pos="30000">
                      <a:schemeClr val="tx1"/>
                    </a:gs>
                  </a:gsLst>
                  <a:lin ang="5400000" scaled="0"/>
                </a:gradFill>
              </a:rPr>
              <a:t>InfluxDB</a:t>
            </a:r>
            <a:r>
              <a:rPr lang="de-DE" sz="1600" dirty="0">
                <a:gradFill>
                  <a:gsLst>
                    <a:gs pos="2917">
                      <a:schemeClr val="tx1"/>
                    </a:gs>
                    <a:gs pos="30000">
                      <a:schemeClr val="tx1"/>
                    </a:gs>
                  </a:gsLst>
                  <a:lin ang="5400000" scaled="0"/>
                </a:gradFill>
              </a:rPr>
              <a:t> (Docker)</a:t>
            </a:r>
            <a:endParaRPr lang="en-GB" sz="1600" dirty="0" err="1">
              <a:gradFill>
                <a:gsLst>
                  <a:gs pos="2917">
                    <a:schemeClr val="tx1"/>
                  </a:gs>
                  <a:gs pos="30000">
                    <a:schemeClr val="tx1"/>
                  </a:gs>
                </a:gsLst>
                <a:lin ang="5400000" scaled="0"/>
              </a:gradFill>
            </a:endParaRPr>
          </a:p>
        </p:txBody>
      </p:sp>
      <p:sp>
        <p:nvSpPr>
          <p:cNvPr id="152" name="P2 Arow bend">
            <a:extLst>
              <a:ext uri="{FF2B5EF4-FFF2-40B4-BE49-F238E27FC236}">
                <a16:creationId xmlns:a16="http://schemas.microsoft.com/office/drawing/2014/main" id="{66579725-B2F7-412D-99B1-3EECBAAD06CF}"/>
              </a:ext>
            </a:extLst>
          </p:cNvPr>
          <p:cNvSpPr/>
          <p:nvPr/>
        </p:nvSpPr>
        <p:spPr bwMode="auto">
          <a:xfrm rot="21600000">
            <a:off x="5628799"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P2 Arow bend">
            <a:extLst>
              <a:ext uri="{FF2B5EF4-FFF2-40B4-BE49-F238E27FC236}">
                <a16:creationId xmlns:a16="http://schemas.microsoft.com/office/drawing/2014/main" id="{C6D6CD47-6D71-468F-BCF2-CCB3DF6A0B33}"/>
              </a:ext>
            </a:extLst>
          </p:cNvPr>
          <p:cNvSpPr/>
          <p:nvPr/>
        </p:nvSpPr>
        <p:spPr bwMode="auto">
          <a:xfrm rot="21600000">
            <a:off x="5754618"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P2 Arow bend">
            <a:extLst>
              <a:ext uri="{FF2B5EF4-FFF2-40B4-BE49-F238E27FC236}">
                <a16:creationId xmlns:a16="http://schemas.microsoft.com/office/drawing/2014/main" id="{4E643276-AC78-43F0-81E1-C0DEE34C43D3}"/>
              </a:ext>
            </a:extLst>
          </p:cNvPr>
          <p:cNvSpPr/>
          <p:nvPr/>
        </p:nvSpPr>
        <p:spPr bwMode="auto">
          <a:xfrm rot="21600000">
            <a:off x="5880437"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P2 Arow bend">
            <a:extLst>
              <a:ext uri="{FF2B5EF4-FFF2-40B4-BE49-F238E27FC236}">
                <a16:creationId xmlns:a16="http://schemas.microsoft.com/office/drawing/2014/main" id="{AC6FE302-37FD-4257-8AA6-9E2C1BF71923}"/>
              </a:ext>
            </a:extLst>
          </p:cNvPr>
          <p:cNvSpPr/>
          <p:nvPr/>
        </p:nvSpPr>
        <p:spPr bwMode="auto">
          <a:xfrm>
            <a:off x="600625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P2 Arow bend">
            <a:extLst>
              <a:ext uri="{FF2B5EF4-FFF2-40B4-BE49-F238E27FC236}">
                <a16:creationId xmlns:a16="http://schemas.microsoft.com/office/drawing/2014/main" id="{7F104624-E63E-41C8-A519-5ED29D89CB77}"/>
              </a:ext>
            </a:extLst>
          </p:cNvPr>
          <p:cNvSpPr/>
          <p:nvPr/>
        </p:nvSpPr>
        <p:spPr bwMode="auto">
          <a:xfrm>
            <a:off x="6132075"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P2 Arow bend">
            <a:extLst>
              <a:ext uri="{FF2B5EF4-FFF2-40B4-BE49-F238E27FC236}">
                <a16:creationId xmlns:a16="http://schemas.microsoft.com/office/drawing/2014/main" id="{BFB6CB9D-64A3-4A41-A39C-153DA2F7289D}"/>
              </a:ext>
            </a:extLst>
          </p:cNvPr>
          <p:cNvSpPr/>
          <p:nvPr/>
        </p:nvSpPr>
        <p:spPr bwMode="auto">
          <a:xfrm>
            <a:off x="625789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P2 Arow bend">
            <a:extLst>
              <a:ext uri="{FF2B5EF4-FFF2-40B4-BE49-F238E27FC236}">
                <a16:creationId xmlns:a16="http://schemas.microsoft.com/office/drawing/2014/main" id="{1B0B4464-3D79-4B41-BF6A-31A11E4BD7D2}"/>
              </a:ext>
            </a:extLst>
          </p:cNvPr>
          <p:cNvSpPr/>
          <p:nvPr/>
        </p:nvSpPr>
        <p:spPr bwMode="auto">
          <a:xfrm rot="21389173">
            <a:off x="6374696" y="563415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P2 Arow bend">
            <a:extLst>
              <a:ext uri="{FF2B5EF4-FFF2-40B4-BE49-F238E27FC236}">
                <a16:creationId xmlns:a16="http://schemas.microsoft.com/office/drawing/2014/main" id="{88359EFB-1C7A-4F17-B49F-3A1F09148D59}"/>
              </a:ext>
            </a:extLst>
          </p:cNvPr>
          <p:cNvSpPr/>
          <p:nvPr/>
        </p:nvSpPr>
        <p:spPr bwMode="auto">
          <a:xfrm rot="20530401">
            <a:off x="6501895" y="560637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P2 Arow bend">
            <a:extLst>
              <a:ext uri="{FF2B5EF4-FFF2-40B4-BE49-F238E27FC236}">
                <a16:creationId xmlns:a16="http://schemas.microsoft.com/office/drawing/2014/main" id="{6C5EBFDC-2613-4D46-BCB3-B67B49F30D21}"/>
              </a:ext>
            </a:extLst>
          </p:cNvPr>
          <p:cNvSpPr/>
          <p:nvPr/>
        </p:nvSpPr>
        <p:spPr bwMode="auto">
          <a:xfrm rot="19052123">
            <a:off x="6620952" y="551620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P2 Arow bend">
            <a:extLst>
              <a:ext uri="{FF2B5EF4-FFF2-40B4-BE49-F238E27FC236}">
                <a16:creationId xmlns:a16="http://schemas.microsoft.com/office/drawing/2014/main" id="{70795AA0-820F-4D00-9DEA-FE4EC8C92CB3}"/>
              </a:ext>
            </a:extLst>
          </p:cNvPr>
          <p:cNvSpPr/>
          <p:nvPr/>
        </p:nvSpPr>
        <p:spPr bwMode="auto">
          <a:xfrm rot="17622184">
            <a:off x="6689905" y="539512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P2 Arow bend">
            <a:extLst>
              <a:ext uri="{FF2B5EF4-FFF2-40B4-BE49-F238E27FC236}">
                <a16:creationId xmlns:a16="http://schemas.microsoft.com/office/drawing/2014/main" id="{0FE249E2-F393-4C79-8DC7-65070A6DD794}"/>
              </a:ext>
            </a:extLst>
          </p:cNvPr>
          <p:cNvSpPr/>
          <p:nvPr/>
        </p:nvSpPr>
        <p:spPr bwMode="auto">
          <a:xfrm rot="16679499">
            <a:off x="6715470" y="527193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P2 Arow bend">
            <a:extLst>
              <a:ext uri="{FF2B5EF4-FFF2-40B4-BE49-F238E27FC236}">
                <a16:creationId xmlns:a16="http://schemas.microsoft.com/office/drawing/2014/main" id="{CD8089AB-676A-4A8B-8F13-2C0E03FBBA8A}"/>
              </a:ext>
            </a:extLst>
          </p:cNvPr>
          <p:cNvSpPr/>
          <p:nvPr/>
        </p:nvSpPr>
        <p:spPr bwMode="auto">
          <a:xfrm rot="16200000">
            <a:off x="6728642" y="514662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P2 Arow bend">
            <a:extLst>
              <a:ext uri="{FF2B5EF4-FFF2-40B4-BE49-F238E27FC236}">
                <a16:creationId xmlns:a16="http://schemas.microsoft.com/office/drawing/2014/main" id="{D88D8F53-A8A3-4FCE-863F-3C0B70254D8F}"/>
              </a:ext>
            </a:extLst>
          </p:cNvPr>
          <p:cNvSpPr/>
          <p:nvPr/>
        </p:nvSpPr>
        <p:spPr bwMode="auto">
          <a:xfrm rot="16200000">
            <a:off x="6728642" y="5022663"/>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P2 Arow bend">
            <a:extLst>
              <a:ext uri="{FF2B5EF4-FFF2-40B4-BE49-F238E27FC236}">
                <a16:creationId xmlns:a16="http://schemas.microsoft.com/office/drawing/2014/main" id="{710CC849-03E3-41C4-8DE4-7BF22CE2A123}"/>
              </a:ext>
            </a:extLst>
          </p:cNvPr>
          <p:cNvSpPr/>
          <p:nvPr/>
        </p:nvSpPr>
        <p:spPr bwMode="auto">
          <a:xfrm rot="16200000">
            <a:off x="6728642" y="489870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P2 Arow bend">
            <a:extLst>
              <a:ext uri="{FF2B5EF4-FFF2-40B4-BE49-F238E27FC236}">
                <a16:creationId xmlns:a16="http://schemas.microsoft.com/office/drawing/2014/main" id="{1263BD3B-773A-412D-80DC-B67C0D37D25F}"/>
              </a:ext>
            </a:extLst>
          </p:cNvPr>
          <p:cNvSpPr/>
          <p:nvPr/>
        </p:nvSpPr>
        <p:spPr bwMode="auto">
          <a:xfrm rot="16200000">
            <a:off x="6728642" y="4774745"/>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P2 Arow bend">
            <a:extLst>
              <a:ext uri="{FF2B5EF4-FFF2-40B4-BE49-F238E27FC236}">
                <a16:creationId xmlns:a16="http://schemas.microsoft.com/office/drawing/2014/main" id="{A11317DA-F687-48CD-A27C-79C8FC5D5E26}"/>
              </a:ext>
            </a:extLst>
          </p:cNvPr>
          <p:cNvSpPr/>
          <p:nvPr/>
        </p:nvSpPr>
        <p:spPr bwMode="auto">
          <a:xfrm rot="16200000">
            <a:off x="6728642" y="465078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P2 Arow bend">
            <a:extLst>
              <a:ext uri="{FF2B5EF4-FFF2-40B4-BE49-F238E27FC236}">
                <a16:creationId xmlns:a16="http://schemas.microsoft.com/office/drawing/2014/main" id="{93D033F7-278B-4B73-B2A2-791A0CE4A134}"/>
              </a:ext>
            </a:extLst>
          </p:cNvPr>
          <p:cNvSpPr/>
          <p:nvPr/>
        </p:nvSpPr>
        <p:spPr bwMode="auto">
          <a:xfrm rot="16200000">
            <a:off x="6728642" y="452682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P2 Arow bend">
            <a:extLst>
              <a:ext uri="{FF2B5EF4-FFF2-40B4-BE49-F238E27FC236}">
                <a16:creationId xmlns:a16="http://schemas.microsoft.com/office/drawing/2014/main" id="{1388B74B-9FBC-457E-AEE6-A4B5ECD86C2A}"/>
              </a:ext>
            </a:extLst>
          </p:cNvPr>
          <p:cNvSpPr/>
          <p:nvPr/>
        </p:nvSpPr>
        <p:spPr bwMode="auto">
          <a:xfrm rot="16200000">
            <a:off x="6728642" y="4402868"/>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P2 Arow bend">
            <a:extLst>
              <a:ext uri="{FF2B5EF4-FFF2-40B4-BE49-F238E27FC236}">
                <a16:creationId xmlns:a16="http://schemas.microsoft.com/office/drawing/2014/main" id="{74D24E28-40F1-467C-85BF-B86F8EEA0C70}"/>
              </a:ext>
            </a:extLst>
          </p:cNvPr>
          <p:cNvSpPr/>
          <p:nvPr/>
        </p:nvSpPr>
        <p:spPr bwMode="auto">
          <a:xfrm rot="16200000">
            <a:off x="6728642" y="427890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P2 Arow bend">
            <a:extLst>
              <a:ext uri="{FF2B5EF4-FFF2-40B4-BE49-F238E27FC236}">
                <a16:creationId xmlns:a16="http://schemas.microsoft.com/office/drawing/2014/main" id="{AFE9818F-FE0C-48DF-BB4E-6405FA4E3FEA}"/>
              </a:ext>
            </a:extLst>
          </p:cNvPr>
          <p:cNvSpPr/>
          <p:nvPr/>
        </p:nvSpPr>
        <p:spPr bwMode="auto">
          <a:xfrm rot="16200000">
            <a:off x="6728642" y="415495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P2 Arow bend">
            <a:extLst>
              <a:ext uri="{FF2B5EF4-FFF2-40B4-BE49-F238E27FC236}">
                <a16:creationId xmlns:a16="http://schemas.microsoft.com/office/drawing/2014/main" id="{B86CA84B-58AF-44D9-A144-B2F2CE6346C9}"/>
              </a:ext>
            </a:extLst>
          </p:cNvPr>
          <p:cNvSpPr/>
          <p:nvPr/>
        </p:nvSpPr>
        <p:spPr bwMode="auto">
          <a:xfrm rot="16200000">
            <a:off x="6728642" y="4030991"/>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P2 Arow bend">
            <a:extLst>
              <a:ext uri="{FF2B5EF4-FFF2-40B4-BE49-F238E27FC236}">
                <a16:creationId xmlns:a16="http://schemas.microsoft.com/office/drawing/2014/main" id="{F19F572B-6219-427E-B5BE-68EAE095A6A6}"/>
              </a:ext>
            </a:extLst>
          </p:cNvPr>
          <p:cNvSpPr/>
          <p:nvPr/>
        </p:nvSpPr>
        <p:spPr bwMode="auto">
          <a:xfrm rot="16200000">
            <a:off x="6728642" y="3907032"/>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Part 2 Cogs">
            <a:extLst>
              <a:ext uri="{FF2B5EF4-FFF2-40B4-BE49-F238E27FC236}">
                <a16:creationId xmlns:a16="http://schemas.microsoft.com/office/drawing/2014/main" id="{ECDDA89F-443B-468E-97AA-6CC5F61BF10C}"/>
              </a:ext>
            </a:extLst>
          </p:cNvPr>
          <p:cNvSpPr/>
          <p:nvPr/>
        </p:nvSpPr>
        <p:spPr bwMode="auto">
          <a:xfrm rot="996247">
            <a:off x="4472117" y="5208190"/>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Part 2 Cogs">
            <a:extLst>
              <a:ext uri="{FF2B5EF4-FFF2-40B4-BE49-F238E27FC236}">
                <a16:creationId xmlns:a16="http://schemas.microsoft.com/office/drawing/2014/main" id="{F1282643-1268-4B24-94B0-0237FE190008}"/>
              </a:ext>
            </a:extLst>
          </p:cNvPr>
          <p:cNvSpPr/>
          <p:nvPr/>
        </p:nvSpPr>
        <p:spPr bwMode="auto">
          <a:xfrm>
            <a:off x="4620360" y="5018157"/>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Part 2 Cogs">
            <a:extLst>
              <a:ext uri="{FF2B5EF4-FFF2-40B4-BE49-F238E27FC236}">
                <a16:creationId xmlns:a16="http://schemas.microsoft.com/office/drawing/2014/main" id="{A2EE70F6-04D1-4DBF-A219-8ED74A1A2022}"/>
              </a:ext>
            </a:extLst>
          </p:cNvPr>
          <p:cNvSpPr/>
          <p:nvPr/>
        </p:nvSpPr>
        <p:spPr bwMode="auto">
          <a:xfrm>
            <a:off x="4382380" y="498310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Part 1 Cogs">
            <a:extLst>
              <a:ext uri="{FF2B5EF4-FFF2-40B4-BE49-F238E27FC236}">
                <a16:creationId xmlns:a16="http://schemas.microsoft.com/office/drawing/2014/main" id="{7D860584-9D31-4028-9B15-E60E4C0265CB}"/>
              </a:ext>
            </a:extLst>
          </p:cNvPr>
          <p:cNvSpPr/>
          <p:nvPr/>
        </p:nvSpPr>
        <p:spPr bwMode="auto">
          <a:xfrm rot="996247">
            <a:off x="4303314" y="235132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Part 1 Cogs">
            <a:extLst>
              <a:ext uri="{FF2B5EF4-FFF2-40B4-BE49-F238E27FC236}">
                <a16:creationId xmlns:a16="http://schemas.microsoft.com/office/drawing/2014/main" id="{63C548E1-788E-4C08-8961-60795FC4541B}"/>
              </a:ext>
            </a:extLst>
          </p:cNvPr>
          <p:cNvSpPr/>
          <p:nvPr/>
        </p:nvSpPr>
        <p:spPr bwMode="auto">
          <a:xfrm>
            <a:off x="4451557" y="2161295"/>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Part 1 Cogs">
            <a:extLst>
              <a:ext uri="{FF2B5EF4-FFF2-40B4-BE49-F238E27FC236}">
                <a16:creationId xmlns:a16="http://schemas.microsoft.com/office/drawing/2014/main" id="{7B6336D4-4C81-4B19-80F9-2177B0A5CDDE}"/>
              </a:ext>
            </a:extLst>
          </p:cNvPr>
          <p:cNvSpPr/>
          <p:nvPr/>
        </p:nvSpPr>
        <p:spPr bwMode="auto">
          <a:xfrm>
            <a:off x="4213577" y="2126246"/>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ad Data">
            <a:extLst>
              <a:ext uri="{FF2B5EF4-FFF2-40B4-BE49-F238E27FC236}">
                <a16:creationId xmlns:a16="http://schemas.microsoft.com/office/drawing/2014/main" id="{77A23A9B-457D-493A-A55B-EEAB1B2FDCF3}"/>
              </a:ext>
            </a:extLst>
          </p:cNvPr>
          <p:cNvSpPr txBox="1"/>
          <p:nvPr/>
        </p:nvSpPr>
        <p:spPr>
          <a:xfrm>
            <a:off x="2612673" y="1708003"/>
            <a:ext cx="1285908"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Read Data</a:t>
            </a:r>
            <a:endParaRPr lang="en-GB" sz="1600" dirty="0" err="1">
              <a:gradFill>
                <a:gsLst>
                  <a:gs pos="2917">
                    <a:schemeClr val="tx1"/>
                  </a:gs>
                  <a:gs pos="30000">
                    <a:schemeClr val="tx1"/>
                  </a:gs>
                </a:gsLst>
                <a:lin ang="5400000" scaled="0"/>
              </a:gradFill>
            </a:endParaRPr>
          </a:p>
        </p:txBody>
      </p:sp>
      <p:sp>
        <p:nvSpPr>
          <p:cNvPr id="281" name="CSV read Arrow">
            <a:extLst>
              <a:ext uri="{FF2B5EF4-FFF2-40B4-BE49-F238E27FC236}">
                <a16:creationId xmlns:a16="http://schemas.microsoft.com/office/drawing/2014/main" id="{DF60FD47-3A4B-4967-9593-10E30CCC4160}"/>
              </a:ext>
            </a:extLst>
          </p:cNvPr>
          <p:cNvSpPr/>
          <p:nvPr/>
        </p:nvSpPr>
        <p:spPr bwMode="auto">
          <a:xfrm rot="10800000">
            <a:off x="3584517"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CSV read Arrow">
            <a:extLst>
              <a:ext uri="{FF2B5EF4-FFF2-40B4-BE49-F238E27FC236}">
                <a16:creationId xmlns:a16="http://schemas.microsoft.com/office/drawing/2014/main" id="{50EF37B6-F00F-4570-8356-87FD7DB7AC54}"/>
              </a:ext>
            </a:extLst>
          </p:cNvPr>
          <p:cNvSpPr/>
          <p:nvPr/>
        </p:nvSpPr>
        <p:spPr bwMode="auto">
          <a:xfrm>
            <a:off x="2728997"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P1 Writing data text">
            <a:extLst>
              <a:ext uri="{FF2B5EF4-FFF2-40B4-BE49-F238E27FC236}">
                <a16:creationId xmlns:a16="http://schemas.microsoft.com/office/drawing/2014/main" id="{C81D27F1-8938-4406-B673-4E641D2E806A}"/>
              </a:ext>
            </a:extLst>
          </p:cNvPr>
          <p:cNvSpPr txBox="1"/>
          <p:nvPr/>
        </p:nvSpPr>
        <p:spPr>
          <a:xfrm>
            <a:off x="5025903" y="1657122"/>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Writing Data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284" name="Arrow query data">
            <a:extLst>
              <a:ext uri="{FF2B5EF4-FFF2-40B4-BE49-F238E27FC236}">
                <a16:creationId xmlns:a16="http://schemas.microsoft.com/office/drawing/2014/main" id="{9AD2BC5E-171F-40CA-94BD-B33784C04B37}"/>
              </a:ext>
            </a:extLst>
          </p:cNvPr>
          <p:cNvSpPr/>
          <p:nvPr/>
        </p:nvSpPr>
        <p:spPr bwMode="auto">
          <a:xfrm>
            <a:off x="7310447" y="250470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Arrow query data">
            <a:extLst>
              <a:ext uri="{FF2B5EF4-FFF2-40B4-BE49-F238E27FC236}">
                <a16:creationId xmlns:a16="http://schemas.microsoft.com/office/drawing/2014/main" id="{F69495B9-3138-433C-9BB3-26CC61213BEA}"/>
              </a:ext>
            </a:extLst>
          </p:cNvPr>
          <p:cNvSpPr/>
          <p:nvPr/>
        </p:nvSpPr>
        <p:spPr bwMode="auto">
          <a:xfrm>
            <a:off x="7437544" y="2504700"/>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Arrow query data">
            <a:extLst>
              <a:ext uri="{FF2B5EF4-FFF2-40B4-BE49-F238E27FC236}">
                <a16:creationId xmlns:a16="http://schemas.microsoft.com/office/drawing/2014/main" id="{E6D55E49-FBE1-4807-96A8-FFE640439939}"/>
              </a:ext>
            </a:extLst>
          </p:cNvPr>
          <p:cNvSpPr/>
          <p:nvPr/>
        </p:nvSpPr>
        <p:spPr bwMode="auto">
          <a:xfrm>
            <a:off x="7564641"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Arrow query data">
            <a:extLst>
              <a:ext uri="{FF2B5EF4-FFF2-40B4-BE49-F238E27FC236}">
                <a16:creationId xmlns:a16="http://schemas.microsoft.com/office/drawing/2014/main" id="{21866F7C-7A87-4869-B7EF-B895183004D8}"/>
              </a:ext>
            </a:extLst>
          </p:cNvPr>
          <p:cNvSpPr/>
          <p:nvPr/>
        </p:nvSpPr>
        <p:spPr bwMode="auto">
          <a:xfrm>
            <a:off x="769173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Arrow query data">
            <a:extLst>
              <a:ext uri="{FF2B5EF4-FFF2-40B4-BE49-F238E27FC236}">
                <a16:creationId xmlns:a16="http://schemas.microsoft.com/office/drawing/2014/main" id="{65C4C5A2-1C0E-494F-B5CF-FCC5A1544DC0}"/>
              </a:ext>
            </a:extLst>
          </p:cNvPr>
          <p:cNvSpPr/>
          <p:nvPr/>
        </p:nvSpPr>
        <p:spPr bwMode="auto">
          <a:xfrm>
            <a:off x="7818835"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Arrow query data">
            <a:extLst>
              <a:ext uri="{FF2B5EF4-FFF2-40B4-BE49-F238E27FC236}">
                <a16:creationId xmlns:a16="http://schemas.microsoft.com/office/drawing/2014/main" id="{1FA2A48D-D1DC-4684-8676-25487580233A}"/>
              </a:ext>
            </a:extLst>
          </p:cNvPr>
          <p:cNvSpPr/>
          <p:nvPr/>
        </p:nvSpPr>
        <p:spPr bwMode="auto">
          <a:xfrm>
            <a:off x="79459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Arrow query data">
            <a:extLst>
              <a:ext uri="{FF2B5EF4-FFF2-40B4-BE49-F238E27FC236}">
                <a16:creationId xmlns:a16="http://schemas.microsoft.com/office/drawing/2014/main" id="{FA5AEB99-3AED-4E58-87F7-D52F37854FEF}"/>
              </a:ext>
            </a:extLst>
          </p:cNvPr>
          <p:cNvSpPr/>
          <p:nvPr/>
        </p:nvSpPr>
        <p:spPr bwMode="auto">
          <a:xfrm>
            <a:off x="8073029"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Arrow query data">
            <a:extLst>
              <a:ext uri="{FF2B5EF4-FFF2-40B4-BE49-F238E27FC236}">
                <a16:creationId xmlns:a16="http://schemas.microsoft.com/office/drawing/2014/main" id="{72733C55-473D-4D1B-864F-C7EBDE19540C}"/>
              </a:ext>
            </a:extLst>
          </p:cNvPr>
          <p:cNvSpPr/>
          <p:nvPr/>
        </p:nvSpPr>
        <p:spPr bwMode="auto">
          <a:xfrm>
            <a:off x="8200123"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Arrow query data">
            <a:extLst>
              <a:ext uri="{FF2B5EF4-FFF2-40B4-BE49-F238E27FC236}">
                <a16:creationId xmlns:a16="http://schemas.microsoft.com/office/drawing/2014/main" id="{3D28F5CF-4AE7-43A2-8F94-20F0895A6042}"/>
              </a:ext>
            </a:extLst>
          </p:cNvPr>
          <p:cNvSpPr/>
          <p:nvPr/>
        </p:nvSpPr>
        <p:spPr bwMode="auto">
          <a:xfrm rot="10800000">
            <a:off x="821333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Arrow query data">
            <a:extLst>
              <a:ext uri="{FF2B5EF4-FFF2-40B4-BE49-F238E27FC236}">
                <a16:creationId xmlns:a16="http://schemas.microsoft.com/office/drawing/2014/main" id="{3A87BA65-314E-4BE1-B19E-E1A7E02B528F}"/>
              </a:ext>
            </a:extLst>
          </p:cNvPr>
          <p:cNvSpPr/>
          <p:nvPr/>
        </p:nvSpPr>
        <p:spPr bwMode="auto">
          <a:xfrm rot="10800000">
            <a:off x="808435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Arrow query data">
            <a:extLst>
              <a:ext uri="{FF2B5EF4-FFF2-40B4-BE49-F238E27FC236}">
                <a16:creationId xmlns:a16="http://schemas.microsoft.com/office/drawing/2014/main" id="{AA4EFF70-634F-4CAF-A25C-466DD85B9CB3}"/>
              </a:ext>
            </a:extLst>
          </p:cNvPr>
          <p:cNvSpPr/>
          <p:nvPr/>
        </p:nvSpPr>
        <p:spPr bwMode="auto">
          <a:xfrm rot="10800000">
            <a:off x="795536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Arrow query data">
            <a:extLst>
              <a:ext uri="{FF2B5EF4-FFF2-40B4-BE49-F238E27FC236}">
                <a16:creationId xmlns:a16="http://schemas.microsoft.com/office/drawing/2014/main" id="{F088AD0A-2CCC-4D2D-99C2-94376DE01466}"/>
              </a:ext>
            </a:extLst>
          </p:cNvPr>
          <p:cNvSpPr/>
          <p:nvPr/>
        </p:nvSpPr>
        <p:spPr bwMode="auto">
          <a:xfrm rot="10800000">
            <a:off x="7826384"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Arrow query data">
            <a:extLst>
              <a:ext uri="{FF2B5EF4-FFF2-40B4-BE49-F238E27FC236}">
                <a16:creationId xmlns:a16="http://schemas.microsoft.com/office/drawing/2014/main" id="{5F5B3815-7BDF-4041-B2BE-C4111CF03F45}"/>
              </a:ext>
            </a:extLst>
          </p:cNvPr>
          <p:cNvSpPr/>
          <p:nvPr/>
        </p:nvSpPr>
        <p:spPr bwMode="auto">
          <a:xfrm rot="10800000">
            <a:off x="7697400"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Arrow query data">
            <a:extLst>
              <a:ext uri="{FF2B5EF4-FFF2-40B4-BE49-F238E27FC236}">
                <a16:creationId xmlns:a16="http://schemas.microsoft.com/office/drawing/2014/main" id="{9EBC02C4-A805-4D1A-BF08-E8FFBC4CFDE4}"/>
              </a:ext>
            </a:extLst>
          </p:cNvPr>
          <p:cNvSpPr/>
          <p:nvPr/>
        </p:nvSpPr>
        <p:spPr bwMode="auto">
          <a:xfrm rot="10800000">
            <a:off x="756841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Arrow query data">
            <a:extLst>
              <a:ext uri="{FF2B5EF4-FFF2-40B4-BE49-F238E27FC236}">
                <a16:creationId xmlns:a16="http://schemas.microsoft.com/office/drawing/2014/main" id="{22511BE2-682D-44C9-A2D6-048910F9095E}"/>
              </a:ext>
            </a:extLst>
          </p:cNvPr>
          <p:cNvSpPr/>
          <p:nvPr/>
        </p:nvSpPr>
        <p:spPr bwMode="auto">
          <a:xfrm rot="10800000">
            <a:off x="74394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Arrow query data">
            <a:extLst>
              <a:ext uri="{FF2B5EF4-FFF2-40B4-BE49-F238E27FC236}">
                <a16:creationId xmlns:a16="http://schemas.microsoft.com/office/drawing/2014/main" id="{1D73593D-A4EC-4B27-8F6E-60AB55DE7B2A}"/>
              </a:ext>
            </a:extLst>
          </p:cNvPr>
          <p:cNvSpPr/>
          <p:nvPr/>
        </p:nvSpPr>
        <p:spPr bwMode="auto">
          <a:xfrm rot="10800000">
            <a:off x="731044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P1 text Querying data">
            <a:extLst>
              <a:ext uri="{FF2B5EF4-FFF2-40B4-BE49-F238E27FC236}">
                <a16:creationId xmlns:a16="http://schemas.microsoft.com/office/drawing/2014/main" id="{7E59BA05-7B44-4DE1-9DAD-8B84A4EF3362}"/>
              </a:ext>
            </a:extLst>
          </p:cNvPr>
          <p:cNvSpPr txBox="1"/>
          <p:nvPr/>
        </p:nvSpPr>
        <p:spPr>
          <a:xfrm>
            <a:off x="6924516" y="1677033"/>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Querying</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301" name="Arrow: Chevron 300">
            <a:extLst>
              <a:ext uri="{FF2B5EF4-FFF2-40B4-BE49-F238E27FC236}">
                <a16:creationId xmlns:a16="http://schemas.microsoft.com/office/drawing/2014/main" id="{E6ED9217-0610-4934-9D3F-FF4B681972FB}"/>
              </a:ext>
            </a:extLst>
          </p:cNvPr>
          <p:cNvSpPr/>
          <p:nvPr/>
        </p:nvSpPr>
        <p:spPr bwMode="auto">
          <a:xfrm>
            <a:off x="9743066" y="247650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Arrow: Chevron 301">
            <a:extLst>
              <a:ext uri="{FF2B5EF4-FFF2-40B4-BE49-F238E27FC236}">
                <a16:creationId xmlns:a16="http://schemas.microsoft.com/office/drawing/2014/main" id="{4336D590-AAC0-44BE-98CA-740D4F6AF011}"/>
              </a:ext>
            </a:extLst>
          </p:cNvPr>
          <p:cNvSpPr/>
          <p:nvPr/>
        </p:nvSpPr>
        <p:spPr bwMode="auto">
          <a:xfrm>
            <a:off x="9870163" y="2476504"/>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Arrow: Chevron 302">
            <a:extLst>
              <a:ext uri="{FF2B5EF4-FFF2-40B4-BE49-F238E27FC236}">
                <a16:creationId xmlns:a16="http://schemas.microsoft.com/office/drawing/2014/main" id="{CF866D28-E846-45C6-B549-827E871B997F}"/>
              </a:ext>
            </a:extLst>
          </p:cNvPr>
          <p:cNvSpPr/>
          <p:nvPr/>
        </p:nvSpPr>
        <p:spPr bwMode="auto">
          <a:xfrm>
            <a:off x="9997260"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Arrow: Chevron 303">
            <a:extLst>
              <a:ext uri="{FF2B5EF4-FFF2-40B4-BE49-F238E27FC236}">
                <a16:creationId xmlns:a16="http://schemas.microsoft.com/office/drawing/2014/main" id="{6AEAFE31-943F-4BFA-8D30-D37CC270E73D}"/>
              </a:ext>
            </a:extLst>
          </p:cNvPr>
          <p:cNvSpPr/>
          <p:nvPr/>
        </p:nvSpPr>
        <p:spPr bwMode="auto">
          <a:xfrm>
            <a:off x="1012435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Arrow: Chevron 304">
            <a:extLst>
              <a:ext uri="{FF2B5EF4-FFF2-40B4-BE49-F238E27FC236}">
                <a16:creationId xmlns:a16="http://schemas.microsoft.com/office/drawing/2014/main" id="{91D5F016-8925-4642-8D65-8B9F308035BC}"/>
              </a:ext>
            </a:extLst>
          </p:cNvPr>
          <p:cNvSpPr/>
          <p:nvPr/>
        </p:nvSpPr>
        <p:spPr bwMode="auto">
          <a:xfrm>
            <a:off x="10251454"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Arrow: Chevron 305">
            <a:extLst>
              <a:ext uri="{FF2B5EF4-FFF2-40B4-BE49-F238E27FC236}">
                <a16:creationId xmlns:a16="http://schemas.microsoft.com/office/drawing/2014/main" id="{EF133FE2-F47F-41FD-81FD-B56038B6E066}"/>
              </a:ext>
            </a:extLst>
          </p:cNvPr>
          <p:cNvSpPr/>
          <p:nvPr/>
        </p:nvSpPr>
        <p:spPr bwMode="auto">
          <a:xfrm>
            <a:off x="103785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Arrow: Chevron 306">
            <a:extLst>
              <a:ext uri="{FF2B5EF4-FFF2-40B4-BE49-F238E27FC236}">
                <a16:creationId xmlns:a16="http://schemas.microsoft.com/office/drawing/2014/main" id="{35100D6C-C307-484C-B6DA-866B0ED52463}"/>
              </a:ext>
            </a:extLst>
          </p:cNvPr>
          <p:cNvSpPr/>
          <p:nvPr/>
        </p:nvSpPr>
        <p:spPr bwMode="auto">
          <a:xfrm>
            <a:off x="10505648"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8" name="Arrow: Chevron 307">
            <a:extLst>
              <a:ext uri="{FF2B5EF4-FFF2-40B4-BE49-F238E27FC236}">
                <a16:creationId xmlns:a16="http://schemas.microsoft.com/office/drawing/2014/main" id="{3917E8D2-DC28-4A37-B850-DA097E8332DE}"/>
              </a:ext>
            </a:extLst>
          </p:cNvPr>
          <p:cNvSpPr/>
          <p:nvPr/>
        </p:nvSpPr>
        <p:spPr bwMode="auto">
          <a:xfrm>
            <a:off x="10632742"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Arrow: Chevron 308">
            <a:extLst>
              <a:ext uri="{FF2B5EF4-FFF2-40B4-BE49-F238E27FC236}">
                <a16:creationId xmlns:a16="http://schemas.microsoft.com/office/drawing/2014/main" id="{E4A081A4-3690-4A56-A2F9-532C1F035899}"/>
              </a:ext>
            </a:extLst>
          </p:cNvPr>
          <p:cNvSpPr/>
          <p:nvPr/>
        </p:nvSpPr>
        <p:spPr bwMode="auto">
          <a:xfrm rot="10800000">
            <a:off x="1064595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Arrow: Chevron 309">
            <a:extLst>
              <a:ext uri="{FF2B5EF4-FFF2-40B4-BE49-F238E27FC236}">
                <a16:creationId xmlns:a16="http://schemas.microsoft.com/office/drawing/2014/main" id="{E638B997-F318-4795-A128-E649C4A2C201}"/>
              </a:ext>
            </a:extLst>
          </p:cNvPr>
          <p:cNvSpPr/>
          <p:nvPr/>
        </p:nvSpPr>
        <p:spPr bwMode="auto">
          <a:xfrm rot="10800000">
            <a:off x="1051697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Arrow: Chevron 310">
            <a:extLst>
              <a:ext uri="{FF2B5EF4-FFF2-40B4-BE49-F238E27FC236}">
                <a16:creationId xmlns:a16="http://schemas.microsoft.com/office/drawing/2014/main" id="{6FC7FC29-539F-4D96-840C-5E6F7F9E9505}"/>
              </a:ext>
            </a:extLst>
          </p:cNvPr>
          <p:cNvSpPr/>
          <p:nvPr/>
        </p:nvSpPr>
        <p:spPr bwMode="auto">
          <a:xfrm rot="10800000">
            <a:off x="1038798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Arrow: Chevron 311">
            <a:extLst>
              <a:ext uri="{FF2B5EF4-FFF2-40B4-BE49-F238E27FC236}">
                <a16:creationId xmlns:a16="http://schemas.microsoft.com/office/drawing/2014/main" id="{C07CA04B-CF92-4083-8BC9-9F01A6970A85}"/>
              </a:ext>
            </a:extLst>
          </p:cNvPr>
          <p:cNvSpPr/>
          <p:nvPr/>
        </p:nvSpPr>
        <p:spPr bwMode="auto">
          <a:xfrm rot="10800000">
            <a:off x="10259003"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Arrow: Chevron 312">
            <a:extLst>
              <a:ext uri="{FF2B5EF4-FFF2-40B4-BE49-F238E27FC236}">
                <a16:creationId xmlns:a16="http://schemas.microsoft.com/office/drawing/2014/main" id="{32765AA6-B4AE-41EB-AF59-C41FE2D7D0DA}"/>
              </a:ext>
            </a:extLst>
          </p:cNvPr>
          <p:cNvSpPr/>
          <p:nvPr/>
        </p:nvSpPr>
        <p:spPr bwMode="auto">
          <a:xfrm rot="10800000">
            <a:off x="10130019"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Arrow: Chevron 313">
            <a:extLst>
              <a:ext uri="{FF2B5EF4-FFF2-40B4-BE49-F238E27FC236}">
                <a16:creationId xmlns:a16="http://schemas.microsoft.com/office/drawing/2014/main" id="{C59B3600-18AD-4FF4-A301-9E399910E4D1}"/>
              </a:ext>
            </a:extLst>
          </p:cNvPr>
          <p:cNvSpPr/>
          <p:nvPr/>
        </p:nvSpPr>
        <p:spPr bwMode="auto">
          <a:xfrm rot="10800000">
            <a:off x="1000103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Arrow: Chevron 314">
            <a:extLst>
              <a:ext uri="{FF2B5EF4-FFF2-40B4-BE49-F238E27FC236}">
                <a16:creationId xmlns:a16="http://schemas.microsoft.com/office/drawing/2014/main" id="{9236A7B9-02AE-4235-A034-61348241F6A7}"/>
              </a:ext>
            </a:extLst>
          </p:cNvPr>
          <p:cNvSpPr/>
          <p:nvPr/>
        </p:nvSpPr>
        <p:spPr bwMode="auto">
          <a:xfrm rot="10800000">
            <a:off x="98720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Arrow: Chevron 315">
            <a:extLst>
              <a:ext uri="{FF2B5EF4-FFF2-40B4-BE49-F238E27FC236}">
                <a16:creationId xmlns:a16="http://schemas.microsoft.com/office/drawing/2014/main" id="{E2223D1A-4A55-4C7B-8961-AE7E26992C1C}"/>
              </a:ext>
            </a:extLst>
          </p:cNvPr>
          <p:cNvSpPr/>
          <p:nvPr/>
        </p:nvSpPr>
        <p:spPr bwMode="auto">
          <a:xfrm rot="10800000">
            <a:off x="974306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P1 text access url dashboard">
            <a:extLst>
              <a:ext uri="{FF2B5EF4-FFF2-40B4-BE49-F238E27FC236}">
                <a16:creationId xmlns:a16="http://schemas.microsoft.com/office/drawing/2014/main" id="{23EEF728-9714-4931-A66F-DD564E8BC5B7}"/>
              </a:ext>
            </a:extLst>
          </p:cNvPr>
          <p:cNvSpPr txBox="1"/>
          <p:nvPr/>
        </p:nvSpPr>
        <p:spPr>
          <a:xfrm>
            <a:off x="9548532" y="1450960"/>
            <a:ext cx="1575367" cy="960263"/>
          </a:xfrm>
          <a:prstGeom prst="rect">
            <a:avLst/>
          </a:prstGeom>
          <a:noFill/>
        </p:spPr>
        <p:txBody>
          <a:bodyPr wrap="square" lIns="182880" tIns="146304" rIns="182880" bIns="146304" rtlCol="0">
            <a:spAutoFit/>
          </a:bodyPr>
          <a:lstStyle/>
          <a:p>
            <a:pPr algn="ctr">
              <a:lnSpc>
                <a:spcPct val="90000"/>
              </a:lnSpc>
              <a:spcAft>
                <a:spcPts val="600"/>
              </a:spcAft>
            </a:pPr>
            <a:r>
              <a:rPr lang="en-GB" sz="1600" dirty="0"/>
              <a:t>Access to Dashboard with URL</a:t>
            </a:r>
            <a:endParaRPr lang="en-GB" sz="1600" dirty="0">
              <a:gradFill>
                <a:gsLst>
                  <a:gs pos="2917">
                    <a:schemeClr val="tx1"/>
                  </a:gs>
                  <a:gs pos="30000">
                    <a:schemeClr val="tx1"/>
                  </a:gs>
                </a:gsLst>
                <a:lin ang="5400000" scaled="0"/>
              </a:gradFill>
            </a:endParaRPr>
          </a:p>
        </p:txBody>
      </p:sp>
      <p:sp>
        <p:nvSpPr>
          <p:cNvPr id="327" name="arrow clock">
            <a:extLst>
              <a:ext uri="{FF2B5EF4-FFF2-40B4-BE49-F238E27FC236}">
                <a16:creationId xmlns:a16="http://schemas.microsoft.com/office/drawing/2014/main" id="{68193D80-13DF-440D-8531-F1FBCB81540D}"/>
              </a:ext>
            </a:extLst>
          </p:cNvPr>
          <p:cNvSpPr/>
          <p:nvPr/>
        </p:nvSpPr>
        <p:spPr bwMode="auto">
          <a:xfrm rot="10800000">
            <a:off x="7675241"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arrow clock">
            <a:extLst>
              <a:ext uri="{FF2B5EF4-FFF2-40B4-BE49-F238E27FC236}">
                <a16:creationId xmlns:a16="http://schemas.microsoft.com/office/drawing/2014/main" id="{4566FAA4-9CEF-47A4-971E-0AB65A970729}"/>
              </a:ext>
            </a:extLst>
          </p:cNvPr>
          <p:cNvSpPr/>
          <p:nvPr/>
        </p:nvSpPr>
        <p:spPr bwMode="auto">
          <a:xfrm rot="10800000">
            <a:off x="755912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arrow clock">
            <a:extLst>
              <a:ext uri="{FF2B5EF4-FFF2-40B4-BE49-F238E27FC236}">
                <a16:creationId xmlns:a16="http://schemas.microsoft.com/office/drawing/2014/main" id="{8284C3AE-B341-4D10-AEA9-EDFB18E1DDFB}"/>
              </a:ext>
            </a:extLst>
          </p:cNvPr>
          <p:cNvSpPr/>
          <p:nvPr/>
        </p:nvSpPr>
        <p:spPr bwMode="auto">
          <a:xfrm rot="10800000">
            <a:off x="744301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arrow clock">
            <a:extLst>
              <a:ext uri="{FF2B5EF4-FFF2-40B4-BE49-F238E27FC236}">
                <a16:creationId xmlns:a16="http://schemas.microsoft.com/office/drawing/2014/main" id="{A8C3DED7-F2A2-4AAC-AF4C-C16C78A78086}"/>
              </a:ext>
            </a:extLst>
          </p:cNvPr>
          <p:cNvSpPr/>
          <p:nvPr/>
        </p:nvSpPr>
        <p:spPr bwMode="auto">
          <a:xfrm rot="10800000">
            <a:off x="732690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arrow clock">
            <a:extLst>
              <a:ext uri="{FF2B5EF4-FFF2-40B4-BE49-F238E27FC236}">
                <a16:creationId xmlns:a16="http://schemas.microsoft.com/office/drawing/2014/main" id="{C53BAA2B-1B21-4420-AAC8-C50A6C23831A}"/>
              </a:ext>
            </a:extLst>
          </p:cNvPr>
          <p:cNvSpPr/>
          <p:nvPr/>
        </p:nvSpPr>
        <p:spPr bwMode="auto">
          <a:xfrm rot="10800000">
            <a:off x="721078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arrow clock">
            <a:extLst>
              <a:ext uri="{FF2B5EF4-FFF2-40B4-BE49-F238E27FC236}">
                <a16:creationId xmlns:a16="http://schemas.microsoft.com/office/drawing/2014/main" id="{44997782-47B8-4091-ABEA-82D156EC8DE4}"/>
              </a:ext>
            </a:extLst>
          </p:cNvPr>
          <p:cNvSpPr/>
          <p:nvPr/>
        </p:nvSpPr>
        <p:spPr bwMode="auto">
          <a:xfrm rot="10800000">
            <a:off x="709467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arrow clock">
            <a:extLst>
              <a:ext uri="{FF2B5EF4-FFF2-40B4-BE49-F238E27FC236}">
                <a16:creationId xmlns:a16="http://schemas.microsoft.com/office/drawing/2014/main" id="{EA5DFE86-7B61-4669-A48F-D5D8F8D5F7E6}"/>
              </a:ext>
            </a:extLst>
          </p:cNvPr>
          <p:cNvSpPr/>
          <p:nvPr/>
        </p:nvSpPr>
        <p:spPr bwMode="auto">
          <a:xfrm rot="10800000">
            <a:off x="697855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arrow clock">
            <a:extLst>
              <a:ext uri="{FF2B5EF4-FFF2-40B4-BE49-F238E27FC236}">
                <a16:creationId xmlns:a16="http://schemas.microsoft.com/office/drawing/2014/main" id="{59D48FB8-E58C-4012-ABE8-835ABA83C880}"/>
              </a:ext>
            </a:extLst>
          </p:cNvPr>
          <p:cNvSpPr/>
          <p:nvPr/>
        </p:nvSpPr>
        <p:spPr bwMode="auto">
          <a:xfrm rot="10800000">
            <a:off x="686244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arrow clock">
            <a:extLst>
              <a:ext uri="{FF2B5EF4-FFF2-40B4-BE49-F238E27FC236}">
                <a16:creationId xmlns:a16="http://schemas.microsoft.com/office/drawing/2014/main" id="{8AC4B1B1-B514-4345-B2F0-B8D693DEB34B}"/>
              </a:ext>
            </a:extLst>
          </p:cNvPr>
          <p:cNvSpPr/>
          <p:nvPr/>
        </p:nvSpPr>
        <p:spPr bwMode="auto">
          <a:xfrm rot="10800000">
            <a:off x="674633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arrow clock">
            <a:extLst>
              <a:ext uri="{FF2B5EF4-FFF2-40B4-BE49-F238E27FC236}">
                <a16:creationId xmlns:a16="http://schemas.microsoft.com/office/drawing/2014/main" id="{59343DCB-5FBB-416E-A9D5-553B2B53C0F2}"/>
              </a:ext>
            </a:extLst>
          </p:cNvPr>
          <p:cNvSpPr/>
          <p:nvPr/>
        </p:nvSpPr>
        <p:spPr bwMode="auto">
          <a:xfrm rot="10800000">
            <a:off x="663021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arrow clock">
            <a:extLst>
              <a:ext uri="{FF2B5EF4-FFF2-40B4-BE49-F238E27FC236}">
                <a16:creationId xmlns:a16="http://schemas.microsoft.com/office/drawing/2014/main" id="{951FC5C0-A5ED-4994-B202-006D2036F443}"/>
              </a:ext>
            </a:extLst>
          </p:cNvPr>
          <p:cNvSpPr/>
          <p:nvPr/>
        </p:nvSpPr>
        <p:spPr bwMode="auto">
          <a:xfrm rot="10800000">
            <a:off x="651410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arrow clock">
            <a:extLst>
              <a:ext uri="{FF2B5EF4-FFF2-40B4-BE49-F238E27FC236}">
                <a16:creationId xmlns:a16="http://schemas.microsoft.com/office/drawing/2014/main" id="{F0997FB5-D3C6-4969-94E0-C75678C1BFAB}"/>
              </a:ext>
            </a:extLst>
          </p:cNvPr>
          <p:cNvSpPr/>
          <p:nvPr/>
        </p:nvSpPr>
        <p:spPr bwMode="auto">
          <a:xfrm rot="10800000">
            <a:off x="639798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arrow clock">
            <a:extLst>
              <a:ext uri="{FF2B5EF4-FFF2-40B4-BE49-F238E27FC236}">
                <a16:creationId xmlns:a16="http://schemas.microsoft.com/office/drawing/2014/main" id="{ACB0EBC3-AB7B-4E50-813F-8D223B71C55B}"/>
              </a:ext>
            </a:extLst>
          </p:cNvPr>
          <p:cNvSpPr/>
          <p:nvPr/>
        </p:nvSpPr>
        <p:spPr bwMode="auto">
          <a:xfrm rot="10800000">
            <a:off x="628187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arrow clock">
            <a:extLst>
              <a:ext uri="{FF2B5EF4-FFF2-40B4-BE49-F238E27FC236}">
                <a16:creationId xmlns:a16="http://schemas.microsoft.com/office/drawing/2014/main" id="{8FD061F1-F132-4D17-9BD9-2EE1B71C3629}"/>
              </a:ext>
            </a:extLst>
          </p:cNvPr>
          <p:cNvSpPr/>
          <p:nvPr/>
        </p:nvSpPr>
        <p:spPr bwMode="auto">
          <a:xfrm rot="10800000">
            <a:off x="616576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arrow clock">
            <a:extLst>
              <a:ext uri="{FF2B5EF4-FFF2-40B4-BE49-F238E27FC236}">
                <a16:creationId xmlns:a16="http://schemas.microsoft.com/office/drawing/2014/main" id="{934DB988-4091-46FC-BB95-4473CC2FB47A}"/>
              </a:ext>
            </a:extLst>
          </p:cNvPr>
          <p:cNvSpPr/>
          <p:nvPr/>
        </p:nvSpPr>
        <p:spPr bwMode="auto">
          <a:xfrm rot="10800000">
            <a:off x="604964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arrow clock">
            <a:extLst>
              <a:ext uri="{FF2B5EF4-FFF2-40B4-BE49-F238E27FC236}">
                <a16:creationId xmlns:a16="http://schemas.microsoft.com/office/drawing/2014/main" id="{7939C592-C047-4364-9096-0AE2020224CF}"/>
              </a:ext>
            </a:extLst>
          </p:cNvPr>
          <p:cNvSpPr/>
          <p:nvPr/>
        </p:nvSpPr>
        <p:spPr bwMode="auto">
          <a:xfrm rot="10800000">
            <a:off x="593353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arrow clock">
            <a:extLst>
              <a:ext uri="{FF2B5EF4-FFF2-40B4-BE49-F238E27FC236}">
                <a16:creationId xmlns:a16="http://schemas.microsoft.com/office/drawing/2014/main" id="{B1ADFA46-B69F-43DC-859C-41A94184B026}"/>
              </a:ext>
            </a:extLst>
          </p:cNvPr>
          <p:cNvSpPr/>
          <p:nvPr/>
        </p:nvSpPr>
        <p:spPr bwMode="auto">
          <a:xfrm rot="10800000">
            <a:off x="581741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arrow clock">
            <a:extLst>
              <a:ext uri="{FF2B5EF4-FFF2-40B4-BE49-F238E27FC236}">
                <a16:creationId xmlns:a16="http://schemas.microsoft.com/office/drawing/2014/main" id="{53DFD051-30B7-453E-9A71-554EB5F25631}"/>
              </a:ext>
            </a:extLst>
          </p:cNvPr>
          <p:cNvSpPr/>
          <p:nvPr/>
        </p:nvSpPr>
        <p:spPr bwMode="auto">
          <a:xfrm rot="10800000">
            <a:off x="570130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arrow clock">
            <a:extLst>
              <a:ext uri="{FF2B5EF4-FFF2-40B4-BE49-F238E27FC236}">
                <a16:creationId xmlns:a16="http://schemas.microsoft.com/office/drawing/2014/main" id="{595818A5-FDE1-4140-B70E-B34910C09886}"/>
              </a:ext>
            </a:extLst>
          </p:cNvPr>
          <p:cNvSpPr/>
          <p:nvPr/>
        </p:nvSpPr>
        <p:spPr bwMode="auto">
          <a:xfrm rot="10800000">
            <a:off x="558519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P2 arrows pulling data">
            <a:extLst>
              <a:ext uri="{FF2B5EF4-FFF2-40B4-BE49-F238E27FC236}">
                <a16:creationId xmlns:a16="http://schemas.microsoft.com/office/drawing/2014/main" id="{EA2FD7FF-8B42-4310-8DE2-A85781EE683D}"/>
              </a:ext>
            </a:extLst>
          </p:cNvPr>
          <p:cNvSpPr/>
          <p:nvPr/>
        </p:nvSpPr>
        <p:spPr bwMode="auto">
          <a:xfrm>
            <a:off x="2981366"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P2 arrows pulling data">
            <a:extLst>
              <a:ext uri="{FF2B5EF4-FFF2-40B4-BE49-F238E27FC236}">
                <a16:creationId xmlns:a16="http://schemas.microsoft.com/office/drawing/2014/main" id="{8DB0DC77-85DB-4A9B-A9BF-15306BA59800}"/>
              </a:ext>
            </a:extLst>
          </p:cNvPr>
          <p:cNvSpPr/>
          <p:nvPr/>
        </p:nvSpPr>
        <p:spPr bwMode="auto">
          <a:xfrm>
            <a:off x="3108463"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P2 arrows pulling data">
            <a:extLst>
              <a:ext uri="{FF2B5EF4-FFF2-40B4-BE49-F238E27FC236}">
                <a16:creationId xmlns:a16="http://schemas.microsoft.com/office/drawing/2014/main" id="{F9A58771-8965-4885-96D2-0274680DD938}"/>
              </a:ext>
            </a:extLst>
          </p:cNvPr>
          <p:cNvSpPr/>
          <p:nvPr/>
        </p:nvSpPr>
        <p:spPr bwMode="auto">
          <a:xfrm>
            <a:off x="3235560"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P2 arrows pulling data">
            <a:extLst>
              <a:ext uri="{FF2B5EF4-FFF2-40B4-BE49-F238E27FC236}">
                <a16:creationId xmlns:a16="http://schemas.microsoft.com/office/drawing/2014/main" id="{29C32EE5-DAC6-420F-B885-9D697A33AB5D}"/>
              </a:ext>
            </a:extLst>
          </p:cNvPr>
          <p:cNvSpPr/>
          <p:nvPr/>
        </p:nvSpPr>
        <p:spPr bwMode="auto">
          <a:xfrm>
            <a:off x="3362657"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6" name="P2 arrows pulling data">
            <a:extLst>
              <a:ext uri="{FF2B5EF4-FFF2-40B4-BE49-F238E27FC236}">
                <a16:creationId xmlns:a16="http://schemas.microsoft.com/office/drawing/2014/main" id="{5236524B-62A5-4BE2-BBD8-2BF045B4077E}"/>
              </a:ext>
            </a:extLst>
          </p:cNvPr>
          <p:cNvSpPr/>
          <p:nvPr/>
        </p:nvSpPr>
        <p:spPr bwMode="auto">
          <a:xfrm>
            <a:off x="3489754"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P2 arrows pulling data">
            <a:extLst>
              <a:ext uri="{FF2B5EF4-FFF2-40B4-BE49-F238E27FC236}">
                <a16:creationId xmlns:a16="http://schemas.microsoft.com/office/drawing/2014/main" id="{DBDCAC45-CA34-4ED3-889B-33642B4BE547}"/>
              </a:ext>
            </a:extLst>
          </p:cNvPr>
          <p:cNvSpPr/>
          <p:nvPr/>
        </p:nvSpPr>
        <p:spPr bwMode="auto">
          <a:xfrm>
            <a:off x="3616851"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P2 arrows pulling data">
            <a:extLst>
              <a:ext uri="{FF2B5EF4-FFF2-40B4-BE49-F238E27FC236}">
                <a16:creationId xmlns:a16="http://schemas.microsoft.com/office/drawing/2014/main" id="{F0B75D9B-9816-43FA-9792-344274D63751}"/>
              </a:ext>
            </a:extLst>
          </p:cNvPr>
          <p:cNvSpPr/>
          <p:nvPr/>
        </p:nvSpPr>
        <p:spPr bwMode="auto">
          <a:xfrm>
            <a:off x="3743945"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P2 arrows pulling data">
            <a:extLst>
              <a:ext uri="{FF2B5EF4-FFF2-40B4-BE49-F238E27FC236}">
                <a16:creationId xmlns:a16="http://schemas.microsoft.com/office/drawing/2014/main" id="{C6158812-22FF-4015-A36A-D32464D11B28}"/>
              </a:ext>
            </a:extLst>
          </p:cNvPr>
          <p:cNvSpPr/>
          <p:nvPr/>
        </p:nvSpPr>
        <p:spPr bwMode="auto">
          <a:xfrm rot="10800000">
            <a:off x="358403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P2 arrows pulling data">
            <a:extLst>
              <a:ext uri="{FF2B5EF4-FFF2-40B4-BE49-F238E27FC236}">
                <a16:creationId xmlns:a16="http://schemas.microsoft.com/office/drawing/2014/main" id="{19CB023E-AC39-4244-81F8-9213D49CBAB2}"/>
              </a:ext>
            </a:extLst>
          </p:cNvPr>
          <p:cNvSpPr/>
          <p:nvPr/>
        </p:nvSpPr>
        <p:spPr bwMode="auto">
          <a:xfrm rot="10800000">
            <a:off x="345505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P2 arrows pulling data">
            <a:extLst>
              <a:ext uri="{FF2B5EF4-FFF2-40B4-BE49-F238E27FC236}">
                <a16:creationId xmlns:a16="http://schemas.microsoft.com/office/drawing/2014/main" id="{0BEDAE34-59D0-413D-97E4-57F3C8F1208F}"/>
              </a:ext>
            </a:extLst>
          </p:cNvPr>
          <p:cNvSpPr/>
          <p:nvPr/>
        </p:nvSpPr>
        <p:spPr bwMode="auto">
          <a:xfrm rot="10800000">
            <a:off x="3326068"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P2 arrows pulling data">
            <a:extLst>
              <a:ext uri="{FF2B5EF4-FFF2-40B4-BE49-F238E27FC236}">
                <a16:creationId xmlns:a16="http://schemas.microsoft.com/office/drawing/2014/main" id="{9C5AB1B7-644B-4D1D-8E56-1DBAEBF8CEA3}"/>
              </a:ext>
            </a:extLst>
          </p:cNvPr>
          <p:cNvSpPr/>
          <p:nvPr/>
        </p:nvSpPr>
        <p:spPr bwMode="auto">
          <a:xfrm rot="10800000">
            <a:off x="3197084"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P2 arrows pulling data">
            <a:extLst>
              <a:ext uri="{FF2B5EF4-FFF2-40B4-BE49-F238E27FC236}">
                <a16:creationId xmlns:a16="http://schemas.microsoft.com/office/drawing/2014/main" id="{B877958F-F0B8-47ED-B550-0844AE5CD74F}"/>
              </a:ext>
            </a:extLst>
          </p:cNvPr>
          <p:cNvSpPr/>
          <p:nvPr/>
        </p:nvSpPr>
        <p:spPr bwMode="auto">
          <a:xfrm rot="10800000">
            <a:off x="3068100"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P2 arrows pulling data">
            <a:extLst>
              <a:ext uri="{FF2B5EF4-FFF2-40B4-BE49-F238E27FC236}">
                <a16:creationId xmlns:a16="http://schemas.microsoft.com/office/drawing/2014/main" id="{7899D729-9123-4D91-BE8B-25FD0A05D2A8}"/>
              </a:ext>
            </a:extLst>
          </p:cNvPr>
          <p:cNvSpPr/>
          <p:nvPr/>
        </p:nvSpPr>
        <p:spPr bwMode="auto">
          <a:xfrm rot="10800000">
            <a:off x="293911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P2 arrows pulling data">
            <a:extLst>
              <a:ext uri="{FF2B5EF4-FFF2-40B4-BE49-F238E27FC236}">
                <a16:creationId xmlns:a16="http://schemas.microsoft.com/office/drawing/2014/main" id="{0F330497-E37E-4C18-A747-2AF5489BFE46}"/>
              </a:ext>
            </a:extLst>
          </p:cNvPr>
          <p:cNvSpPr/>
          <p:nvPr/>
        </p:nvSpPr>
        <p:spPr bwMode="auto">
          <a:xfrm rot="10800000">
            <a:off x="281013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P2 arrows pulling data">
            <a:extLst>
              <a:ext uri="{FF2B5EF4-FFF2-40B4-BE49-F238E27FC236}">
                <a16:creationId xmlns:a16="http://schemas.microsoft.com/office/drawing/2014/main" id="{E5ACCF05-1F11-4E03-B199-CE7A1AB9509E}"/>
              </a:ext>
            </a:extLst>
          </p:cNvPr>
          <p:cNvSpPr/>
          <p:nvPr/>
        </p:nvSpPr>
        <p:spPr bwMode="auto">
          <a:xfrm rot="10800000">
            <a:off x="3709789"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P2 arrows pulling data">
            <a:extLst>
              <a:ext uri="{FF2B5EF4-FFF2-40B4-BE49-F238E27FC236}">
                <a16:creationId xmlns:a16="http://schemas.microsoft.com/office/drawing/2014/main" id="{B6B94CDA-11B9-4B63-99E8-33611A057A22}"/>
              </a:ext>
            </a:extLst>
          </p:cNvPr>
          <p:cNvSpPr/>
          <p:nvPr/>
        </p:nvSpPr>
        <p:spPr bwMode="auto">
          <a:xfrm>
            <a:off x="2854269"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P2 text Pulling data">
            <a:extLst>
              <a:ext uri="{FF2B5EF4-FFF2-40B4-BE49-F238E27FC236}">
                <a16:creationId xmlns:a16="http://schemas.microsoft.com/office/drawing/2014/main" id="{F4A386F2-EE61-468F-B8FF-EF012FCA0EFC}"/>
              </a:ext>
            </a:extLst>
          </p:cNvPr>
          <p:cNvSpPr txBox="1"/>
          <p:nvPr/>
        </p:nvSpPr>
        <p:spPr>
          <a:xfrm>
            <a:off x="2720661" y="3879158"/>
            <a:ext cx="1285908" cy="1181862"/>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Pulling live </a:t>
            </a:r>
            <a:r>
              <a:rPr lang="de-DE" sz="1600" dirty="0" err="1">
                <a:gradFill>
                  <a:gsLst>
                    <a:gs pos="2917">
                      <a:schemeClr val="tx1"/>
                    </a:gs>
                    <a:gs pos="30000">
                      <a:schemeClr val="tx1"/>
                    </a:gs>
                  </a:gsLst>
                  <a:lin ang="5400000" scaled="0"/>
                </a:gradFill>
              </a:rPr>
              <a:t>data</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379" name="P2 Arow bend">
            <a:extLst>
              <a:ext uri="{FF2B5EF4-FFF2-40B4-BE49-F238E27FC236}">
                <a16:creationId xmlns:a16="http://schemas.microsoft.com/office/drawing/2014/main" id="{30552F23-37EB-4B38-9C42-2D68AC8F4321}"/>
              </a:ext>
            </a:extLst>
          </p:cNvPr>
          <p:cNvSpPr/>
          <p:nvPr/>
        </p:nvSpPr>
        <p:spPr bwMode="auto">
          <a:xfrm rot="16200000">
            <a:off x="6728642" y="376656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p2 text scheduler">
            <a:extLst>
              <a:ext uri="{FF2B5EF4-FFF2-40B4-BE49-F238E27FC236}">
                <a16:creationId xmlns:a16="http://schemas.microsoft.com/office/drawing/2014/main" id="{FFAD5F58-C198-4D18-81A4-6B336B895226}"/>
              </a:ext>
            </a:extLst>
          </p:cNvPr>
          <p:cNvSpPr txBox="1"/>
          <p:nvPr/>
        </p:nvSpPr>
        <p:spPr>
          <a:xfrm>
            <a:off x="7951788" y="5948101"/>
            <a:ext cx="1989863"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scheduler</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every</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hour</a:t>
            </a:r>
            <a:endParaRPr lang="en-GB" sz="16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5AD0B39-4979-4EB9-9BA1-5AF253EC3189}"/>
              </a:ext>
            </a:extLst>
          </p:cNvPr>
          <p:cNvSpPr txBox="1"/>
          <p:nvPr/>
        </p:nvSpPr>
        <p:spPr>
          <a:xfrm>
            <a:off x="1086765" y="3124748"/>
            <a:ext cx="1676684"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Time Series Dataset</a:t>
            </a:r>
            <a:endParaRPr lang="en-GB"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49681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79"/>
                                        </p:tgtEl>
                                        <p:attrNameLst>
                                          <p:attrName>style.visibility</p:attrName>
                                        </p:attrNameLst>
                                      </p:cBhvr>
                                      <p:to>
                                        <p:strVal val="visible"/>
                                      </p:to>
                                    </p:set>
                                    <p:anim calcmode="lin" valueType="num">
                                      <p:cBhvr additive="base">
                                        <p:cTn id="7" dur="500" fill="hold"/>
                                        <p:tgtEl>
                                          <p:spTgt spid="279"/>
                                        </p:tgtEl>
                                        <p:attrNameLst>
                                          <p:attrName>ppt_x</p:attrName>
                                        </p:attrNameLst>
                                      </p:cBhvr>
                                      <p:tavLst>
                                        <p:tav tm="0">
                                          <p:val>
                                            <p:strVal val="#ppt_x"/>
                                          </p:val>
                                        </p:tav>
                                        <p:tav tm="100000">
                                          <p:val>
                                            <p:strVal val="#ppt_x"/>
                                          </p:val>
                                        </p:tav>
                                      </p:tavLst>
                                    </p:anim>
                                    <p:anim calcmode="lin" valueType="num">
                                      <p:cBhvr additive="base">
                                        <p:cTn id="8" dur="500" fill="hold"/>
                                        <p:tgtEl>
                                          <p:spTgt spid="279"/>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78"/>
                                        </p:tgtEl>
                                        <p:attrNameLst>
                                          <p:attrName>style.visibility</p:attrName>
                                        </p:attrNameLst>
                                      </p:cBhvr>
                                      <p:to>
                                        <p:strVal val="visible"/>
                                      </p:to>
                                    </p:set>
                                    <p:anim calcmode="lin" valueType="num">
                                      <p:cBhvr additive="base">
                                        <p:cTn id="11" dur="500" fill="hold"/>
                                        <p:tgtEl>
                                          <p:spTgt spid="278"/>
                                        </p:tgtEl>
                                        <p:attrNameLst>
                                          <p:attrName>ppt_x</p:attrName>
                                        </p:attrNameLst>
                                      </p:cBhvr>
                                      <p:tavLst>
                                        <p:tav tm="0">
                                          <p:val>
                                            <p:strVal val="#ppt_x"/>
                                          </p:val>
                                        </p:tav>
                                        <p:tav tm="100000">
                                          <p:val>
                                            <p:strVal val="#ppt_x"/>
                                          </p:val>
                                        </p:tav>
                                      </p:tavLst>
                                    </p:anim>
                                    <p:anim calcmode="lin" valueType="num">
                                      <p:cBhvr additive="base">
                                        <p:cTn id="12" dur="500" fill="hold"/>
                                        <p:tgtEl>
                                          <p:spTgt spid="278"/>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77"/>
                                        </p:tgtEl>
                                        <p:attrNameLst>
                                          <p:attrName>style.visibility</p:attrName>
                                        </p:attrNameLst>
                                      </p:cBhvr>
                                      <p:to>
                                        <p:strVal val="visible"/>
                                      </p:to>
                                    </p:set>
                                    <p:anim calcmode="lin" valueType="num">
                                      <p:cBhvr additive="base">
                                        <p:cTn id="15" dur="500" fill="hold"/>
                                        <p:tgtEl>
                                          <p:spTgt spid="277"/>
                                        </p:tgtEl>
                                        <p:attrNameLst>
                                          <p:attrName>ppt_x</p:attrName>
                                        </p:attrNameLst>
                                      </p:cBhvr>
                                      <p:tavLst>
                                        <p:tav tm="0">
                                          <p:val>
                                            <p:strVal val="#ppt_x"/>
                                          </p:val>
                                        </p:tav>
                                        <p:tav tm="100000">
                                          <p:val>
                                            <p:strVal val="#ppt_x"/>
                                          </p:val>
                                        </p:tav>
                                      </p:tavLst>
                                    </p:anim>
                                    <p:anim calcmode="lin" valueType="num">
                                      <p:cBhvr additive="base">
                                        <p:cTn id="16" dur="500" fill="hold"/>
                                        <p:tgtEl>
                                          <p:spTgt spid="27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266"/>
                                        </p:tgtEl>
                                        <p:attrNameLst>
                                          <p:attrName>style.visibility</p:attrName>
                                        </p:attrNameLst>
                                      </p:cBhvr>
                                      <p:to>
                                        <p:strVal val="visible"/>
                                      </p:to>
                                    </p:set>
                                    <p:anim calcmode="lin" valueType="num">
                                      <p:cBhvr additive="base">
                                        <p:cTn id="23" dur="500" fill="hold"/>
                                        <p:tgtEl>
                                          <p:spTgt spid="266"/>
                                        </p:tgtEl>
                                        <p:attrNameLst>
                                          <p:attrName>ppt_x</p:attrName>
                                        </p:attrNameLst>
                                      </p:cBhvr>
                                      <p:tavLst>
                                        <p:tav tm="0">
                                          <p:val>
                                            <p:strVal val="#ppt_x"/>
                                          </p:val>
                                        </p:tav>
                                        <p:tav tm="100000">
                                          <p:val>
                                            <p:strVal val="#ppt_x"/>
                                          </p:val>
                                        </p:tav>
                                      </p:tavLst>
                                    </p:anim>
                                    <p:anim calcmode="lin" valueType="num">
                                      <p:cBhvr additive="base">
                                        <p:cTn id="24" dur="500" fill="hold"/>
                                        <p:tgtEl>
                                          <p:spTgt spid="266"/>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65"/>
                                        </p:tgtEl>
                                        <p:attrNameLst>
                                          <p:attrName>style.visibility</p:attrName>
                                        </p:attrNameLst>
                                      </p:cBhvr>
                                      <p:to>
                                        <p:strVal val="visible"/>
                                      </p:to>
                                    </p:set>
                                    <p:anim calcmode="lin" valueType="num">
                                      <p:cBhvr additive="base">
                                        <p:cTn id="27" dur="500" fill="hold"/>
                                        <p:tgtEl>
                                          <p:spTgt spid="265"/>
                                        </p:tgtEl>
                                        <p:attrNameLst>
                                          <p:attrName>ppt_x</p:attrName>
                                        </p:attrNameLst>
                                      </p:cBhvr>
                                      <p:tavLst>
                                        <p:tav tm="0">
                                          <p:val>
                                            <p:strVal val="#ppt_x"/>
                                          </p:val>
                                        </p:tav>
                                        <p:tav tm="100000">
                                          <p:val>
                                            <p:strVal val="#ppt_x"/>
                                          </p:val>
                                        </p:tav>
                                      </p:tavLst>
                                    </p:anim>
                                    <p:anim calcmode="lin" valueType="num">
                                      <p:cBhvr additive="base">
                                        <p:cTn id="28" dur="500" fill="hold"/>
                                        <p:tgtEl>
                                          <p:spTgt spid="265"/>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67"/>
                                        </p:tgtEl>
                                        <p:attrNameLst>
                                          <p:attrName>style.visibility</p:attrName>
                                        </p:attrNameLst>
                                      </p:cBhvr>
                                      <p:to>
                                        <p:strVal val="visible"/>
                                      </p:to>
                                    </p:set>
                                    <p:anim calcmode="lin" valueType="num">
                                      <p:cBhvr additive="base">
                                        <p:cTn id="31" dur="500" fill="hold"/>
                                        <p:tgtEl>
                                          <p:spTgt spid="267"/>
                                        </p:tgtEl>
                                        <p:attrNameLst>
                                          <p:attrName>ppt_x</p:attrName>
                                        </p:attrNameLst>
                                      </p:cBhvr>
                                      <p:tavLst>
                                        <p:tav tm="0">
                                          <p:val>
                                            <p:strVal val="#ppt_x"/>
                                          </p:val>
                                        </p:tav>
                                        <p:tav tm="100000">
                                          <p:val>
                                            <p:strVal val="#ppt_x"/>
                                          </p:val>
                                        </p:tav>
                                      </p:tavLst>
                                    </p:anim>
                                    <p:anim calcmode="lin" valueType="num">
                                      <p:cBhvr additive="base">
                                        <p:cTn id="32" dur="500" fill="hold"/>
                                        <p:tgtEl>
                                          <p:spTgt spid="2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4"/>
                                        </p:tgtEl>
                                        <p:attrNameLst>
                                          <p:attrName>style.visibility</p:attrName>
                                        </p:attrNameLst>
                                      </p:cBhvr>
                                      <p:to>
                                        <p:strVal val="visible"/>
                                      </p:to>
                                    </p:set>
                                    <p:anim calcmode="lin" valueType="num">
                                      <p:cBhvr additive="base">
                                        <p:cTn id="35" dur="500" fill="hold"/>
                                        <p:tgtEl>
                                          <p:spTgt spid="2054"/>
                                        </p:tgtEl>
                                        <p:attrNameLst>
                                          <p:attrName>ppt_x</p:attrName>
                                        </p:attrNameLst>
                                      </p:cBhvr>
                                      <p:tavLst>
                                        <p:tav tm="0">
                                          <p:val>
                                            <p:strVal val="#ppt_x"/>
                                          </p:val>
                                        </p:tav>
                                        <p:tav tm="100000">
                                          <p:val>
                                            <p:strVal val="#ppt_x"/>
                                          </p:val>
                                        </p:tav>
                                      </p:tavLst>
                                    </p:anim>
                                    <p:anim calcmode="lin" valueType="num">
                                      <p:cBhvr additive="base">
                                        <p:cTn id="36" dur="500" fill="hold"/>
                                        <p:tgtEl>
                                          <p:spTgt spid="20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anim calcmode="lin" valueType="num">
                                      <p:cBhvr additive="base">
                                        <p:cTn id="39" dur="500" fill="hold"/>
                                        <p:tgtEl>
                                          <p:spTgt spid="127"/>
                                        </p:tgtEl>
                                        <p:attrNameLst>
                                          <p:attrName>ppt_x</p:attrName>
                                        </p:attrNameLst>
                                      </p:cBhvr>
                                      <p:tavLst>
                                        <p:tav tm="0">
                                          <p:val>
                                            <p:strVal val="#ppt_x"/>
                                          </p:val>
                                        </p:tav>
                                        <p:tav tm="100000">
                                          <p:val>
                                            <p:strVal val="#ppt_x"/>
                                          </p:val>
                                        </p:tav>
                                      </p:tavLst>
                                    </p:anim>
                                    <p:anim calcmode="lin" valueType="num">
                                      <p:cBhvr additive="base">
                                        <p:cTn id="40" dur="500" fill="hold"/>
                                        <p:tgtEl>
                                          <p:spTgt spid="1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 calcmode="lin" valueType="num">
                                      <p:cBhvr additive="base">
                                        <p:cTn id="43" dur="500" fill="hold"/>
                                        <p:tgtEl>
                                          <p:spTgt spid="2050"/>
                                        </p:tgtEl>
                                        <p:attrNameLst>
                                          <p:attrName>ppt_x</p:attrName>
                                        </p:attrNameLst>
                                      </p:cBhvr>
                                      <p:tavLst>
                                        <p:tav tm="0">
                                          <p:val>
                                            <p:strVal val="#ppt_x"/>
                                          </p:val>
                                        </p:tav>
                                        <p:tav tm="100000">
                                          <p:val>
                                            <p:strVal val="#ppt_x"/>
                                          </p:val>
                                        </p:tav>
                                      </p:tavLst>
                                    </p:anim>
                                    <p:anim calcmode="lin" valueType="num">
                                      <p:cBhvr additive="base">
                                        <p:cTn id="44" dur="500" fill="hold"/>
                                        <p:tgtEl>
                                          <p:spTgt spid="205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anim calcmode="lin" valueType="num">
                                      <p:cBhvr additive="base">
                                        <p:cTn id="51" dur="500" fill="hold"/>
                                        <p:tgtEl>
                                          <p:spTgt spid="117"/>
                                        </p:tgtEl>
                                        <p:attrNameLst>
                                          <p:attrName>ppt_x</p:attrName>
                                        </p:attrNameLst>
                                      </p:cBhvr>
                                      <p:tavLst>
                                        <p:tav tm="0">
                                          <p:val>
                                            <p:strVal val="#ppt_x"/>
                                          </p:val>
                                        </p:tav>
                                        <p:tav tm="100000">
                                          <p:val>
                                            <p:strVal val="#ppt_x"/>
                                          </p:val>
                                        </p:tav>
                                      </p:tavLst>
                                    </p:anim>
                                    <p:anim calcmode="lin" valueType="num">
                                      <p:cBhvr additive="base">
                                        <p:cTn id="52" dur="500" fill="hold"/>
                                        <p:tgtEl>
                                          <p:spTgt spid="1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 calcmode="lin" valueType="num">
                                      <p:cBhvr additive="base">
                                        <p:cTn id="55" dur="500" fill="hold"/>
                                        <p:tgtEl>
                                          <p:spTgt spid="118"/>
                                        </p:tgtEl>
                                        <p:attrNameLst>
                                          <p:attrName>ppt_x</p:attrName>
                                        </p:attrNameLst>
                                      </p:cBhvr>
                                      <p:tavLst>
                                        <p:tav tm="0">
                                          <p:val>
                                            <p:strVal val="#ppt_x"/>
                                          </p:val>
                                        </p:tav>
                                        <p:tav tm="100000">
                                          <p:val>
                                            <p:strVal val="#ppt_x"/>
                                          </p:val>
                                        </p:tav>
                                      </p:tavLst>
                                    </p:anim>
                                    <p:anim calcmode="lin" valueType="num">
                                      <p:cBhvr additive="base">
                                        <p:cTn id="56" dur="500" fill="hold"/>
                                        <p:tgtEl>
                                          <p:spTgt spid="1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8"/>
                                        </p:tgtEl>
                                        <p:attrNameLst>
                                          <p:attrName>style.visibility</p:attrName>
                                        </p:attrNameLst>
                                      </p:cBhvr>
                                      <p:to>
                                        <p:strVal val="visible"/>
                                      </p:to>
                                    </p:set>
                                    <p:anim calcmode="lin" valueType="num">
                                      <p:cBhvr additive="base">
                                        <p:cTn id="59" dur="500" fill="hold"/>
                                        <p:tgtEl>
                                          <p:spTgt spid="128"/>
                                        </p:tgtEl>
                                        <p:attrNameLst>
                                          <p:attrName>ppt_x</p:attrName>
                                        </p:attrNameLst>
                                      </p:cBhvr>
                                      <p:tavLst>
                                        <p:tav tm="0">
                                          <p:val>
                                            <p:strVal val="#ppt_x"/>
                                          </p:val>
                                        </p:tav>
                                        <p:tav tm="100000">
                                          <p:val>
                                            <p:strVal val="#ppt_x"/>
                                          </p:val>
                                        </p:tav>
                                      </p:tavLst>
                                    </p:anim>
                                    <p:anim calcmode="lin" valueType="num">
                                      <p:cBhvr additive="base">
                                        <p:cTn id="60" dur="500" fill="hold"/>
                                        <p:tgtEl>
                                          <p:spTgt spid="12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 calcmode="lin" valueType="num">
                                      <p:cBhvr additive="base">
                                        <p:cTn id="71" dur="500" fill="hold"/>
                                        <p:tgtEl>
                                          <p:spTgt spid="97"/>
                                        </p:tgtEl>
                                        <p:attrNameLst>
                                          <p:attrName>ppt_x</p:attrName>
                                        </p:attrNameLst>
                                      </p:cBhvr>
                                      <p:tavLst>
                                        <p:tav tm="0">
                                          <p:val>
                                            <p:strVal val="#ppt_x"/>
                                          </p:val>
                                        </p:tav>
                                        <p:tav tm="100000">
                                          <p:val>
                                            <p:strVal val="#ppt_x"/>
                                          </p:val>
                                        </p:tav>
                                      </p:tavLst>
                                    </p:anim>
                                    <p:anim calcmode="lin" valueType="num">
                                      <p:cBhvr additive="base">
                                        <p:cTn id="72" dur="500" fill="hold"/>
                                        <p:tgtEl>
                                          <p:spTgt spid="9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anim calcmode="lin" valueType="num">
                                      <p:cBhvr additive="base">
                                        <p:cTn id="79" dur="500" fill="hold"/>
                                        <p:tgtEl>
                                          <p:spTgt spid="119"/>
                                        </p:tgtEl>
                                        <p:attrNameLst>
                                          <p:attrName>ppt_x</p:attrName>
                                        </p:attrNameLst>
                                      </p:cBhvr>
                                      <p:tavLst>
                                        <p:tav tm="0">
                                          <p:val>
                                            <p:strVal val="#ppt_x"/>
                                          </p:val>
                                        </p:tav>
                                        <p:tav tm="100000">
                                          <p:val>
                                            <p:strVal val="#ppt_x"/>
                                          </p:val>
                                        </p:tav>
                                      </p:tavLst>
                                    </p:anim>
                                    <p:anim calcmode="lin" valueType="num">
                                      <p:cBhvr additive="base">
                                        <p:cTn id="80" dur="500" fill="hold"/>
                                        <p:tgtEl>
                                          <p:spTgt spid="11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 calcmode="lin" valueType="num">
                                      <p:cBhvr additive="base">
                                        <p:cTn id="83" dur="500" fill="hold"/>
                                        <p:tgtEl>
                                          <p:spTgt spid="125"/>
                                        </p:tgtEl>
                                        <p:attrNameLst>
                                          <p:attrName>ppt_x</p:attrName>
                                        </p:attrNameLst>
                                      </p:cBhvr>
                                      <p:tavLst>
                                        <p:tav tm="0">
                                          <p:val>
                                            <p:strVal val="#ppt_x"/>
                                          </p:val>
                                        </p:tav>
                                        <p:tav tm="100000">
                                          <p:val>
                                            <p:strVal val="#ppt_x"/>
                                          </p:val>
                                        </p:tav>
                                      </p:tavLst>
                                    </p:anim>
                                    <p:anim calcmode="lin" valueType="num">
                                      <p:cBhvr additive="base">
                                        <p:cTn id="84" dur="500" fill="hold"/>
                                        <p:tgtEl>
                                          <p:spTgt spid="1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anim calcmode="lin" valueType="num">
                                      <p:cBhvr additive="base">
                                        <p:cTn id="87" dur="500" fill="hold"/>
                                        <p:tgtEl>
                                          <p:spTgt spid="126"/>
                                        </p:tgtEl>
                                        <p:attrNameLst>
                                          <p:attrName>ppt_x</p:attrName>
                                        </p:attrNameLst>
                                      </p:cBhvr>
                                      <p:tavLst>
                                        <p:tav tm="0">
                                          <p:val>
                                            <p:strVal val="#ppt_x"/>
                                          </p:val>
                                        </p:tav>
                                        <p:tav tm="100000">
                                          <p:val>
                                            <p:strVal val="#ppt_x"/>
                                          </p:val>
                                        </p:tav>
                                      </p:tavLst>
                                    </p:anim>
                                    <p:anim calcmode="lin" valueType="num">
                                      <p:cBhvr additive="base">
                                        <p:cTn id="88" dur="500" fill="hold"/>
                                        <p:tgtEl>
                                          <p:spTgt spid="12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additive="base">
                                        <p:cTn id="91" dur="500" fill="hold"/>
                                        <p:tgtEl>
                                          <p:spTgt spid="95"/>
                                        </p:tgtEl>
                                        <p:attrNameLst>
                                          <p:attrName>ppt_x</p:attrName>
                                        </p:attrNameLst>
                                      </p:cBhvr>
                                      <p:tavLst>
                                        <p:tav tm="0">
                                          <p:val>
                                            <p:strVal val="#ppt_x"/>
                                          </p:val>
                                        </p:tav>
                                        <p:tav tm="100000">
                                          <p:val>
                                            <p:strVal val="#ppt_x"/>
                                          </p:val>
                                        </p:tav>
                                      </p:tavLst>
                                    </p:anim>
                                    <p:anim calcmode="lin" valueType="num">
                                      <p:cBhvr additive="base">
                                        <p:cTn id="92" dur="500" fill="hold"/>
                                        <p:tgtEl>
                                          <p:spTgt spid="9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ppt_x"/>
                                          </p:val>
                                        </p:tav>
                                        <p:tav tm="100000">
                                          <p:val>
                                            <p:strVal val="#ppt_x"/>
                                          </p:val>
                                        </p:tav>
                                      </p:tavLst>
                                    </p:anim>
                                    <p:anim calcmode="lin" valueType="num">
                                      <p:cBhvr additive="base">
                                        <p:cTn id="96" dur="500" fill="hold"/>
                                        <p:tgtEl>
                                          <p:spTgt spid="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fill="hold"/>
                                        <p:tgtEl>
                                          <p:spTgt spid="5"/>
                                        </p:tgtEl>
                                        <p:attrNameLst>
                                          <p:attrName>ppt_x</p:attrName>
                                        </p:attrNameLst>
                                      </p:cBhvr>
                                      <p:tavLst>
                                        <p:tav tm="0">
                                          <p:val>
                                            <p:strVal val="#ppt_x"/>
                                          </p:val>
                                        </p:tav>
                                        <p:tav tm="100000">
                                          <p:val>
                                            <p:strVal val="#ppt_x"/>
                                          </p:val>
                                        </p:tav>
                                      </p:tavLst>
                                    </p:anim>
                                    <p:anim calcmode="lin" valueType="num">
                                      <p:cBhvr additive="base">
                                        <p:cTn id="10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additive="base">
                                        <p:cTn id="105" dur="500" fill="hold"/>
                                        <p:tgtEl>
                                          <p:spTgt spid="7"/>
                                        </p:tgtEl>
                                        <p:attrNameLst>
                                          <p:attrName>ppt_x</p:attrName>
                                        </p:attrNameLst>
                                      </p:cBhvr>
                                      <p:tavLst>
                                        <p:tav tm="0">
                                          <p:val>
                                            <p:strVal val="#ppt_x"/>
                                          </p:val>
                                        </p:tav>
                                        <p:tav tm="100000">
                                          <p:val>
                                            <p:strVal val="#ppt_x"/>
                                          </p:val>
                                        </p:tav>
                                      </p:tavLst>
                                    </p:anim>
                                    <p:anim calcmode="lin" valueType="num">
                                      <p:cBhvr additive="base">
                                        <p:cTn id="10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0"/>
                                        </p:tgtEl>
                                        <p:attrNameLst>
                                          <p:attrName>style.visibility</p:attrName>
                                        </p:attrNameLst>
                                      </p:cBhvr>
                                      <p:to>
                                        <p:strVal val="visible"/>
                                      </p:to>
                                    </p:set>
                                  </p:childTnLst>
                                </p:cTn>
                              </p:par>
                              <p:par>
                                <p:cTn id="111" presetID="26" presetClass="emph" presetSubtype="0" repeatCount="12000" fill="hold" grpId="1" nodeType="withEffect">
                                  <p:stCondLst>
                                    <p:cond delay="0"/>
                                  </p:stCondLst>
                                  <p:childTnLst>
                                    <p:animEffect transition="out" filter="fade">
                                      <p:cBhvr>
                                        <p:cTn id="112" dur="567" tmFilter="0, 0; .2, .5; .8, .5; 1, 0"/>
                                        <p:tgtEl>
                                          <p:spTgt spid="280"/>
                                        </p:tgtEl>
                                      </p:cBhvr>
                                    </p:animEffect>
                                    <p:animScale>
                                      <p:cBhvr>
                                        <p:cTn id="113" dur="283" autoRev="1" fill="hold"/>
                                        <p:tgtEl>
                                          <p:spTgt spid="280"/>
                                        </p:tgtEl>
                                      </p:cBhvr>
                                      <p:by x="105000" y="105000"/>
                                    </p:animScale>
                                  </p:childTnLst>
                                  <p:subTnLst>
                                    <p:set>
                                      <p:cBhvr override="childStyle">
                                        <p:cTn dur="1" fill="hold" display="0" masterRel="sameClick" afterEffect="1">
                                          <p:stCondLst>
                                            <p:cond evt="end" delay="0">
                                              <p:tn val="111"/>
                                            </p:cond>
                                          </p:stCondLst>
                                        </p:cTn>
                                        <p:tgtEl>
                                          <p:spTgt spid="280"/>
                                        </p:tgtEl>
                                        <p:attrNameLst>
                                          <p:attrName>style.visibility</p:attrName>
                                        </p:attrNameLst>
                                      </p:cBhvr>
                                      <p:to>
                                        <p:strVal val="hidden"/>
                                      </p:to>
                                    </p:set>
                                  </p:subTnLst>
                                </p:cTn>
                              </p:par>
                              <p:par>
                                <p:cTn id="114" presetID="8" presetClass="emph" presetSubtype="0" repeatCount="5000" fill="hold" grpId="0" nodeType="withEffect">
                                  <p:stCondLst>
                                    <p:cond delay="0"/>
                                  </p:stCondLst>
                                  <p:childTnLst>
                                    <p:animRot by="21600000">
                                      <p:cBhvr>
                                        <p:cTn id="115" dur="1360" fill="hold"/>
                                        <p:tgtEl>
                                          <p:spTgt spid="279"/>
                                        </p:tgtEl>
                                        <p:attrNameLst>
                                          <p:attrName>r</p:attrName>
                                        </p:attrNameLst>
                                      </p:cBhvr>
                                    </p:animRot>
                                  </p:childTnLst>
                                </p:cTn>
                              </p:par>
                              <p:par>
                                <p:cTn id="116" presetID="8" presetClass="emph" presetSubtype="0" repeatCount="5000" fill="hold" grpId="0" nodeType="withEffect">
                                  <p:stCondLst>
                                    <p:cond delay="0"/>
                                  </p:stCondLst>
                                  <p:childTnLst>
                                    <p:animRot by="21600000">
                                      <p:cBhvr>
                                        <p:cTn id="117" dur="1360" fill="hold"/>
                                        <p:tgtEl>
                                          <p:spTgt spid="278"/>
                                        </p:tgtEl>
                                        <p:attrNameLst>
                                          <p:attrName>r</p:attrName>
                                        </p:attrNameLst>
                                      </p:cBhvr>
                                    </p:animRot>
                                  </p:childTnLst>
                                </p:cTn>
                              </p:par>
                              <p:par>
                                <p:cTn id="118" presetID="8" presetClass="emph" presetSubtype="0" repeatCount="5000" fill="hold" grpId="0" nodeType="withEffect">
                                  <p:stCondLst>
                                    <p:cond delay="0"/>
                                  </p:stCondLst>
                                  <p:childTnLst>
                                    <p:animRot by="21600000">
                                      <p:cBhvr>
                                        <p:cTn id="119" dur="1360" fill="hold"/>
                                        <p:tgtEl>
                                          <p:spTgt spid="277"/>
                                        </p:tgtEl>
                                        <p:attrNameLst>
                                          <p:attrName>r</p:attrName>
                                        </p:attrNameLst>
                                      </p:cBhvr>
                                    </p:animRot>
                                  </p:childTnLst>
                                </p:cTn>
                              </p:par>
                              <p:par>
                                <p:cTn id="120" presetID="10" presetClass="entr" presetSubtype="0" repeatCount="5000" fill="hold" grpId="0" nodeType="withEffect">
                                  <p:stCondLst>
                                    <p:cond delay="0"/>
                                  </p:stCondLst>
                                  <p:childTnLst>
                                    <p:set>
                                      <p:cBhvr>
                                        <p:cTn id="121" dur="1" fill="hold">
                                          <p:stCondLst>
                                            <p:cond delay="0"/>
                                          </p:stCondLst>
                                        </p:cTn>
                                        <p:tgtEl>
                                          <p:spTgt spid="282"/>
                                        </p:tgtEl>
                                        <p:attrNameLst>
                                          <p:attrName>style.visibility</p:attrName>
                                        </p:attrNameLst>
                                      </p:cBhvr>
                                      <p:to>
                                        <p:strVal val="visible"/>
                                      </p:to>
                                    </p:set>
                                    <p:animEffect transition="in" filter="fade">
                                      <p:cBhvr>
                                        <p:cTn id="122" dur="1000"/>
                                        <p:tgtEl>
                                          <p:spTgt spid="282"/>
                                        </p:tgtEl>
                                      </p:cBhvr>
                                    </p:animEffect>
                                  </p:childTnLst>
                                </p:cTn>
                              </p:par>
                              <p:par>
                                <p:cTn id="123" presetID="10" presetClass="entr" presetSubtype="0" repeatCount="5000" fill="hold" grpId="0" nodeType="withEffect">
                                  <p:stCondLst>
                                    <p:cond delay="200"/>
                                  </p:stCondLst>
                                  <p:childTnLst>
                                    <p:set>
                                      <p:cBhvr>
                                        <p:cTn id="124" dur="1" fill="hold">
                                          <p:stCondLst>
                                            <p:cond delay="0"/>
                                          </p:stCondLst>
                                        </p:cTn>
                                        <p:tgtEl>
                                          <p:spTgt spid="208"/>
                                        </p:tgtEl>
                                        <p:attrNameLst>
                                          <p:attrName>style.visibility</p:attrName>
                                        </p:attrNameLst>
                                      </p:cBhvr>
                                      <p:to>
                                        <p:strVal val="visible"/>
                                      </p:to>
                                    </p:set>
                                    <p:animEffect transition="in" filter="fade">
                                      <p:cBhvr>
                                        <p:cTn id="125" dur="1000"/>
                                        <p:tgtEl>
                                          <p:spTgt spid="208"/>
                                        </p:tgtEl>
                                      </p:cBhvr>
                                    </p:animEffect>
                                  </p:childTnLst>
                                </p:cTn>
                              </p:par>
                              <p:par>
                                <p:cTn id="126" presetID="10" presetClass="entr" presetSubtype="0" repeatCount="5000" fill="hold" grpId="0" nodeType="withEffect">
                                  <p:stCondLst>
                                    <p:cond delay="500"/>
                                  </p:stCondLst>
                                  <p:childTnLst>
                                    <p:set>
                                      <p:cBhvr>
                                        <p:cTn id="127" dur="1" fill="hold">
                                          <p:stCondLst>
                                            <p:cond delay="0"/>
                                          </p:stCondLst>
                                        </p:cTn>
                                        <p:tgtEl>
                                          <p:spTgt spid="209"/>
                                        </p:tgtEl>
                                        <p:attrNameLst>
                                          <p:attrName>style.visibility</p:attrName>
                                        </p:attrNameLst>
                                      </p:cBhvr>
                                      <p:to>
                                        <p:strVal val="visible"/>
                                      </p:to>
                                    </p:set>
                                    <p:animEffect transition="in" filter="fade">
                                      <p:cBhvr>
                                        <p:cTn id="128" dur="1000"/>
                                        <p:tgtEl>
                                          <p:spTgt spid="209"/>
                                        </p:tgtEl>
                                      </p:cBhvr>
                                    </p:animEffect>
                                  </p:childTnLst>
                                </p:cTn>
                              </p:par>
                              <p:par>
                                <p:cTn id="129" presetID="10" presetClass="entr" presetSubtype="0" repeatCount="5000" fill="hold" grpId="0" nodeType="withEffect">
                                  <p:stCondLst>
                                    <p:cond delay="750"/>
                                  </p:stCondLst>
                                  <p:childTnLst>
                                    <p:set>
                                      <p:cBhvr>
                                        <p:cTn id="130" dur="1" fill="hold">
                                          <p:stCondLst>
                                            <p:cond delay="0"/>
                                          </p:stCondLst>
                                        </p:cTn>
                                        <p:tgtEl>
                                          <p:spTgt spid="210"/>
                                        </p:tgtEl>
                                        <p:attrNameLst>
                                          <p:attrName>style.visibility</p:attrName>
                                        </p:attrNameLst>
                                      </p:cBhvr>
                                      <p:to>
                                        <p:strVal val="visible"/>
                                      </p:to>
                                    </p:set>
                                    <p:animEffect transition="in" filter="fade">
                                      <p:cBhvr>
                                        <p:cTn id="131" dur="1000"/>
                                        <p:tgtEl>
                                          <p:spTgt spid="210"/>
                                        </p:tgtEl>
                                      </p:cBhvr>
                                    </p:animEffect>
                                  </p:childTnLst>
                                </p:cTn>
                              </p:par>
                              <p:par>
                                <p:cTn id="132" presetID="10" presetClass="entr" presetSubtype="0" repeatCount="5000" fill="hold" grpId="0" nodeType="withEffect">
                                  <p:stCondLst>
                                    <p:cond delay="100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1000"/>
                                        <p:tgtEl>
                                          <p:spTgt spid="211"/>
                                        </p:tgtEl>
                                      </p:cBhvr>
                                    </p:animEffect>
                                  </p:childTnLst>
                                </p:cTn>
                              </p:par>
                              <p:par>
                                <p:cTn id="135" presetID="10" presetClass="entr" presetSubtype="0" repeatCount="5000" fill="hold" grpId="0" nodeType="withEffect">
                                  <p:stCondLst>
                                    <p:cond delay="1250"/>
                                  </p:stCondLst>
                                  <p:childTnLst>
                                    <p:set>
                                      <p:cBhvr>
                                        <p:cTn id="136" dur="1" fill="hold">
                                          <p:stCondLst>
                                            <p:cond delay="0"/>
                                          </p:stCondLst>
                                        </p:cTn>
                                        <p:tgtEl>
                                          <p:spTgt spid="212"/>
                                        </p:tgtEl>
                                        <p:attrNameLst>
                                          <p:attrName>style.visibility</p:attrName>
                                        </p:attrNameLst>
                                      </p:cBhvr>
                                      <p:to>
                                        <p:strVal val="visible"/>
                                      </p:to>
                                    </p:set>
                                    <p:animEffect transition="in" filter="fade">
                                      <p:cBhvr>
                                        <p:cTn id="137" dur="1000"/>
                                        <p:tgtEl>
                                          <p:spTgt spid="212"/>
                                        </p:tgtEl>
                                      </p:cBhvr>
                                    </p:animEffect>
                                  </p:childTnLst>
                                </p:cTn>
                              </p:par>
                              <p:par>
                                <p:cTn id="138" presetID="10" presetClass="entr" presetSubtype="0" repeatCount="5000" fill="hold" grpId="0" nodeType="withEffect">
                                  <p:stCondLst>
                                    <p:cond delay="1500"/>
                                  </p:stCondLst>
                                  <p:childTnLst>
                                    <p:set>
                                      <p:cBhvr>
                                        <p:cTn id="139" dur="1" fill="hold">
                                          <p:stCondLst>
                                            <p:cond delay="0"/>
                                          </p:stCondLst>
                                        </p:cTn>
                                        <p:tgtEl>
                                          <p:spTgt spid="213"/>
                                        </p:tgtEl>
                                        <p:attrNameLst>
                                          <p:attrName>style.visibility</p:attrName>
                                        </p:attrNameLst>
                                      </p:cBhvr>
                                      <p:to>
                                        <p:strVal val="visible"/>
                                      </p:to>
                                    </p:set>
                                    <p:animEffect transition="in" filter="fade">
                                      <p:cBhvr>
                                        <p:cTn id="140" dur="1000"/>
                                        <p:tgtEl>
                                          <p:spTgt spid="213"/>
                                        </p:tgtEl>
                                      </p:cBhvr>
                                    </p:animEffect>
                                  </p:childTnLst>
                                </p:cTn>
                              </p:par>
                              <p:par>
                                <p:cTn id="141" presetID="10" presetClass="entr" presetSubtype="0" repeatCount="5000" fill="hold" grpId="0" nodeType="withEffect">
                                  <p:stCondLst>
                                    <p:cond delay="1750"/>
                                  </p:stCondLst>
                                  <p:childTnLst>
                                    <p:set>
                                      <p:cBhvr>
                                        <p:cTn id="142" dur="1" fill="hold">
                                          <p:stCondLst>
                                            <p:cond delay="0"/>
                                          </p:stCondLst>
                                        </p:cTn>
                                        <p:tgtEl>
                                          <p:spTgt spid="214"/>
                                        </p:tgtEl>
                                        <p:attrNameLst>
                                          <p:attrName>style.visibility</p:attrName>
                                        </p:attrNameLst>
                                      </p:cBhvr>
                                      <p:to>
                                        <p:strVal val="visible"/>
                                      </p:to>
                                    </p:set>
                                    <p:animEffect transition="in" filter="fade">
                                      <p:cBhvr>
                                        <p:cTn id="143" dur="1000"/>
                                        <p:tgtEl>
                                          <p:spTgt spid="214"/>
                                        </p:tgtEl>
                                      </p:cBhvr>
                                    </p:animEffect>
                                  </p:childTnLst>
                                </p:cTn>
                              </p:par>
                              <p:par>
                                <p:cTn id="144" presetID="10" presetClass="entr" presetSubtype="0" repeatCount="5000" fill="hold" grpId="0" nodeType="withEffect">
                                  <p:stCondLst>
                                    <p:cond delay="0"/>
                                  </p:stCondLst>
                                  <p:childTnLst>
                                    <p:set>
                                      <p:cBhvr>
                                        <p:cTn id="145" dur="1" fill="hold">
                                          <p:stCondLst>
                                            <p:cond delay="0"/>
                                          </p:stCondLst>
                                        </p:cTn>
                                        <p:tgtEl>
                                          <p:spTgt spid="281"/>
                                        </p:tgtEl>
                                        <p:attrNameLst>
                                          <p:attrName>style.visibility</p:attrName>
                                        </p:attrNameLst>
                                      </p:cBhvr>
                                      <p:to>
                                        <p:strVal val="visible"/>
                                      </p:to>
                                    </p:set>
                                    <p:animEffect transition="in" filter="fade">
                                      <p:cBhvr>
                                        <p:cTn id="146" dur="1000"/>
                                        <p:tgtEl>
                                          <p:spTgt spid="281"/>
                                        </p:tgtEl>
                                      </p:cBhvr>
                                    </p:animEffect>
                                  </p:childTnLst>
                                </p:cTn>
                              </p:par>
                              <p:par>
                                <p:cTn id="147" presetID="10" presetClass="entr" presetSubtype="0" repeatCount="5000" fill="hold" grpId="0" nodeType="withEffect">
                                  <p:stCondLst>
                                    <p:cond delay="250"/>
                                  </p:stCondLst>
                                  <p:childTnLst>
                                    <p:set>
                                      <p:cBhvr>
                                        <p:cTn id="148" dur="1" fill="hold">
                                          <p:stCondLst>
                                            <p:cond delay="0"/>
                                          </p:stCondLst>
                                        </p:cTn>
                                        <p:tgtEl>
                                          <p:spTgt spid="216"/>
                                        </p:tgtEl>
                                        <p:attrNameLst>
                                          <p:attrName>style.visibility</p:attrName>
                                        </p:attrNameLst>
                                      </p:cBhvr>
                                      <p:to>
                                        <p:strVal val="visible"/>
                                      </p:to>
                                    </p:set>
                                    <p:animEffect transition="in" filter="fade">
                                      <p:cBhvr>
                                        <p:cTn id="149" dur="1000"/>
                                        <p:tgtEl>
                                          <p:spTgt spid="216"/>
                                        </p:tgtEl>
                                      </p:cBhvr>
                                    </p:animEffect>
                                  </p:childTnLst>
                                </p:cTn>
                              </p:par>
                              <p:par>
                                <p:cTn id="150" presetID="10" presetClass="entr" presetSubtype="0" repeatCount="5000" fill="hold" grpId="0" nodeType="withEffect">
                                  <p:stCondLst>
                                    <p:cond delay="500"/>
                                  </p:stCondLst>
                                  <p:childTnLst>
                                    <p:set>
                                      <p:cBhvr>
                                        <p:cTn id="151" dur="1" fill="hold">
                                          <p:stCondLst>
                                            <p:cond delay="0"/>
                                          </p:stCondLst>
                                        </p:cTn>
                                        <p:tgtEl>
                                          <p:spTgt spid="217"/>
                                        </p:tgtEl>
                                        <p:attrNameLst>
                                          <p:attrName>style.visibility</p:attrName>
                                        </p:attrNameLst>
                                      </p:cBhvr>
                                      <p:to>
                                        <p:strVal val="visible"/>
                                      </p:to>
                                    </p:set>
                                    <p:animEffect transition="in" filter="fade">
                                      <p:cBhvr>
                                        <p:cTn id="152" dur="1000"/>
                                        <p:tgtEl>
                                          <p:spTgt spid="217"/>
                                        </p:tgtEl>
                                      </p:cBhvr>
                                    </p:animEffect>
                                  </p:childTnLst>
                                </p:cTn>
                              </p:par>
                              <p:par>
                                <p:cTn id="153" presetID="10" presetClass="entr" presetSubtype="0" repeatCount="5000" fill="hold" grpId="0" nodeType="withEffect">
                                  <p:stCondLst>
                                    <p:cond delay="750"/>
                                  </p:stCondLst>
                                  <p:childTnLst>
                                    <p:set>
                                      <p:cBhvr>
                                        <p:cTn id="154" dur="1" fill="hold">
                                          <p:stCondLst>
                                            <p:cond delay="0"/>
                                          </p:stCondLst>
                                        </p:cTn>
                                        <p:tgtEl>
                                          <p:spTgt spid="218"/>
                                        </p:tgtEl>
                                        <p:attrNameLst>
                                          <p:attrName>style.visibility</p:attrName>
                                        </p:attrNameLst>
                                      </p:cBhvr>
                                      <p:to>
                                        <p:strVal val="visible"/>
                                      </p:to>
                                    </p:set>
                                    <p:animEffect transition="in" filter="fade">
                                      <p:cBhvr>
                                        <p:cTn id="155" dur="1000"/>
                                        <p:tgtEl>
                                          <p:spTgt spid="218"/>
                                        </p:tgtEl>
                                      </p:cBhvr>
                                    </p:animEffect>
                                  </p:childTnLst>
                                </p:cTn>
                              </p:par>
                              <p:par>
                                <p:cTn id="156" presetID="10" presetClass="entr" presetSubtype="0" repeatCount="5000" fill="hold" grpId="0" nodeType="withEffect">
                                  <p:stCondLst>
                                    <p:cond delay="1000"/>
                                  </p:stCondLst>
                                  <p:childTnLst>
                                    <p:set>
                                      <p:cBhvr>
                                        <p:cTn id="157" dur="1" fill="hold">
                                          <p:stCondLst>
                                            <p:cond delay="0"/>
                                          </p:stCondLst>
                                        </p:cTn>
                                        <p:tgtEl>
                                          <p:spTgt spid="219"/>
                                        </p:tgtEl>
                                        <p:attrNameLst>
                                          <p:attrName>style.visibility</p:attrName>
                                        </p:attrNameLst>
                                      </p:cBhvr>
                                      <p:to>
                                        <p:strVal val="visible"/>
                                      </p:to>
                                    </p:set>
                                    <p:animEffect transition="in" filter="fade">
                                      <p:cBhvr>
                                        <p:cTn id="158" dur="1000"/>
                                        <p:tgtEl>
                                          <p:spTgt spid="219"/>
                                        </p:tgtEl>
                                      </p:cBhvr>
                                    </p:animEffect>
                                  </p:childTnLst>
                                </p:cTn>
                              </p:par>
                              <p:par>
                                <p:cTn id="159" presetID="10" presetClass="entr" presetSubtype="0" repeatCount="5000" fill="hold" grpId="0" nodeType="withEffect">
                                  <p:stCondLst>
                                    <p:cond delay="1250"/>
                                  </p:stCondLst>
                                  <p:childTnLst>
                                    <p:set>
                                      <p:cBhvr>
                                        <p:cTn id="160" dur="1" fill="hold">
                                          <p:stCondLst>
                                            <p:cond delay="0"/>
                                          </p:stCondLst>
                                        </p:cTn>
                                        <p:tgtEl>
                                          <p:spTgt spid="220"/>
                                        </p:tgtEl>
                                        <p:attrNameLst>
                                          <p:attrName>style.visibility</p:attrName>
                                        </p:attrNameLst>
                                      </p:cBhvr>
                                      <p:to>
                                        <p:strVal val="visible"/>
                                      </p:to>
                                    </p:set>
                                    <p:animEffect transition="in" filter="fade">
                                      <p:cBhvr>
                                        <p:cTn id="161" dur="1000"/>
                                        <p:tgtEl>
                                          <p:spTgt spid="220"/>
                                        </p:tgtEl>
                                      </p:cBhvr>
                                    </p:animEffect>
                                  </p:childTnLst>
                                </p:cTn>
                              </p:par>
                              <p:par>
                                <p:cTn id="162" presetID="10" presetClass="entr" presetSubtype="0" repeatCount="5000" fill="hold" grpId="0" nodeType="withEffect">
                                  <p:stCondLst>
                                    <p:cond delay="1500"/>
                                  </p:stCondLst>
                                  <p:childTnLst>
                                    <p:set>
                                      <p:cBhvr>
                                        <p:cTn id="163" dur="1" fill="hold">
                                          <p:stCondLst>
                                            <p:cond delay="0"/>
                                          </p:stCondLst>
                                        </p:cTn>
                                        <p:tgtEl>
                                          <p:spTgt spid="221"/>
                                        </p:tgtEl>
                                        <p:attrNameLst>
                                          <p:attrName>style.visibility</p:attrName>
                                        </p:attrNameLst>
                                      </p:cBhvr>
                                      <p:to>
                                        <p:strVal val="visible"/>
                                      </p:to>
                                    </p:set>
                                    <p:animEffect transition="in" filter="fade">
                                      <p:cBhvr>
                                        <p:cTn id="164" dur="1000"/>
                                        <p:tgtEl>
                                          <p:spTgt spid="221"/>
                                        </p:tgtEl>
                                      </p:cBhvr>
                                    </p:animEffect>
                                  </p:childTnLst>
                                </p:cTn>
                              </p:par>
                              <p:par>
                                <p:cTn id="165" presetID="10" presetClass="entr" presetSubtype="0" repeatCount="5000" fill="hold" grpId="0" nodeType="withEffect">
                                  <p:stCondLst>
                                    <p:cond delay="1800"/>
                                  </p:stCondLst>
                                  <p:childTnLst>
                                    <p:set>
                                      <p:cBhvr>
                                        <p:cTn id="166" dur="1" fill="hold">
                                          <p:stCondLst>
                                            <p:cond delay="0"/>
                                          </p:stCondLst>
                                        </p:cTn>
                                        <p:tgtEl>
                                          <p:spTgt spid="222"/>
                                        </p:tgtEl>
                                        <p:attrNameLst>
                                          <p:attrName>style.visibility</p:attrName>
                                        </p:attrNameLst>
                                      </p:cBhvr>
                                      <p:to>
                                        <p:strVal val="visible"/>
                                      </p:to>
                                    </p:set>
                                    <p:animEffect transition="in" filter="fade">
                                      <p:cBhvr>
                                        <p:cTn id="167" dur="1000"/>
                                        <p:tgtEl>
                                          <p:spTgt spid="222"/>
                                        </p:tgtEl>
                                      </p:cBhvr>
                                    </p:animEffect>
                                  </p:childTnLst>
                                </p:cTn>
                              </p:par>
                            </p:childTnLst>
                          </p:cTn>
                        </p:par>
                      </p:childTnLst>
                    </p:cTn>
                  </p:par>
                  <p:par>
                    <p:cTn id="168" fill="hold">
                      <p:stCondLst>
                        <p:cond delay="indefinite"/>
                      </p:stCondLst>
                      <p:childTnLst>
                        <p:par>
                          <p:cTn id="169" fill="hold">
                            <p:stCondLst>
                              <p:cond delay="0"/>
                            </p:stCondLst>
                            <p:childTnLst>
                              <p:par>
                                <p:cTn id="170" presetID="8" presetClass="emph" presetSubtype="0" repeatCount="5000" fill="hold" grpId="1" nodeType="clickEffect">
                                  <p:stCondLst>
                                    <p:cond delay="0"/>
                                  </p:stCondLst>
                                  <p:childTnLst>
                                    <p:animRot by="21600000">
                                      <p:cBhvr>
                                        <p:cTn id="171" dur="1360" fill="hold"/>
                                        <p:tgtEl>
                                          <p:spTgt spid="279"/>
                                        </p:tgtEl>
                                        <p:attrNameLst>
                                          <p:attrName>r</p:attrName>
                                        </p:attrNameLst>
                                      </p:cBhvr>
                                    </p:animRot>
                                  </p:childTnLst>
                                </p:cTn>
                              </p:par>
                              <p:par>
                                <p:cTn id="172" presetID="8" presetClass="emph" presetSubtype="0" repeatCount="5000" fill="hold" grpId="1" nodeType="withEffect">
                                  <p:stCondLst>
                                    <p:cond delay="0"/>
                                  </p:stCondLst>
                                  <p:childTnLst>
                                    <p:animRot by="21600000">
                                      <p:cBhvr>
                                        <p:cTn id="173" dur="1360" fill="hold"/>
                                        <p:tgtEl>
                                          <p:spTgt spid="278"/>
                                        </p:tgtEl>
                                        <p:attrNameLst>
                                          <p:attrName>r</p:attrName>
                                        </p:attrNameLst>
                                      </p:cBhvr>
                                    </p:animRot>
                                  </p:childTnLst>
                                </p:cTn>
                              </p:par>
                              <p:par>
                                <p:cTn id="174" presetID="8" presetClass="emph" presetSubtype="0" repeatCount="5000" fill="hold" grpId="1" nodeType="withEffect">
                                  <p:stCondLst>
                                    <p:cond delay="0"/>
                                  </p:stCondLst>
                                  <p:childTnLst>
                                    <p:animRot by="21600000">
                                      <p:cBhvr>
                                        <p:cTn id="175" dur="1360" fill="hold"/>
                                        <p:tgtEl>
                                          <p:spTgt spid="277"/>
                                        </p:tgtEl>
                                        <p:attrNameLst>
                                          <p:attrName>r</p:attrName>
                                        </p:attrNameLst>
                                      </p:cBhvr>
                                    </p:animRot>
                                  </p:childTnLst>
                                </p:cTn>
                              </p:par>
                              <p:par>
                                <p:cTn id="176" presetID="1" presetClass="entr" presetSubtype="0" fill="hold" grpId="0" nodeType="withEffect">
                                  <p:stCondLst>
                                    <p:cond delay="0"/>
                                  </p:stCondLst>
                                  <p:childTnLst>
                                    <p:set>
                                      <p:cBhvr>
                                        <p:cTn id="177" dur="1" fill="hold">
                                          <p:stCondLst>
                                            <p:cond delay="0"/>
                                          </p:stCondLst>
                                        </p:cTn>
                                        <p:tgtEl>
                                          <p:spTgt spid="283"/>
                                        </p:tgtEl>
                                        <p:attrNameLst>
                                          <p:attrName>style.visibility</p:attrName>
                                        </p:attrNameLst>
                                      </p:cBhvr>
                                      <p:to>
                                        <p:strVal val="visible"/>
                                      </p:to>
                                    </p:set>
                                  </p:childTnLst>
                                </p:cTn>
                              </p:par>
                              <p:par>
                                <p:cTn id="178" presetID="26" presetClass="emph" presetSubtype="0" repeatCount="12000" fill="hold" grpId="1" nodeType="withEffect">
                                  <p:stCondLst>
                                    <p:cond delay="0"/>
                                  </p:stCondLst>
                                  <p:childTnLst>
                                    <p:animEffect transition="out" filter="fade">
                                      <p:cBhvr>
                                        <p:cTn id="179" dur="567" tmFilter="0, 0; .2, .5; .8, .5; 1, 0"/>
                                        <p:tgtEl>
                                          <p:spTgt spid="283"/>
                                        </p:tgtEl>
                                      </p:cBhvr>
                                    </p:animEffect>
                                    <p:animScale>
                                      <p:cBhvr>
                                        <p:cTn id="180" dur="283" autoRev="1" fill="hold"/>
                                        <p:tgtEl>
                                          <p:spTgt spid="283"/>
                                        </p:tgtEl>
                                      </p:cBhvr>
                                      <p:by x="105000" y="105000"/>
                                    </p:animScale>
                                  </p:childTnLst>
                                  <p:subTnLst>
                                    <p:set>
                                      <p:cBhvr override="childStyle">
                                        <p:cTn dur="1" fill="hold" display="0" masterRel="sameClick" afterEffect="1">
                                          <p:stCondLst>
                                            <p:cond evt="end" delay="0">
                                              <p:tn val="178"/>
                                            </p:cond>
                                          </p:stCondLst>
                                        </p:cTn>
                                        <p:tgtEl>
                                          <p:spTgt spid="283"/>
                                        </p:tgtEl>
                                        <p:attrNameLst>
                                          <p:attrName>style.visibility</p:attrName>
                                        </p:attrNameLst>
                                      </p:cBhvr>
                                      <p:to>
                                        <p:strVal val="hidden"/>
                                      </p:to>
                                    </p:set>
                                  </p:subTnLst>
                                </p:cTn>
                              </p:par>
                              <p:par>
                                <p:cTn id="181" presetID="10" presetClass="entr" presetSubtype="0" repeatCount="5000" fill="hold" grpId="0" nodeType="withEffect">
                                  <p:stCondLst>
                                    <p:cond delay="0"/>
                                  </p:stCondLst>
                                  <p:childTnLst>
                                    <p:set>
                                      <p:cBhvr>
                                        <p:cTn id="182" dur="1" fill="hold">
                                          <p:stCondLst>
                                            <p:cond delay="0"/>
                                          </p:stCondLst>
                                        </p:cTn>
                                        <p:tgtEl>
                                          <p:spTgt spid="223"/>
                                        </p:tgtEl>
                                        <p:attrNameLst>
                                          <p:attrName>style.visibility</p:attrName>
                                        </p:attrNameLst>
                                      </p:cBhvr>
                                      <p:to>
                                        <p:strVal val="visible"/>
                                      </p:to>
                                    </p:set>
                                    <p:animEffect transition="in" filter="fade">
                                      <p:cBhvr>
                                        <p:cTn id="183" dur="1000"/>
                                        <p:tgtEl>
                                          <p:spTgt spid="223"/>
                                        </p:tgtEl>
                                      </p:cBhvr>
                                    </p:animEffect>
                                  </p:childTnLst>
                                </p:cTn>
                              </p:par>
                              <p:par>
                                <p:cTn id="184" presetID="10" presetClass="entr" presetSubtype="0" repeatCount="5000" fill="hold" grpId="0" nodeType="withEffect">
                                  <p:stCondLst>
                                    <p:cond delay="250"/>
                                  </p:stCondLst>
                                  <p:childTnLst>
                                    <p:set>
                                      <p:cBhvr>
                                        <p:cTn id="185" dur="1" fill="hold">
                                          <p:stCondLst>
                                            <p:cond delay="0"/>
                                          </p:stCondLst>
                                        </p:cTn>
                                        <p:tgtEl>
                                          <p:spTgt spid="224"/>
                                        </p:tgtEl>
                                        <p:attrNameLst>
                                          <p:attrName>style.visibility</p:attrName>
                                        </p:attrNameLst>
                                      </p:cBhvr>
                                      <p:to>
                                        <p:strVal val="visible"/>
                                      </p:to>
                                    </p:set>
                                    <p:animEffect transition="in" filter="fade">
                                      <p:cBhvr>
                                        <p:cTn id="186" dur="1000"/>
                                        <p:tgtEl>
                                          <p:spTgt spid="224"/>
                                        </p:tgtEl>
                                      </p:cBhvr>
                                    </p:animEffect>
                                  </p:childTnLst>
                                </p:cTn>
                              </p:par>
                              <p:par>
                                <p:cTn id="187" presetID="10" presetClass="entr" presetSubtype="0" repeatCount="5000" fill="hold" grpId="0" nodeType="withEffect">
                                  <p:stCondLst>
                                    <p:cond delay="500"/>
                                  </p:stCondLst>
                                  <p:childTnLst>
                                    <p:set>
                                      <p:cBhvr>
                                        <p:cTn id="188" dur="1" fill="hold">
                                          <p:stCondLst>
                                            <p:cond delay="0"/>
                                          </p:stCondLst>
                                        </p:cTn>
                                        <p:tgtEl>
                                          <p:spTgt spid="225"/>
                                        </p:tgtEl>
                                        <p:attrNameLst>
                                          <p:attrName>style.visibility</p:attrName>
                                        </p:attrNameLst>
                                      </p:cBhvr>
                                      <p:to>
                                        <p:strVal val="visible"/>
                                      </p:to>
                                    </p:set>
                                    <p:animEffect transition="in" filter="fade">
                                      <p:cBhvr>
                                        <p:cTn id="189" dur="1000"/>
                                        <p:tgtEl>
                                          <p:spTgt spid="225"/>
                                        </p:tgtEl>
                                      </p:cBhvr>
                                    </p:animEffect>
                                  </p:childTnLst>
                                </p:cTn>
                              </p:par>
                              <p:par>
                                <p:cTn id="190" presetID="10" presetClass="entr" presetSubtype="0" repeatCount="5000" fill="hold" grpId="0" nodeType="withEffect">
                                  <p:stCondLst>
                                    <p:cond delay="750"/>
                                  </p:stCondLst>
                                  <p:childTnLst>
                                    <p:set>
                                      <p:cBhvr>
                                        <p:cTn id="191" dur="1" fill="hold">
                                          <p:stCondLst>
                                            <p:cond delay="0"/>
                                          </p:stCondLst>
                                        </p:cTn>
                                        <p:tgtEl>
                                          <p:spTgt spid="226"/>
                                        </p:tgtEl>
                                        <p:attrNameLst>
                                          <p:attrName>style.visibility</p:attrName>
                                        </p:attrNameLst>
                                      </p:cBhvr>
                                      <p:to>
                                        <p:strVal val="visible"/>
                                      </p:to>
                                    </p:set>
                                    <p:animEffect transition="in" filter="fade">
                                      <p:cBhvr>
                                        <p:cTn id="192" dur="1000"/>
                                        <p:tgtEl>
                                          <p:spTgt spid="226"/>
                                        </p:tgtEl>
                                      </p:cBhvr>
                                    </p:animEffect>
                                  </p:childTnLst>
                                </p:cTn>
                              </p:par>
                              <p:par>
                                <p:cTn id="193" presetID="10" presetClass="entr" presetSubtype="0" repeatCount="5000" fill="hold" grpId="0" nodeType="withEffect">
                                  <p:stCondLst>
                                    <p:cond delay="1000"/>
                                  </p:stCondLst>
                                  <p:childTnLst>
                                    <p:set>
                                      <p:cBhvr>
                                        <p:cTn id="194" dur="1" fill="hold">
                                          <p:stCondLst>
                                            <p:cond delay="0"/>
                                          </p:stCondLst>
                                        </p:cTn>
                                        <p:tgtEl>
                                          <p:spTgt spid="227"/>
                                        </p:tgtEl>
                                        <p:attrNameLst>
                                          <p:attrName>style.visibility</p:attrName>
                                        </p:attrNameLst>
                                      </p:cBhvr>
                                      <p:to>
                                        <p:strVal val="visible"/>
                                      </p:to>
                                    </p:set>
                                    <p:animEffect transition="in" filter="fade">
                                      <p:cBhvr>
                                        <p:cTn id="195" dur="1000"/>
                                        <p:tgtEl>
                                          <p:spTgt spid="227"/>
                                        </p:tgtEl>
                                      </p:cBhvr>
                                    </p:animEffect>
                                  </p:childTnLst>
                                </p:cTn>
                              </p:par>
                              <p:par>
                                <p:cTn id="196" presetID="10" presetClass="entr" presetSubtype="0" repeatCount="5000" fill="hold" grpId="0" nodeType="withEffect">
                                  <p:stCondLst>
                                    <p:cond delay="1250"/>
                                  </p:stCondLst>
                                  <p:childTnLst>
                                    <p:set>
                                      <p:cBhvr>
                                        <p:cTn id="197" dur="1" fill="hold">
                                          <p:stCondLst>
                                            <p:cond delay="0"/>
                                          </p:stCondLst>
                                        </p:cTn>
                                        <p:tgtEl>
                                          <p:spTgt spid="228"/>
                                        </p:tgtEl>
                                        <p:attrNameLst>
                                          <p:attrName>style.visibility</p:attrName>
                                        </p:attrNameLst>
                                      </p:cBhvr>
                                      <p:to>
                                        <p:strVal val="visible"/>
                                      </p:to>
                                    </p:set>
                                    <p:animEffect transition="in" filter="fade">
                                      <p:cBhvr>
                                        <p:cTn id="198" dur="1000"/>
                                        <p:tgtEl>
                                          <p:spTgt spid="228"/>
                                        </p:tgtEl>
                                      </p:cBhvr>
                                    </p:animEffect>
                                  </p:childTnLst>
                                </p:cTn>
                              </p:par>
                              <p:par>
                                <p:cTn id="199" presetID="10" presetClass="entr" presetSubtype="0" repeatCount="5000" fill="hold" grpId="0" nodeType="withEffect">
                                  <p:stCondLst>
                                    <p:cond delay="1500"/>
                                  </p:stCondLst>
                                  <p:childTnLst>
                                    <p:set>
                                      <p:cBhvr>
                                        <p:cTn id="200" dur="1" fill="hold">
                                          <p:stCondLst>
                                            <p:cond delay="0"/>
                                          </p:stCondLst>
                                        </p:cTn>
                                        <p:tgtEl>
                                          <p:spTgt spid="229"/>
                                        </p:tgtEl>
                                        <p:attrNameLst>
                                          <p:attrName>style.visibility</p:attrName>
                                        </p:attrNameLst>
                                      </p:cBhvr>
                                      <p:to>
                                        <p:strVal val="visible"/>
                                      </p:to>
                                    </p:set>
                                    <p:animEffect transition="in" filter="fade">
                                      <p:cBhvr>
                                        <p:cTn id="201" dur="1000"/>
                                        <p:tgtEl>
                                          <p:spTgt spid="229"/>
                                        </p:tgtEl>
                                      </p:cBhvr>
                                    </p:animEffect>
                                  </p:childTnLst>
                                </p:cTn>
                              </p:par>
                              <p:par>
                                <p:cTn id="202" presetID="10" presetClass="entr" presetSubtype="0" repeatCount="5000" fill="hold" grpId="0" nodeType="withEffect">
                                  <p:stCondLst>
                                    <p:cond delay="1750"/>
                                  </p:stCondLst>
                                  <p:childTnLst>
                                    <p:set>
                                      <p:cBhvr>
                                        <p:cTn id="203" dur="1" fill="hold">
                                          <p:stCondLst>
                                            <p:cond delay="0"/>
                                          </p:stCondLst>
                                        </p:cTn>
                                        <p:tgtEl>
                                          <p:spTgt spid="230"/>
                                        </p:tgtEl>
                                        <p:attrNameLst>
                                          <p:attrName>style.visibility</p:attrName>
                                        </p:attrNameLst>
                                      </p:cBhvr>
                                      <p:to>
                                        <p:strVal val="visible"/>
                                      </p:to>
                                    </p:set>
                                    <p:animEffect transition="in" filter="fade">
                                      <p:cBhvr>
                                        <p:cTn id="204" dur="1000"/>
                                        <p:tgtEl>
                                          <p:spTgt spid="230"/>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00"/>
                                        </p:tgtEl>
                                        <p:attrNameLst>
                                          <p:attrName>style.visibility</p:attrName>
                                        </p:attrNameLst>
                                      </p:cBhvr>
                                      <p:to>
                                        <p:strVal val="visible"/>
                                      </p:to>
                                    </p:set>
                                  </p:childTnLst>
                                </p:cTn>
                              </p:par>
                              <p:par>
                                <p:cTn id="209" presetID="26" presetClass="emph" presetSubtype="0" repeatCount="12000" fill="hold" grpId="1" nodeType="withEffect">
                                  <p:stCondLst>
                                    <p:cond delay="0"/>
                                  </p:stCondLst>
                                  <p:childTnLst>
                                    <p:animEffect transition="out" filter="fade">
                                      <p:cBhvr>
                                        <p:cTn id="210" dur="567" tmFilter="0, 0; .2, .5; .8, .5; 1, 0"/>
                                        <p:tgtEl>
                                          <p:spTgt spid="300"/>
                                        </p:tgtEl>
                                      </p:cBhvr>
                                    </p:animEffect>
                                    <p:animScale>
                                      <p:cBhvr>
                                        <p:cTn id="211" dur="283" autoRev="1" fill="hold"/>
                                        <p:tgtEl>
                                          <p:spTgt spid="300"/>
                                        </p:tgtEl>
                                      </p:cBhvr>
                                      <p:by x="105000" y="105000"/>
                                    </p:animScale>
                                  </p:childTnLst>
                                  <p:subTnLst>
                                    <p:set>
                                      <p:cBhvr override="childStyle">
                                        <p:cTn dur="1" fill="hold" display="0" masterRel="sameClick" afterEffect="1">
                                          <p:stCondLst>
                                            <p:cond evt="end" delay="0">
                                              <p:tn val="209"/>
                                            </p:cond>
                                          </p:stCondLst>
                                        </p:cTn>
                                        <p:tgtEl>
                                          <p:spTgt spid="300"/>
                                        </p:tgtEl>
                                        <p:attrNameLst>
                                          <p:attrName>style.visibility</p:attrName>
                                        </p:attrNameLst>
                                      </p:cBhvr>
                                      <p:to>
                                        <p:strVal val="hidden"/>
                                      </p:to>
                                    </p:set>
                                  </p:subTnLst>
                                </p:cTn>
                              </p:par>
                              <p:par>
                                <p:cTn id="212" presetID="10" presetClass="entr" presetSubtype="0" repeatCount="indefinite" fill="hold" grpId="0" nodeType="withEffect">
                                  <p:stCondLst>
                                    <p:cond delay="0"/>
                                  </p:stCondLst>
                                  <p:childTnLst>
                                    <p:set>
                                      <p:cBhvr>
                                        <p:cTn id="213" dur="1" fill="hold">
                                          <p:stCondLst>
                                            <p:cond delay="0"/>
                                          </p:stCondLst>
                                        </p:cTn>
                                        <p:tgtEl>
                                          <p:spTgt spid="292"/>
                                        </p:tgtEl>
                                        <p:attrNameLst>
                                          <p:attrName>style.visibility</p:attrName>
                                        </p:attrNameLst>
                                      </p:cBhvr>
                                      <p:to>
                                        <p:strVal val="visible"/>
                                      </p:to>
                                    </p:set>
                                    <p:animEffect transition="in" filter="fade">
                                      <p:cBhvr>
                                        <p:cTn id="214" dur="1000"/>
                                        <p:tgtEl>
                                          <p:spTgt spid="292"/>
                                        </p:tgtEl>
                                      </p:cBhvr>
                                    </p:animEffect>
                                  </p:childTnLst>
                                </p:cTn>
                              </p:par>
                              <p:par>
                                <p:cTn id="215" presetID="10" presetClass="entr" presetSubtype="0" repeatCount="indefinite" fill="hold" grpId="0" nodeType="withEffect">
                                  <p:stCondLst>
                                    <p:cond delay="200"/>
                                  </p:stCondLst>
                                  <p:childTnLst>
                                    <p:set>
                                      <p:cBhvr>
                                        <p:cTn id="216" dur="1" fill="hold">
                                          <p:stCondLst>
                                            <p:cond delay="0"/>
                                          </p:stCondLst>
                                        </p:cTn>
                                        <p:tgtEl>
                                          <p:spTgt spid="293"/>
                                        </p:tgtEl>
                                        <p:attrNameLst>
                                          <p:attrName>style.visibility</p:attrName>
                                        </p:attrNameLst>
                                      </p:cBhvr>
                                      <p:to>
                                        <p:strVal val="visible"/>
                                      </p:to>
                                    </p:set>
                                    <p:animEffect transition="in" filter="fade">
                                      <p:cBhvr>
                                        <p:cTn id="217" dur="1000"/>
                                        <p:tgtEl>
                                          <p:spTgt spid="293"/>
                                        </p:tgtEl>
                                      </p:cBhvr>
                                    </p:animEffect>
                                  </p:childTnLst>
                                </p:cTn>
                              </p:par>
                              <p:par>
                                <p:cTn id="218" presetID="10" presetClass="entr" presetSubtype="0" repeatCount="indefinite" fill="hold" grpId="0" nodeType="withEffect">
                                  <p:stCondLst>
                                    <p:cond delay="500"/>
                                  </p:stCondLst>
                                  <p:childTnLst>
                                    <p:set>
                                      <p:cBhvr>
                                        <p:cTn id="219" dur="1" fill="hold">
                                          <p:stCondLst>
                                            <p:cond delay="0"/>
                                          </p:stCondLst>
                                        </p:cTn>
                                        <p:tgtEl>
                                          <p:spTgt spid="294"/>
                                        </p:tgtEl>
                                        <p:attrNameLst>
                                          <p:attrName>style.visibility</p:attrName>
                                        </p:attrNameLst>
                                      </p:cBhvr>
                                      <p:to>
                                        <p:strVal val="visible"/>
                                      </p:to>
                                    </p:set>
                                    <p:animEffect transition="in" filter="fade">
                                      <p:cBhvr>
                                        <p:cTn id="220" dur="1000"/>
                                        <p:tgtEl>
                                          <p:spTgt spid="294"/>
                                        </p:tgtEl>
                                      </p:cBhvr>
                                    </p:animEffect>
                                  </p:childTnLst>
                                </p:cTn>
                              </p:par>
                              <p:par>
                                <p:cTn id="221" presetID="10" presetClass="entr" presetSubtype="0" repeatCount="indefinite" fill="hold" grpId="0" nodeType="withEffect">
                                  <p:stCondLst>
                                    <p:cond delay="800"/>
                                  </p:stCondLst>
                                  <p:childTnLst>
                                    <p:set>
                                      <p:cBhvr>
                                        <p:cTn id="222" dur="1" fill="hold">
                                          <p:stCondLst>
                                            <p:cond delay="0"/>
                                          </p:stCondLst>
                                        </p:cTn>
                                        <p:tgtEl>
                                          <p:spTgt spid="295"/>
                                        </p:tgtEl>
                                        <p:attrNameLst>
                                          <p:attrName>style.visibility</p:attrName>
                                        </p:attrNameLst>
                                      </p:cBhvr>
                                      <p:to>
                                        <p:strVal val="visible"/>
                                      </p:to>
                                    </p:set>
                                    <p:animEffect transition="in" filter="fade">
                                      <p:cBhvr>
                                        <p:cTn id="223" dur="1000"/>
                                        <p:tgtEl>
                                          <p:spTgt spid="295"/>
                                        </p:tgtEl>
                                      </p:cBhvr>
                                    </p:animEffect>
                                  </p:childTnLst>
                                </p:cTn>
                              </p:par>
                              <p:par>
                                <p:cTn id="224" presetID="10" presetClass="entr" presetSubtype="0" repeatCount="indefinite" fill="hold" grpId="0" nodeType="withEffect">
                                  <p:stCondLst>
                                    <p:cond delay="1000"/>
                                  </p:stCondLst>
                                  <p:childTnLst>
                                    <p:set>
                                      <p:cBhvr>
                                        <p:cTn id="225" dur="1" fill="hold">
                                          <p:stCondLst>
                                            <p:cond delay="0"/>
                                          </p:stCondLst>
                                        </p:cTn>
                                        <p:tgtEl>
                                          <p:spTgt spid="296"/>
                                        </p:tgtEl>
                                        <p:attrNameLst>
                                          <p:attrName>style.visibility</p:attrName>
                                        </p:attrNameLst>
                                      </p:cBhvr>
                                      <p:to>
                                        <p:strVal val="visible"/>
                                      </p:to>
                                    </p:set>
                                    <p:animEffect transition="in" filter="fade">
                                      <p:cBhvr>
                                        <p:cTn id="226" dur="1000"/>
                                        <p:tgtEl>
                                          <p:spTgt spid="296"/>
                                        </p:tgtEl>
                                      </p:cBhvr>
                                    </p:animEffect>
                                  </p:childTnLst>
                                </p:cTn>
                              </p:par>
                              <p:par>
                                <p:cTn id="227" presetID="10" presetClass="entr" presetSubtype="0" repeatCount="indefinite" fill="hold" grpId="0" nodeType="withEffect">
                                  <p:stCondLst>
                                    <p:cond delay="1300"/>
                                  </p:stCondLst>
                                  <p:childTnLst>
                                    <p:set>
                                      <p:cBhvr>
                                        <p:cTn id="228" dur="1" fill="hold">
                                          <p:stCondLst>
                                            <p:cond delay="0"/>
                                          </p:stCondLst>
                                        </p:cTn>
                                        <p:tgtEl>
                                          <p:spTgt spid="297"/>
                                        </p:tgtEl>
                                        <p:attrNameLst>
                                          <p:attrName>style.visibility</p:attrName>
                                        </p:attrNameLst>
                                      </p:cBhvr>
                                      <p:to>
                                        <p:strVal val="visible"/>
                                      </p:to>
                                    </p:set>
                                    <p:animEffect transition="in" filter="fade">
                                      <p:cBhvr>
                                        <p:cTn id="229" dur="1000"/>
                                        <p:tgtEl>
                                          <p:spTgt spid="297"/>
                                        </p:tgtEl>
                                      </p:cBhvr>
                                    </p:animEffect>
                                  </p:childTnLst>
                                </p:cTn>
                              </p:par>
                              <p:par>
                                <p:cTn id="230" presetID="10" presetClass="entr" presetSubtype="0" repeatCount="indefinite" fill="hold" grpId="0" nodeType="withEffect">
                                  <p:stCondLst>
                                    <p:cond delay="1500"/>
                                  </p:stCondLst>
                                  <p:childTnLst>
                                    <p:set>
                                      <p:cBhvr>
                                        <p:cTn id="231" dur="1" fill="hold">
                                          <p:stCondLst>
                                            <p:cond delay="0"/>
                                          </p:stCondLst>
                                        </p:cTn>
                                        <p:tgtEl>
                                          <p:spTgt spid="298"/>
                                        </p:tgtEl>
                                        <p:attrNameLst>
                                          <p:attrName>style.visibility</p:attrName>
                                        </p:attrNameLst>
                                      </p:cBhvr>
                                      <p:to>
                                        <p:strVal val="visible"/>
                                      </p:to>
                                    </p:set>
                                    <p:animEffect transition="in" filter="fade">
                                      <p:cBhvr>
                                        <p:cTn id="232" dur="1000"/>
                                        <p:tgtEl>
                                          <p:spTgt spid="298"/>
                                        </p:tgtEl>
                                      </p:cBhvr>
                                    </p:animEffect>
                                  </p:childTnLst>
                                </p:cTn>
                              </p:par>
                              <p:par>
                                <p:cTn id="233" presetID="10" presetClass="entr" presetSubtype="0" repeatCount="indefinite" fill="hold" grpId="0" nodeType="withEffect">
                                  <p:stCondLst>
                                    <p:cond delay="2000"/>
                                  </p:stCondLst>
                                  <p:childTnLst>
                                    <p:set>
                                      <p:cBhvr>
                                        <p:cTn id="234" dur="1" fill="hold">
                                          <p:stCondLst>
                                            <p:cond delay="0"/>
                                          </p:stCondLst>
                                        </p:cTn>
                                        <p:tgtEl>
                                          <p:spTgt spid="299"/>
                                        </p:tgtEl>
                                        <p:attrNameLst>
                                          <p:attrName>style.visibility</p:attrName>
                                        </p:attrNameLst>
                                      </p:cBhvr>
                                      <p:to>
                                        <p:strVal val="visible"/>
                                      </p:to>
                                    </p:set>
                                    <p:animEffect transition="in" filter="fade">
                                      <p:cBhvr>
                                        <p:cTn id="235" dur="1000"/>
                                        <p:tgtEl>
                                          <p:spTgt spid="299"/>
                                        </p:tgtEl>
                                      </p:cBhvr>
                                    </p:animEffect>
                                  </p:childTnLst>
                                </p:cTn>
                              </p:par>
                              <p:par>
                                <p:cTn id="236" presetID="10" presetClass="entr" presetSubtype="0" repeatCount="indefinite" fill="hold" grpId="0" nodeType="withEffect">
                                  <p:stCondLst>
                                    <p:cond delay="2000"/>
                                  </p:stCondLst>
                                  <p:childTnLst>
                                    <p:set>
                                      <p:cBhvr>
                                        <p:cTn id="237" dur="1" fill="hold">
                                          <p:stCondLst>
                                            <p:cond delay="0"/>
                                          </p:stCondLst>
                                        </p:cTn>
                                        <p:tgtEl>
                                          <p:spTgt spid="284"/>
                                        </p:tgtEl>
                                        <p:attrNameLst>
                                          <p:attrName>style.visibility</p:attrName>
                                        </p:attrNameLst>
                                      </p:cBhvr>
                                      <p:to>
                                        <p:strVal val="visible"/>
                                      </p:to>
                                    </p:set>
                                    <p:animEffect transition="in" filter="fade">
                                      <p:cBhvr>
                                        <p:cTn id="238" dur="1000"/>
                                        <p:tgtEl>
                                          <p:spTgt spid="284"/>
                                        </p:tgtEl>
                                      </p:cBhvr>
                                    </p:animEffect>
                                  </p:childTnLst>
                                </p:cTn>
                              </p:par>
                              <p:par>
                                <p:cTn id="239" presetID="10" presetClass="entr" presetSubtype="0" repeatCount="indefinite" fill="hold" grpId="0" nodeType="withEffect">
                                  <p:stCondLst>
                                    <p:cond delay="250"/>
                                  </p:stCondLst>
                                  <p:childTnLst>
                                    <p:set>
                                      <p:cBhvr>
                                        <p:cTn id="240" dur="1" fill="hold">
                                          <p:stCondLst>
                                            <p:cond delay="0"/>
                                          </p:stCondLst>
                                        </p:cTn>
                                        <p:tgtEl>
                                          <p:spTgt spid="285"/>
                                        </p:tgtEl>
                                        <p:attrNameLst>
                                          <p:attrName>style.visibility</p:attrName>
                                        </p:attrNameLst>
                                      </p:cBhvr>
                                      <p:to>
                                        <p:strVal val="visible"/>
                                      </p:to>
                                    </p:set>
                                    <p:animEffect transition="in" filter="fade">
                                      <p:cBhvr>
                                        <p:cTn id="241" dur="1000"/>
                                        <p:tgtEl>
                                          <p:spTgt spid="285"/>
                                        </p:tgtEl>
                                      </p:cBhvr>
                                    </p:animEffect>
                                  </p:childTnLst>
                                </p:cTn>
                              </p:par>
                              <p:par>
                                <p:cTn id="242" presetID="10" presetClass="entr" presetSubtype="0" repeatCount="indefinite" fill="hold" grpId="0" nodeType="withEffect">
                                  <p:stCondLst>
                                    <p:cond delay="500"/>
                                  </p:stCondLst>
                                  <p:childTnLst>
                                    <p:set>
                                      <p:cBhvr>
                                        <p:cTn id="243" dur="1" fill="hold">
                                          <p:stCondLst>
                                            <p:cond delay="0"/>
                                          </p:stCondLst>
                                        </p:cTn>
                                        <p:tgtEl>
                                          <p:spTgt spid="286"/>
                                        </p:tgtEl>
                                        <p:attrNameLst>
                                          <p:attrName>style.visibility</p:attrName>
                                        </p:attrNameLst>
                                      </p:cBhvr>
                                      <p:to>
                                        <p:strVal val="visible"/>
                                      </p:to>
                                    </p:set>
                                    <p:animEffect transition="in" filter="fade">
                                      <p:cBhvr>
                                        <p:cTn id="244" dur="1000"/>
                                        <p:tgtEl>
                                          <p:spTgt spid="286"/>
                                        </p:tgtEl>
                                      </p:cBhvr>
                                    </p:animEffect>
                                  </p:childTnLst>
                                </p:cTn>
                              </p:par>
                              <p:par>
                                <p:cTn id="245" presetID="10" presetClass="entr" presetSubtype="0" repeatCount="indefinite" fill="hold" grpId="0" nodeType="withEffect">
                                  <p:stCondLst>
                                    <p:cond delay="750"/>
                                  </p:stCondLst>
                                  <p:childTnLst>
                                    <p:set>
                                      <p:cBhvr>
                                        <p:cTn id="246" dur="1" fill="hold">
                                          <p:stCondLst>
                                            <p:cond delay="0"/>
                                          </p:stCondLst>
                                        </p:cTn>
                                        <p:tgtEl>
                                          <p:spTgt spid="287"/>
                                        </p:tgtEl>
                                        <p:attrNameLst>
                                          <p:attrName>style.visibility</p:attrName>
                                        </p:attrNameLst>
                                      </p:cBhvr>
                                      <p:to>
                                        <p:strVal val="visible"/>
                                      </p:to>
                                    </p:set>
                                    <p:animEffect transition="in" filter="fade">
                                      <p:cBhvr>
                                        <p:cTn id="247" dur="1000"/>
                                        <p:tgtEl>
                                          <p:spTgt spid="287"/>
                                        </p:tgtEl>
                                      </p:cBhvr>
                                    </p:animEffect>
                                  </p:childTnLst>
                                </p:cTn>
                              </p:par>
                              <p:par>
                                <p:cTn id="248" presetID="10" presetClass="entr" presetSubtype="0" repeatCount="indefinite" fill="hold" grpId="0" nodeType="withEffect">
                                  <p:stCondLst>
                                    <p:cond delay="1000"/>
                                  </p:stCondLst>
                                  <p:childTnLst>
                                    <p:set>
                                      <p:cBhvr>
                                        <p:cTn id="249" dur="1" fill="hold">
                                          <p:stCondLst>
                                            <p:cond delay="0"/>
                                          </p:stCondLst>
                                        </p:cTn>
                                        <p:tgtEl>
                                          <p:spTgt spid="288"/>
                                        </p:tgtEl>
                                        <p:attrNameLst>
                                          <p:attrName>style.visibility</p:attrName>
                                        </p:attrNameLst>
                                      </p:cBhvr>
                                      <p:to>
                                        <p:strVal val="visible"/>
                                      </p:to>
                                    </p:set>
                                    <p:animEffect transition="in" filter="fade">
                                      <p:cBhvr>
                                        <p:cTn id="250" dur="1000"/>
                                        <p:tgtEl>
                                          <p:spTgt spid="288"/>
                                        </p:tgtEl>
                                      </p:cBhvr>
                                    </p:animEffect>
                                  </p:childTnLst>
                                </p:cTn>
                              </p:par>
                              <p:par>
                                <p:cTn id="251" presetID="10" presetClass="entr" presetSubtype="0" repeatCount="indefinite" fill="hold" grpId="0" nodeType="withEffect">
                                  <p:stCondLst>
                                    <p:cond delay="1250"/>
                                  </p:stCondLst>
                                  <p:childTnLst>
                                    <p:set>
                                      <p:cBhvr>
                                        <p:cTn id="252" dur="1" fill="hold">
                                          <p:stCondLst>
                                            <p:cond delay="0"/>
                                          </p:stCondLst>
                                        </p:cTn>
                                        <p:tgtEl>
                                          <p:spTgt spid="289"/>
                                        </p:tgtEl>
                                        <p:attrNameLst>
                                          <p:attrName>style.visibility</p:attrName>
                                        </p:attrNameLst>
                                      </p:cBhvr>
                                      <p:to>
                                        <p:strVal val="visible"/>
                                      </p:to>
                                    </p:set>
                                    <p:animEffect transition="in" filter="fade">
                                      <p:cBhvr>
                                        <p:cTn id="253" dur="1000"/>
                                        <p:tgtEl>
                                          <p:spTgt spid="289"/>
                                        </p:tgtEl>
                                      </p:cBhvr>
                                    </p:animEffect>
                                  </p:childTnLst>
                                </p:cTn>
                              </p:par>
                              <p:par>
                                <p:cTn id="254" presetID="10" presetClass="entr" presetSubtype="0" repeatCount="indefinite" fill="hold" grpId="0" nodeType="withEffect">
                                  <p:stCondLst>
                                    <p:cond delay="1500"/>
                                  </p:stCondLst>
                                  <p:childTnLst>
                                    <p:set>
                                      <p:cBhvr>
                                        <p:cTn id="255" dur="1" fill="hold">
                                          <p:stCondLst>
                                            <p:cond delay="0"/>
                                          </p:stCondLst>
                                        </p:cTn>
                                        <p:tgtEl>
                                          <p:spTgt spid="290"/>
                                        </p:tgtEl>
                                        <p:attrNameLst>
                                          <p:attrName>style.visibility</p:attrName>
                                        </p:attrNameLst>
                                      </p:cBhvr>
                                      <p:to>
                                        <p:strVal val="visible"/>
                                      </p:to>
                                    </p:set>
                                    <p:animEffect transition="in" filter="fade">
                                      <p:cBhvr>
                                        <p:cTn id="256" dur="1000"/>
                                        <p:tgtEl>
                                          <p:spTgt spid="290"/>
                                        </p:tgtEl>
                                      </p:cBhvr>
                                    </p:animEffect>
                                  </p:childTnLst>
                                </p:cTn>
                              </p:par>
                              <p:par>
                                <p:cTn id="257" presetID="10" presetClass="entr" presetSubtype="0" repeatCount="indefinite" fill="hold" grpId="0" nodeType="withEffect">
                                  <p:stCondLst>
                                    <p:cond delay="2000"/>
                                  </p:stCondLst>
                                  <p:childTnLst>
                                    <p:set>
                                      <p:cBhvr>
                                        <p:cTn id="258" dur="1" fill="hold">
                                          <p:stCondLst>
                                            <p:cond delay="0"/>
                                          </p:stCondLst>
                                        </p:cTn>
                                        <p:tgtEl>
                                          <p:spTgt spid="291"/>
                                        </p:tgtEl>
                                        <p:attrNameLst>
                                          <p:attrName>style.visibility</p:attrName>
                                        </p:attrNameLst>
                                      </p:cBhvr>
                                      <p:to>
                                        <p:strVal val="visible"/>
                                      </p:to>
                                    </p:set>
                                    <p:animEffect transition="in" filter="fade">
                                      <p:cBhvr>
                                        <p:cTn id="259" dur="1000"/>
                                        <p:tgtEl>
                                          <p:spTgt spid="291"/>
                                        </p:tgtEl>
                                      </p:cBhvr>
                                    </p:animEffec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317"/>
                                        </p:tgtEl>
                                        <p:attrNameLst>
                                          <p:attrName>style.visibility</p:attrName>
                                        </p:attrNameLst>
                                      </p:cBhvr>
                                      <p:to>
                                        <p:strVal val="visible"/>
                                      </p:to>
                                    </p:set>
                                  </p:childTnLst>
                                </p:cTn>
                              </p:par>
                              <p:par>
                                <p:cTn id="264" presetID="26" presetClass="emph" presetSubtype="0" repeatCount="12000" fill="hold" grpId="1" nodeType="withEffect">
                                  <p:stCondLst>
                                    <p:cond delay="0"/>
                                  </p:stCondLst>
                                  <p:childTnLst>
                                    <p:animEffect transition="out" filter="fade">
                                      <p:cBhvr>
                                        <p:cTn id="265" dur="567" tmFilter="0, 0; .2, .5; .8, .5; 1, 0"/>
                                        <p:tgtEl>
                                          <p:spTgt spid="317"/>
                                        </p:tgtEl>
                                      </p:cBhvr>
                                    </p:animEffect>
                                    <p:animScale>
                                      <p:cBhvr>
                                        <p:cTn id="266" dur="283" autoRev="1" fill="hold"/>
                                        <p:tgtEl>
                                          <p:spTgt spid="317"/>
                                        </p:tgtEl>
                                      </p:cBhvr>
                                      <p:by x="105000" y="105000"/>
                                    </p:animScale>
                                  </p:childTnLst>
                                  <p:subTnLst>
                                    <p:set>
                                      <p:cBhvr override="childStyle">
                                        <p:cTn dur="1" fill="hold" display="0" masterRel="sameClick" afterEffect="1">
                                          <p:stCondLst>
                                            <p:cond evt="end" delay="0">
                                              <p:tn val="264"/>
                                            </p:cond>
                                          </p:stCondLst>
                                        </p:cTn>
                                        <p:tgtEl>
                                          <p:spTgt spid="317"/>
                                        </p:tgtEl>
                                        <p:attrNameLst>
                                          <p:attrName>style.visibility</p:attrName>
                                        </p:attrNameLst>
                                      </p:cBhvr>
                                      <p:to>
                                        <p:strVal val="hidden"/>
                                      </p:to>
                                    </p:set>
                                  </p:subTnLst>
                                </p:cTn>
                              </p:par>
                              <p:par>
                                <p:cTn id="267" presetID="10" presetClass="entr" presetSubtype="0" repeatCount="indefinite" fill="hold" grpId="0" nodeType="withEffect">
                                  <p:stCondLst>
                                    <p:cond delay="0"/>
                                  </p:stCondLst>
                                  <p:childTnLst>
                                    <p:set>
                                      <p:cBhvr>
                                        <p:cTn id="268" dur="1" fill="hold">
                                          <p:stCondLst>
                                            <p:cond delay="0"/>
                                          </p:stCondLst>
                                        </p:cTn>
                                        <p:tgtEl>
                                          <p:spTgt spid="309"/>
                                        </p:tgtEl>
                                        <p:attrNameLst>
                                          <p:attrName>style.visibility</p:attrName>
                                        </p:attrNameLst>
                                      </p:cBhvr>
                                      <p:to>
                                        <p:strVal val="visible"/>
                                      </p:to>
                                    </p:set>
                                    <p:animEffect transition="in" filter="fade">
                                      <p:cBhvr>
                                        <p:cTn id="269" dur="2000"/>
                                        <p:tgtEl>
                                          <p:spTgt spid="309"/>
                                        </p:tgtEl>
                                      </p:cBhvr>
                                    </p:animEffect>
                                  </p:childTnLst>
                                </p:cTn>
                              </p:par>
                              <p:par>
                                <p:cTn id="270" presetID="10" presetClass="entr" presetSubtype="0" repeatCount="indefinite" fill="hold" grpId="0" nodeType="withEffect">
                                  <p:stCondLst>
                                    <p:cond delay="250"/>
                                  </p:stCondLst>
                                  <p:childTnLst>
                                    <p:set>
                                      <p:cBhvr>
                                        <p:cTn id="271" dur="1" fill="hold">
                                          <p:stCondLst>
                                            <p:cond delay="0"/>
                                          </p:stCondLst>
                                        </p:cTn>
                                        <p:tgtEl>
                                          <p:spTgt spid="310"/>
                                        </p:tgtEl>
                                        <p:attrNameLst>
                                          <p:attrName>style.visibility</p:attrName>
                                        </p:attrNameLst>
                                      </p:cBhvr>
                                      <p:to>
                                        <p:strVal val="visible"/>
                                      </p:to>
                                    </p:set>
                                    <p:animEffect transition="in" filter="fade">
                                      <p:cBhvr>
                                        <p:cTn id="272" dur="2000"/>
                                        <p:tgtEl>
                                          <p:spTgt spid="310"/>
                                        </p:tgtEl>
                                      </p:cBhvr>
                                    </p:animEffect>
                                  </p:childTnLst>
                                </p:cTn>
                              </p:par>
                              <p:par>
                                <p:cTn id="273" presetID="10" presetClass="entr" presetSubtype="0" repeatCount="indefinite" fill="hold" grpId="0" nodeType="withEffect">
                                  <p:stCondLst>
                                    <p:cond delay="500"/>
                                  </p:stCondLst>
                                  <p:childTnLst>
                                    <p:set>
                                      <p:cBhvr>
                                        <p:cTn id="274" dur="1" fill="hold">
                                          <p:stCondLst>
                                            <p:cond delay="0"/>
                                          </p:stCondLst>
                                        </p:cTn>
                                        <p:tgtEl>
                                          <p:spTgt spid="311"/>
                                        </p:tgtEl>
                                        <p:attrNameLst>
                                          <p:attrName>style.visibility</p:attrName>
                                        </p:attrNameLst>
                                      </p:cBhvr>
                                      <p:to>
                                        <p:strVal val="visible"/>
                                      </p:to>
                                    </p:set>
                                    <p:animEffect transition="in" filter="fade">
                                      <p:cBhvr>
                                        <p:cTn id="275" dur="2000"/>
                                        <p:tgtEl>
                                          <p:spTgt spid="311"/>
                                        </p:tgtEl>
                                      </p:cBhvr>
                                    </p:animEffect>
                                  </p:childTnLst>
                                </p:cTn>
                              </p:par>
                              <p:par>
                                <p:cTn id="276" presetID="10" presetClass="entr" presetSubtype="0" repeatCount="indefinite" fill="hold" grpId="0" nodeType="withEffect">
                                  <p:stCondLst>
                                    <p:cond delay="750"/>
                                  </p:stCondLst>
                                  <p:childTnLst>
                                    <p:set>
                                      <p:cBhvr>
                                        <p:cTn id="277" dur="1" fill="hold">
                                          <p:stCondLst>
                                            <p:cond delay="0"/>
                                          </p:stCondLst>
                                        </p:cTn>
                                        <p:tgtEl>
                                          <p:spTgt spid="312"/>
                                        </p:tgtEl>
                                        <p:attrNameLst>
                                          <p:attrName>style.visibility</p:attrName>
                                        </p:attrNameLst>
                                      </p:cBhvr>
                                      <p:to>
                                        <p:strVal val="visible"/>
                                      </p:to>
                                    </p:set>
                                    <p:animEffect transition="in" filter="fade">
                                      <p:cBhvr>
                                        <p:cTn id="278" dur="2000"/>
                                        <p:tgtEl>
                                          <p:spTgt spid="312"/>
                                        </p:tgtEl>
                                      </p:cBhvr>
                                    </p:animEffect>
                                  </p:childTnLst>
                                </p:cTn>
                              </p:par>
                              <p:par>
                                <p:cTn id="279" presetID="10" presetClass="entr" presetSubtype="0" repeatCount="indefinite" fill="hold" grpId="0" nodeType="withEffect">
                                  <p:stCondLst>
                                    <p:cond delay="1000"/>
                                  </p:stCondLst>
                                  <p:childTnLst>
                                    <p:set>
                                      <p:cBhvr>
                                        <p:cTn id="280" dur="1" fill="hold">
                                          <p:stCondLst>
                                            <p:cond delay="0"/>
                                          </p:stCondLst>
                                        </p:cTn>
                                        <p:tgtEl>
                                          <p:spTgt spid="313"/>
                                        </p:tgtEl>
                                        <p:attrNameLst>
                                          <p:attrName>style.visibility</p:attrName>
                                        </p:attrNameLst>
                                      </p:cBhvr>
                                      <p:to>
                                        <p:strVal val="visible"/>
                                      </p:to>
                                    </p:set>
                                    <p:animEffect transition="in" filter="fade">
                                      <p:cBhvr>
                                        <p:cTn id="281" dur="2000"/>
                                        <p:tgtEl>
                                          <p:spTgt spid="313"/>
                                        </p:tgtEl>
                                      </p:cBhvr>
                                    </p:animEffect>
                                  </p:childTnLst>
                                </p:cTn>
                              </p:par>
                              <p:par>
                                <p:cTn id="282" presetID="10" presetClass="entr" presetSubtype="0" repeatCount="indefinite" fill="hold" grpId="0" nodeType="withEffect">
                                  <p:stCondLst>
                                    <p:cond delay="1250"/>
                                  </p:stCondLst>
                                  <p:childTnLst>
                                    <p:set>
                                      <p:cBhvr>
                                        <p:cTn id="283" dur="1" fill="hold">
                                          <p:stCondLst>
                                            <p:cond delay="0"/>
                                          </p:stCondLst>
                                        </p:cTn>
                                        <p:tgtEl>
                                          <p:spTgt spid="314"/>
                                        </p:tgtEl>
                                        <p:attrNameLst>
                                          <p:attrName>style.visibility</p:attrName>
                                        </p:attrNameLst>
                                      </p:cBhvr>
                                      <p:to>
                                        <p:strVal val="visible"/>
                                      </p:to>
                                    </p:set>
                                    <p:animEffect transition="in" filter="fade">
                                      <p:cBhvr>
                                        <p:cTn id="284" dur="2000"/>
                                        <p:tgtEl>
                                          <p:spTgt spid="314"/>
                                        </p:tgtEl>
                                      </p:cBhvr>
                                    </p:animEffect>
                                  </p:childTnLst>
                                </p:cTn>
                              </p:par>
                              <p:par>
                                <p:cTn id="285" presetID="10" presetClass="entr" presetSubtype="0" repeatCount="indefinite" fill="hold" grpId="0" nodeType="withEffect">
                                  <p:stCondLst>
                                    <p:cond delay="1500"/>
                                  </p:stCondLst>
                                  <p:childTnLst>
                                    <p:set>
                                      <p:cBhvr>
                                        <p:cTn id="286" dur="1" fill="hold">
                                          <p:stCondLst>
                                            <p:cond delay="0"/>
                                          </p:stCondLst>
                                        </p:cTn>
                                        <p:tgtEl>
                                          <p:spTgt spid="315"/>
                                        </p:tgtEl>
                                        <p:attrNameLst>
                                          <p:attrName>style.visibility</p:attrName>
                                        </p:attrNameLst>
                                      </p:cBhvr>
                                      <p:to>
                                        <p:strVal val="visible"/>
                                      </p:to>
                                    </p:set>
                                    <p:animEffect transition="in" filter="fade">
                                      <p:cBhvr>
                                        <p:cTn id="287" dur="2000"/>
                                        <p:tgtEl>
                                          <p:spTgt spid="315"/>
                                        </p:tgtEl>
                                      </p:cBhvr>
                                    </p:animEffect>
                                  </p:childTnLst>
                                </p:cTn>
                              </p:par>
                              <p:par>
                                <p:cTn id="288" presetID="10" presetClass="entr" presetSubtype="0" repeatCount="indefinite" fill="hold" grpId="0" nodeType="withEffect">
                                  <p:stCondLst>
                                    <p:cond delay="2000"/>
                                  </p:stCondLst>
                                  <p:childTnLst>
                                    <p:set>
                                      <p:cBhvr>
                                        <p:cTn id="289" dur="1" fill="hold">
                                          <p:stCondLst>
                                            <p:cond delay="0"/>
                                          </p:stCondLst>
                                        </p:cTn>
                                        <p:tgtEl>
                                          <p:spTgt spid="316"/>
                                        </p:tgtEl>
                                        <p:attrNameLst>
                                          <p:attrName>style.visibility</p:attrName>
                                        </p:attrNameLst>
                                      </p:cBhvr>
                                      <p:to>
                                        <p:strVal val="visible"/>
                                      </p:to>
                                    </p:set>
                                    <p:animEffect transition="in" filter="fade">
                                      <p:cBhvr>
                                        <p:cTn id="290" dur="2000"/>
                                        <p:tgtEl>
                                          <p:spTgt spid="316"/>
                                        </p:tgtEl>
                                      </p:cBhvr>
                                    </p:animEffect>
                                  </p:childTnLst>
                                </p:cTn>
                              </p:par>
                              <p:par>
                                <p:cTn id="291" presetID="10" presetClass="entr" presetSubtype="0" repeatCount="indefinite" fill="hold" grpId="0" nodeType="withEffect">
                                  <p:stCondLst>
                                    <p:cond delay="2000"/>
                                  </p:stCondLst>
                                  <p:childTnLst>
                                    <p:set>
                                      <p:cBhvr>
                                        <p:cTn id="292" dur="1" fill="hold">
                                          <p:stCondLst>
                                            <p:cond delay="0"/>
                                          </p:stCondLst>
                                        </p:cTn>
                                        <p:tgtEl>
                                          <p:spTgt spid="301"/>
                                        </p:tgtEl>
                                        <p:attrNameLst>
                                          <p:attrName>style.visibility</p:attrName>
                                        </p:attrNameLst>
                                      </p:cBhvr>
                                      <p:to>
                                        <p:strVal val="visible"/>
                                      </p:to>
                                    </p:set>
                                    <p:animEffect transition="in" filter="fade">
                                      <p:cBhvr>
                                        <p:cTn id="293" dur="2000"/>
                                        <p:tgtEl>
                                          <p:spTgt spid="301"/>
                                        </p:tgtEl>
                                      </p:cBhvr>
                                    </p:animEffect>
                                  </p:childTnLst>
                                </p:cTn>
                              </p:par>
                              <p:par>
                                <p:cTn id="294" presetID="10" presetClass="entr" presetSubtype="0" repeatCount="indefinite" fill="hold" grpId="0" nodeType="withEffect">
                                  <p:stCondLst>
                                    <p:cond delay="250"/>
                                  </p:stCondLst>
                                  <p:childTnLst>
                                    <p:set>
                                      <p:cBhvr>
                                        <p:cTn id="295" dur="1" fill="hold">
                                          <p:stCondLst>
                                            <p:cond delay="0"/>
                                          </p:stCondLst>
                                        </p:cTn>
                                        <p:tgtEl>
                                          <p:spTgt spid="302"/>
                                        </p:tgtEl>
                                        <p:attrNameLst>
                                          <p:attrName>style.visibility</p:attrName>
                                        </p:attrNameLst>
                                      </p:cBhvr>
                                      <p:to>
                                        <p:strVal val="visible"/>
                                      </p:to>
                                    </p:set>
                                    <p:animEffect transition="in" filter="fade">
                                      <p:cBhvr>
                                        <p:cTn id="296" dur="2000"/>
                                        <p:tgtEl>
                                          <p:spTgt spid="302"/>
                                        </p:tgtEl>
                                      </p:cBhvr>
                                    </p:animEffect>
                                  </p:childTnLst>
                                </p:cTn>
                              </p:par>
                              <p:par>
                                <p:cTn id="297" presetID="10" presetClass="entr" presetSubtype="0" repeatCount="indefinite" fill="hold" grpId="0" nodeType="withEffect">
                                  <p:stCondLst>
                                    <p:cond delay="500"/>
                                  </p:stCondLst>
                                  <p:childTnLst>
                                    <p:set>
                                      <p:cBhvr>
                                        <p:cTn id="298" dur="1" fill="hold">
                                          <p:stCondLst>
                                            <p:cond delay="0"/>
                                          </p:stCondLst>
                                        </p:cTn>
                                        <p:tgtEl>
                                          <p:spTgt spid="303"/>
                                        </p:tgtEl>
                                        <p:attrNameLst>
                                          <p:attrName>style.visibility</p:attrName>
                                        </p:attrNameLst>
                                      </p:cBhvr>
                                      <p:to>
                                        <p:strVal val="visible"/>
                                      </p:to>
                                    </p:set>
                                    <p:animEffect transition="in" filter="fade">
                                      <p:cBhvr>
                                        <p:cTn id="299" dur="2000"/>
                                        <p:tgtEl>
                                          <p:spTgt spid="303"/>
                                        </p:tgtEl>
                                      </p:cBhvr>
                                    </p:animEffect>
                                  </p:childTnLst>
                                </p:cTn>
                              </p:par>
                              <p:par>
                                <p:cTn id="300" presetID="10" presetClass="entr" presetSubtype="0" repeatCount="indefinite" fill="hold" grpId="0" nodeType="withEffect">
                                  <p:stCondLst>
                                    <p:cond delay="750"/>
                                  </p:stCondLst>
                                  <p:childTnLst>
                                    <p:set>
                                      <p:cBhvr>
                                        <p:cTn id="301" dur="1" fill="hold">
                                          <p:stCondLst>
                                            <p:cond delay="0"/>
                                          </p:stCondLst>
                                        </p:cTn>
                                        <p:tgtEl>
                                          <p:spTgt spid="304"/>
                                        </p:tgtEl>
                                        <p:attrNameLst>
                                          <p:attrName>style.visibility</p:attrName>
                                        </p:attrNameLst>
                                      </p:cBhvr>
                                      <p:to>
                                        <p:strVal val="visible"/>
                                      </p:to>
                                    </p:set>
                                    <p:animEffect transition="in" filter="fade">
                                      <p:cBhvr>
                                        <p:cTn id="302" dur="2000"/>
                                        <p:tgtEl>
                                          <p:spTgt spid="304"/>
                                        </p:tgtEl>
                                      </p:cBhvr>
                                    </p:animEffect>
                                  </p:childTnLst>
                                </p:cTn>
                              </p:par>
                              <p:par>
                                <p:cTn id="303" presetID="10" presetClass="entr" presetSubtype="0" repeatCount="indefinite" fill="hold" grpId="0" nodeType="withEffect">
                                  <p:stCondLst>
                                    <p:cond delay="1000"/>
                                  </p:stCondLst>
                                  <p:childTnLst>
                                    <p:set>
                                      <p:cBhvr>
                                        <p:cTn id="304" dur="1" fill="hold">
                                          <p:stCondLst>
                                            <p:cond delay="0"/>
                                          </p:stCondLst>
                                        </p:cTn>
                                        <p:tgtEl>
                                          <p:spTgt spid="305"/>
                                        </p:tgtEl>
                                        <p:attrNameLst>
                                          <p:attrName>style.visibility</p:attrName>
                                        </p:attrNameLst>
                                      </p:cBhvr>
                                      <p:to>
                                        <p:strVal val="visible"/>
                                      </p:to>
                                    </p:set>
                                    <p:animEffect transition="in" filter="fade">
                                      <p:cBhvr>
                                        <p:cTn id="305" dur="2000"/>
                                        <p:tgtEl>
                                          <p:spTgt spid="305"/>
                                        </p:tgtEl>
                                      </p:cBhvr>
                                    </p:animEffect>
                                  </p:childTnLst>
                                </p:cTn>
                              </p:par>
                              <p:par>
                                <p:cTn id="306" presetID="10" presetClass="entr" presetSubtype="0" repeatCount="indefinite" fill="hold" grpId="0" nodeType="withEffect">
                                  <p:stCondLst>
                                    <p:cond delay="1250"/>
                                  </p:stCondLst>
                                  <p:childTnLst>
                                    <p:set>
                                      <p:cBhvr>
                                        <p:cTn id="307" dur="1" fill="hold">
                                          <p:stCondLst>
                                            <p:cond delay="0"/>
                                          </p:stCondLst>
                                        </p:cTn>
                                        <p:tgtEl>
                                          <p:spTgt spid="306"/>
                                        </p:tgtEl>
                                        <p:attrNameLst>
                                          <p:attrName>style.visibility</p:attrName>
                                        </p:attrNameLst>
                                      </p:cBhvr>
                                      <p:to>
                                        <p:strVal val="visible"/>
                                      </p:to>
                                    </p:set>
                                    <p:animEffect transition="in" filter="fade">
                                      <p:cBhvr>
                                        <p:cTn id="308" dur="2000"/>
                                        <p:tgtEl>
                                          <p:spTgt spid="306"/>
                                        </p:tgtEl>
                                      </p:cBhvr>
                                    </p:animEffect>
                                  </p:childTnLst>
                                </p:cTn>
                              </p:par>
                              <p:par>
                                <p:cTn id="309" presetID="10" presetClass="entr" presetSubtype="0" repeatCount="indefinite" fill="hold" grpId="0" nodeType="withEffect">
                                  <p:stCondLst>
                                    <p:cond delay="1500"/>
                                  </p:stCondLst>
                                  <p:childTnLst>
                                    <p:set>
                                      <p:cBhvr>
                                        <p:cTn id="310" dur="1" fill="hold">
                                          <p:stCondLst>
                                            <p:cond delay="0"/>
                                          </p:stCondLst>
                                        </p:cTn>
                                        <p:tgtEl>
                                          <p:spTgt spid="307"/>
                                        </p:tgtEl>
                                        <p:attrNameLst>
                                          <p:attrName>style.visibility</p:attrName>
                                        </p:attrNameLst>
                                      </p:cBhvr>
                                      <p:to>
                                        <p:strVal val="visible"/>
                                      </p:to>
                                    </p:set>
                                    <p:animEffect transition="in" filter="fade">
                                      <p:cBhvr>
                                        <p:cTn id="311" dur="2000"/>
                                        <p:tgtEl>
                                          <p:spTgt spid="307"/>
                                        </p:tgtEl>
                                      </p:cBhvr>
                                    </p:animEffect>
                                  </p:childTnLst>
                                </p:cTn>
                              </p:par>
                              <p:par>
                                <p:cTn id="312" presetID="10" presetClass="entr" presetSubtype="0" repeatCount="indefinite" fill="hold" grpId="0" nodeType="withEffect">
                                  <p:stCondLst>
                                    <p:cond delay="2000"/>
                                  </p:stCondLst>
                                  <p:childTnLst>
                                    <p:set>
                                      <p:cBhvr>
                                        <p:cTn id="313" dur="1" fill="hold">
                                          <p:stCondLst>
                                            <p:cond delay="0"/>
                                          </p:stCondLst>
                                        </p:cTn>
                                        <p:tgtEl>
                                          <p:spTgt spid="308"/>
                                        </p:tgtEl>
                                        <p:attrNameLst>
                                          <p:attrName>style.visibility</p:attrName>
                                        </p:attrNameLst>
                                      </p:cBhvr>
                                      <p:to>
                                        <p:strVal val="visible"/>
                                      </p:to>
                                    </p:set>
                                    <p:animEffect transition="in" filter="fade">
                                      <p:cBhvr>
                                        <p:cTn id="314" dur="2000"/>
                                        <p:tgtEl>
                                          <p:spTgt spid="308"/>
                                        </p:tgtEl>
                                      </p:cBhvr>
                                    </p:animEffect>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4"/>
                                        </p:tgtEl>
                                        <p:attrNameLst>
                                          <p:attrName>style.visibility</p:attrName>
                                        </p:attrNameLst>
                                      </p:cBhvr>
                                      <p:to>
                                        <p:strVal val="visible"/>
                                      </p:to>
                                    </p:set>
                                    <p:anim calcmode="lin" valueType="num">
                                      <p:cBhvr additive="base">
                                        <p:cTn id="319" dur="500" fill="hold"/>
                                        <p:tgtEl>
                                          <p:spTgt spid="4"/>
                                        </p:tgtEl>
                                        <p:attrNameLst>
                                          <p:attrName>ppt_x</p:attrName>
                                        </p:attrNameLst>
                                      </p:cBhvr>
                                      <p:tavLst>
                                        <p:tav tm="0">
                                          <p:val>
                                            <p:strVal val="#ppt_x"/>
                                          </p:val>
                                        </p:tav>
                                        <p:tav tm="100000">
                                          <p:val>
                                            <p:strVal val="#ppt_x"/>
                                          </p:val>
                                        </p:tav>
                                      </p:tavLst>
                                    </p:anim>
                                    <p:anim calcmode="lin" valueType="num">
                                      <p:cBhvr additive="base">
                                        <p:cTn id="3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8" presetClass="emph" presetSubtype="0" fill="hold" nodeType="clickEffect">
                                  <p:stCondLst>
                                    <p:cond delay="0"/>
                                  </p:stCondLst>
                                  <p:childTnLst>
                                    <p:animRot by="21600000">
                                      <p:cBhvr>
                                        <p:cTn id="324" dur="2000" fill="hold"/>
                                        <p:tgtEl>
                                          <p:spTgt spid="41"/>
                                        </p:tgtEl>
                                        <p:attrNameLst>
                                          <p:attrName>r</p:attrName>
                                        </p:attrNameLst>
                                      </p:cBhvr>
                                    </p:animRot>
                                  </p:childTnLst>
                                </p:cTn>
                              </p:par>
                              <p:par>
                                <p:cTn id="325" presetID="1" presetClass="entr" presetSubtype="0" fill="hold" grpId="0" nodeType="withEffect">
                                  <p:stCondLst>
                                    <p:cond delay="0"/>
                                  </p:stCondLst>
                                  <p:childTnLst>
                                    <p:set>
                                      <p:cBhvr>
                                        <p:cTn id="326" dur="1" fill="hold">
                                          <p:stCondLst>
                                            <p:cond delay="0"/>
                                          </p:stCondLst>
                                        </p:cTn>
                                        <p:tgtEl>
                                          <p:spTgt spid="183"/>
                                        </p:tgtEl>
                                        <p:attrNameLst>
                                          <p:attrName>style.visibility</p:attrName>
                                        </p:attrNameLst>
                                      </p:cBhvr>
                                      <p:to>
                                        <p:strVal val="visible"/>
                                      </p:to>
                                    </p:set>
                                  </p:childTnLst>
                                </p:cTn>
                              </p:par>
                              <p:par>
                                <p:cTn id="327" presetID="26" presetClass="emph" presetSubtype="0" repeatCount="10000" fill="hold" grpId="1" nodeType="withEffect">
                                  <p:stCondLst>
                                    <p:cond delay="0"/>
                                  </p:stCondLst>
                                  <p:childTnLst>
                                    <p:animEffect transition="out" filter="fade">
                                      <p:cBhvr>
                                        <p:cTn id="328" dur="567" tmFilter="0, 0; .2, .5; .8, .5; 1, 0"/>
                                        <p:tgtEl>
                                          <p:spTgt spid="183"/>
                                        </p:tgtEl>
                                      </p:cBhvr>
                                    </p:animEffect>
                                    <p:animScale>
                                      <p:cBhvr>
                                        <p:cTn id="329" dur="283" autoRev="1" fill="hold"/>
                                        <p:tgtEl>
                                          <p:spTgt spid="183"/>
                                        </p:tgtEl>
                                      </p:cBhvr>
                                      <p:by x="105000" y="105000"/>
                                    </p:animScale>
                                  </p:childTnLst>
                                  <p:subTnLst>
                                    <p:set>
                                      <p:cBhvr override="childStyle">
                                        <p:cTn dur="1" fill="hold" display="0" masterRel="sameClick" afterEffect="1">
                                          <p:stCondLst>
                                            <p:cond evt="end" delay="0">
                                              <p:tn val="327"/>
                                            </p:cond>
                                          </p:stCondLst>
                                        </p:cTn>
                                        <p:tgtEl>
                                          <p:spTgt spid="183"/>
                                        </p:tgtEl>
                                        <p:attrNameLst>
                                          <p:attrName>style.visibility</p:attrName>
                                        </p:attrNameLst>
                                      </p:cBhvr>
                                      <p:to>
                                        <p:strVal val="hidden"/>
                                      </p:to>
                                    </p:set>
                                  </p:subTnLst>
                                </p:cTn>
                              </p:par>
                              <p:par>
                                <p:cTn id="330" presetID="10" presetClass="entr" presetSubtype="0" repeatCount="2000" fill="hold" grpId="0" nodeType="withEffect">
                                  <p:stCondLst>
                                    <p:cond delay="0"/>
                                  </p:stCondLst>
                                  <p:childTnLst>
                                    <p:set>
                                      <p:cBhvr>
                                        <p:cTn id="331" dur="1" fill="hold">
                                          <p:stCondLst>
                                            <p:cond delay="0"/>
                                          </p:stCondLst>
                                        </p:cTn>
                                        <p:tgtEl>
                                          <p:spTgt spid="327"/>
                                        </p:tgtEl>
                                        <p:attrNameLst>
                                          <p:attrName>style.visibility</p:attrName>
                                        </p:attrNameLst>
                                      </p:cBhvr>
                                      <p:to>
                                        <p:strVal val="visible"/>
                                      </p:to>
                                    </p:set>
                                    <p:animEffect transition="in" filter="fade">
                                      <p:cBhvr>
                                        <p:cTn id="332" dur="1750"/>
                                        <p:tgtEl>
                                          <p:spTgt spid="327"/>
                                        </p:tgtEl>
                                      </p:cBhvr>
                                    </p:animEffect>
                                  </p:childTnLst>
                                  <p:subTnLst>
                                    <p:set>
                                      <p:cBhvr override="childStyle">
                                        <p:cTn dur="1" fill="hold" display="0" masterRel="sameClick" afterEffect="1">
                                          <p:stCondLst>
                                            <p:cond evt="end" delay="0">
                                              <p:tn val="330"/>
                                            </p:cond>
                                          </p:stCondLst>
                                        </p:cTn>
                                        <p:tgtEl>
                                          <p:spTgt spid="327"/>
                                        </p:tgtEl>
                                        <p:attrNameLst>
                                          <p:attrName>style.visibility</p:attrName>
                                        </p:attrNameLst>
                                      </p:cBhvr>
                                      <p:to>
                                        <p:strVal val="hidden"/>
                                      </p:to>
                                    </p:set>
                                  </p:subTnLst>
                                </p:cTn>
                              </p:par>
                              <p:par>
                                <p:cTn id="333" presetID="10" presetClass="entr" presetSubtype="0" repeatCount="2000" fill="hold" grpId="0" nodeType="withEffect">
                                  <p:stCondLst>
                                    <p:cond delay="150"/>
                                  </p:stCondLst>
                                  <p:childTnLst>
                                    <p:set>
                                      <p:cBhvr>
                                        <p:cTn id="334" dur="1" fill="hold">
                                          <p:stCondLst>
                                            <p:cond delay="0"/>
                                          </p:stCondLst>
                                        </p:cTn>
                                        <p:tgtEl>
                                          <p:spTgt spid="328"/>
                                        </p:tgtEl>
                                        <p:attrNameLst>
                                          <p:attrName>style.visibility</p:attrName>
                                        </p:attrNameLst>
                                      </p:cBhvr>
                                      <p:to>
                                        <p:strVal val="visible"/>
                                      </p:to>
                                    </p:set>
                                    <p:animEffect transition="in" filter="fade">
                                      <p:cBhvr>
                                        <p:cTn id="335" dur="1750"/>
                                        <p:tgtEl>
                                          <p:spTgt spid="328"/>
                                        </p:tgtEl>
                                      </p:cBhvr>
                                    </p:animEffect>
                                  </p:childTnLst>
                                  <p:subTnLst>
                                    <p:set>
                                      <p:cBhvr override="childStyle">
                                        <p:cTn dur="1" fill="hold" display="0" masterRel="sameClick" afterEffect="1">
                                          <p:stCondLst>
                                            <p:cond evt="end" delay="0">
                                              <p:tn val="333"/>
                                            </p:cond>
                                          </p:stCondLst>
                                        </p:cTn>
                                        <p:tgtEl>
                                          <p:spTgt spid="328"/>
                                        </p:tgtEl>
                                        <p:attrNameLst>
                                          <p:attrName>style.visibility</p:attrName>
                                        </p:attrNameLst>
                                      </p:cBhvr>
                                      <p:to>
                                        <p:strVal val="hidden"/>
                                      </p:to>
                                    </p:set>
                                  </p:subTnLst>
                                </p:cTn>
                              </p:par>
                              <p:par>
                                <p:cTn id="336" presetID="10" presetClass="entr" presetSubtype="0" repeatCount="2000" fill="hold" grpId="0" nodeType="withEffect">
                                  <p:stCondLst>
                                    <p:cond delay="300"/>
                                  </p:stCondLst>
                                  <p:childTnLst>
                                    <p:set>
                                      <p:cBhvr>
                                        <p:cTn id="337" dur="1" fill="hold">
                                          <p:stCondLst>
                                            <p:cond delay="0"/>
                                          </p:stCondLst>
                                        </p:cTn>
                                        <p:tgtEl>
                                          <p:spTgt spid="329"/>
                                        </p:tgtEl>
                                        <p:attrNameLst>
                                          <p:attrName>style.visibility</p:attrName>
                                        </p:attrNameLst>
                                      </p:cBhvr>
                                      <p:to>
                                        <p:strVal val="visible"/>
                                      </p:to>
                                    </p:set>
                                    <p:animEffect transition="in" filter="fade">
                                      <p:cBhvr>
                                        <p:cTn id="338" dur="1750"/>
                                        <p:tgtEl>
                                          <p:spTgt spid="329"/>
                                        </p:tgtEl>
                                      </p:cBhvr>
                                    </p:animEffect>
                                  </p:childTnLst>
                                  <p:subTnLst>
                                    <p:set>
                                      <p:cBhvr override="childStyle">
                                        <p:cTn dur="1" fill="hold" display="0" masterRel="sameClick" afterEffect="1">
                                          <p:stCondLst>
                                            <p:cond evt="end" delay="0">
                                              <p:tn val="336"/>
                                            </p:cond>
                                          </p:stCondLst>
                                        </p:cTn>
                                        <p:tgtEl>
                                          <p:spTgt spid="329"/>
                                        </p:tgtEl>
                                        <p:attrNameLst>
                                          <p:attrName>style.visibility</p:attrName>
                                        </p:attrNameLst>
                                      </p:cBhvr>
                                      <p:to>
                                        <p:strVal val="hidden"/>
                                      </p:to>
                                    </p:set>
                                  </p:subTnLst>
                                </p:cTn>
                              </p:par>
                              <p:par>
                                <p:cTn id="339" presetID="10" presetClass="entr" presetSubtype="0" repeatCount="2000" fill="hold" grpId="0" nodeType="withEffect">
                                  <p:stCondLst>
                                    <p:cond delay="450"/>
                                  </p:stCondLst>
                                  <p:childTnLst>
                                    <p:set>
                                      <p:cBhvr>
                                        <p:cTn id="340" dur="1" fill="hold">
                                          <p:stCondLst>
                                            <p:cond delay="0"/>
                                          </p:stCondLst>
                                        </p:cTn>
                                        <p:tgtEl>
                                          <p:spTgt spid="330"/>
                                        </p:tgtEl>
                                        <p:attrNameLst>
                                          <p:attrName>style.visibility</p:attrName>
                                        </p:attrNameLst>
                                      </p:cBhvr>
                                      <p:to>
                                        <p:strVal val="visible"/>
                                      </p:to>
                                    </p:set>
                                    <p:animEffect transition="in" filter="fade">
                                      <p:cBhvr>
                                        <p:cTn id="341" dur="1750"/>
                                        <p:tgtEl>
                                          <p:spTgt spid="330"/>
                                        </p:tgtEl>
                                      </p:cBhvr>
                                    </p:animEffect>
                                  </p:childTnLst>
                                  <p:subTnLst>
                                    <p:set>
                                      <p:cBhvr override="childStyle">
                                        <p:cTn dur="1" fill="hold" display="0" masterRel="sameClick" afterEffect="1">
                                          <p:stCondLst>
                                            <p:cond evt="end" delay="0">
                                              <p:tn val="339"/>
                                            </p:cond>
                                          </p:stCondLst>
                                        </p:cTn>
                                        <p:tgtEl>
                                          <p:spTgt spid="330"/>
                                        </p:tgtEl>
                                        <p:attrNameLst>
                                          <p:attrName>style.visibility</p:attrName>
                                        </p:attrNameLst>
                                      </p:cBhvr>
                                      <p:to>
                                        <p:strVal val="hidden"/>
                                      </p:to>
                                    </p:set>
                                  </p:subTnLst>
                                </p:cTn>
                              </p:par>
                              <p:par>
                                <p:cTn id="342" presetID="10" presetClass="entr" presetSubtype="0" repeatCount="2000" fill="hold" grpId="0" nodeType="withEffect">
                                  <p:stCondLst>
                                    <p:cond delay="600"/>
                                  </p:stCondLst>
                                  <p:childTnLst>
                                    <p:set>
                                      <p:cBhvr>
                                        <p:cTn id="343" dur="1" fill="hold">
                                          <p:stCondLst>
                                            <p:cond delay="0"/>
                                          </p:stCondLst>
                                        </p:cTn>
                                        <p:tgtEl>
                                          <p:spTgt spid="331"/>
                                        </p:tgtEl>
                                        <p:attrNameLst>
                                          <p:attrName>style.visibility</p:attrName>
                                        </p:attrNameLst>
                                      </p:cBhvr>
                                      <p:to>
                                        <p:strVal val="visible"/>
                                      </p:to>
                                    </p:set>
                                    <p:animEffect transition="in" filter="fade">
                                      <p:cBhvr>
                                        <p:cTn id="344" dur="1750"/>
                                        <p:tgtEl>
                                          <p:spTgt spid="331"/>
                                        </p:tgtEl>
                                      </p:cBhvr>
                                    </p:animEffect>
                                  </p:childTnLst>
                                  <p:subTnLst>
                                    <p:set>
                                      <p:cBhvr override="childStyle">
                                        <p:cTn dur="1" fill="hold" display="0" masterRel="sameClick" afterEffect="1">
                                          <p:stCondLst>
                                            <p:cond evt="end" delay="0">
                                              <p:tn val="342"/>
                                            </p:cond>
                                          </p:stCondLst>
                                        </p:cTn>
                                        <p:tgtEl>
                                          <p:spTgt spid="331"/>
                                        </p:tgtEl>
                                        <p:attrNameLst>
                                          <p:attrName>style.visibility</p:attrName>
                                        </p:attrNameLst>
                                      </p:cBhvr>
                                      <p:to>
                                        <p:strVal val="hidden"/>
                                      </p:to>
                                    </p:set>
                                  </p:subTnLst>
                                </p:cTn>
                              </p:par>
                              <p:par>
                                <p:cTn id="345" presetID="10" presetClass="entr" presetSubtype="0" repeatCount="2000" fill="hold" grpId="0" nodeType="withEffect">
                                  <p:stCondLst>
                                    <p:cond delay="750"/>
                                  </p:stCondLst>
                                  <p:childTnLst>
                                    <p:set>
                                      <p:cBhvr>
                                        <p:cTn id="346" dur="1" fill="hold">
                                          <p:stCondLst>
                                            <p:cond delay="0"/>
                                          </p:stCondLst>
                                        </p:cTn>
                                        <p:tgtEl>
                                          <p:spTgt spid="332"/>
                                        </p:tgtEl>
                                        <p:attrNameLst>
                                          <p:attrName>style.visibility</p:attrName>
                                        </p:attrNameLst>
                                      </p:cBhvr>
                                      <p:to>
                                        <p:strVal val="visible"/>
                                      </p:to>
                                    </p:set>
                                    <p:animEffect transition="in" filter="fade">
                                      <p:cBhvr>
                                        <p:cTn id="347" dur="1750"/>
                                        <p:tgtEl>
                                          <p:spTgt spid="332"/>
                                        </p:tgtEl>
                                      </p:cBhvr>
                                    </p:animEffect>
                                  </p:childTnLst>
                                  <p:subTnLst>
                                    <p:set>
                                      <p:cBhvr override="childStyle">
                                        <p:cTn dur="1" fill="hold" display="0" masterRel="sameClick" afterEffect="1">
                                          <p:stCondLst>
                                            <p:cond evt="end" delay="0">
                                              <p:tn val="345"/>
                                            </p:cond>
                                          </p:stCondLst>
                                        </p:cTn>
                                        <p:tgtEl>
                                          <p:spTgt spid="332"/>
                                        </p:tgtEl>
                                        <p:attrNameLst>
                                          <p:attrName>style.visibility</p:attrName>
                                        </p:attrNameLst>
                                      </p:cBhvr>
                                      <p:to>
                                        <p:strVal val="hidden"/>
                                      </p:to>
                                    </p:set>
                                  </p:subTnLst>
                                </p:cTn>
                              </p:par>
                              <p:par>
                                <p:cTn id="348" presetID="10" presetClass="entr" presetSubtype="0" repeatCount="2000" fill="hold" grpId="0" nodeType="withEffect">
                                  <p:stCondLst>
                                    <p:cond delay="900"/>
                                  </p:stCondLst>
                                  <p:childTnLst>
                                    <p:set>
                                      <p:cBhvr>
                                        <p:cTn id="349" dur="1" fill="hold">
                                          <p:stCondLst>
                                            <p:cond delay="0"/>
                                          </p:stCondLst>
                                        </p:cTn>
                                        <p:tgtEl>
                                          <p:spTgt spid="333"/>
                                        </p:tgtEl>
                                        <p:attrNameLst>
                                          <p:attrName>style.visibility</p:attrName>
                                        </p:attrNameLst>
                                      </p:cBhvr>
                                      <p:to>
                                        <p:strVal val="visible"/>
                                      </p:to>
                                    </p:set>
                                    <p:animEffect transition="in" filter="fade">
                                      <p:cBhvr>
                                        <p:cTn id="350" dur="1750"/>
                                        <p:tgtEl>
                                          <p:spTgt spid="333"/>
                                        </p:tgtEl>
                                      </p:cBhvr>
                                    </p:animEffect>
                                  </p:childTnLst>
                                  <p:subTnLst>
                                    <p:set>
                                      <p:cBhvr override="childStyle">
                                        <p:cTn dur="1" fill="hold" display="0" masterRel="sameClick" afterEffect="1">
                                          <p:stCondLst>
                                            <p:cond evt="end" delay="0">
                                              <p:tn val="348"/>
                                            </p:cond>
                                          </p:stCondLst>
                                        </p:cTn>
                                        <p:tgtEl>
                                          <p:spTgt spid="333"/>
                                        </p:tgtEl>
                                        <p:attrNameLst>
                                          <p:attrName>style.visibility</p:attrName>
                                        </p:attrNameLst>
                                      </p:cBhvr>
                                      <p:to>
                                        <p:strVal val="hidden"/>
                                      </p:to>
                                    </p:set>
                                  </p:subTnLst>
                                </p:cTn>
                              </p:par>
                              <p:par>
                                <p:cTn id="351" presetID="10" presetClass="entr" presetSubtype="0" repeatCount="2000" fill="hold" grpId="0" nodeType="withEffect">
                                  <p:stCondLst>
                                    <p:cond delay="1050"/>
                                  </p:stCondLst>
                                  <p:childTnLst>
                                    <p:set>
                                      <p:cBhvr>
                                        <p:cTn id="352" dur="1" fill="hold">
                                          <p:stCondLst>
                                            <p:cond delay="0"/>
                                          </p:stCondLst>
                                        </p:cTn>
                                        <p:tgtEl>
                                          <p:spTgt spid="334"/>
                                        </p:tgtEl>
                                        <p:attrNameLst>
                                          <p:attrName>style.visibility</p:attrName>
                                        </p:attrNameLst>
                                      </p:cBhvr>
                                      <p:to>
                                        <p:strVal val="visible"/>
                                      </p:to>
                                    </p:set>
                                    <p:animEffect transition="in" filter="fade">
                                      <p:cBhvr>
                                        <p:cTn id="353" dur="1750"/>
                                        <p:tgtEl>
                                          <p:spTgt spid="334"/>
                                        </p:tgtEl>
                                      </p:cBhvr>
                                    </p:animEffect>
                                  </p:childTnLst>
                                  <p:subTnLst>
                                    <p:set>
                                      <p:cBhvr override="childStyle">
                                        <p:cTn dur="1" fill="hold" display="0" masterRel="sameClick" afterEffect="1">
                                          <p:stCondLst>
                                            <p:cond evt="end" delay="0">
                                              <p:tn val="351"/>
                                            </p:cond>
                                          </p:stCondLst>
                                        </p:cTn>
                                        <p:tgtEl>
                                          <p:spTgt spid="334"/>
                                        </p:tgtEl>
                                        <p:attrNameLst>
                                          <p:attrName>style.visibility</p:attrName>
                                        </p:attrNameLst>
                                      </p:cBhvr>
                                      <p:to>
                                        <p:strVal val="hidden"/>
                                      </p:to>
                                    </p:set>
                                  </p:subTnLst>
                                </p:cTn>
                              </p:par>
                              <p:par>
                                <p:cTn id="354" presetID="10" presetClass="entr" presetSubtype="0" repeatCount="2000" fill="hold" grpId="0" nodeType="withEffect">
                                  <p:stCondLst>
                                    <p:cond delay="1200"/>
                                  </p:stCondLst>
                                  <p:childTnLst>
                                    <p:set>
                                      <p:cBhvr>
                                        <p:cTn id="355" dur="1" fill="hold">
                                          <p:stCondLst>
                                            <p:cond delay="0"/>
                                          </p:stCondLst>
                                        </p:cTn>
                                        <p:tgtEl>
                                          <p:spTgt spid="335"/>
                                        </p:tgtEl>
                                        <p:attrNameLst>
                                          <p:attrName>style.visibility</p:attrName>
                                        </p:attrNameLst>
                                      </p:cBhvr>
                                      <p:to>
                                        <p:strVal val="visible"/>
                                      </p:to>
                                    </p:set>
                                    <p:animEffect transition="in" filter="fade">
                                      <p:cBhvr>
                                        <p:cTn id="356" dur="1750"/>
                                        <p:tgtEl>
                                          <p:spTgt spid="335"/>
                                        </p:tgtEl>
                                      </p:cBhvr>
                                    </p:animEffect>
                                  </p:childTnLst>
                                  <p:subTnLst>
                                    <p:set>
                                      <p:cBhvr override="childStyle">
                                        <p:cTn dur="1" fill="hold" display="0" masterRel="sameClick" afterEffect="1">
                                          <p:stCondLst>
                                            <p:cond evt="end" delay="0">
                                              <p:tn val="354"/>
                                            </p:cond>
                                          </p:stCondLst>
                                        </p:cTn>
                                        <p:tgtEl>
                                          <p:spTgt spid="335"/>
                                        </p:tgtEl>
                                        <p:attrNameLst>
                                          <p:attrName>style.visibility</p:attrName>
                                        </p:attrNameLst>
                                      </p:cBhvr>
                                      <p:to>
                                        <p:strVal val="hidden"/>
                                      </p:to>
                                    </p:set>
                                  </p:subTnLst>
                                </p:cTn>
                              </p:par>
                              <p:par>
                                <p:cTn id="357" presetID="10" presetClass="entr" presetSubtype="0" repeatCount="2000" fill="hold" grpId="0" nodeType="withEffect">
                                  <p:stCondLst>
                                    <p:cond delay="1350"/>
                                  </p:stCondLst>
                                  <p:childTnLst>
                                    <p:set>
                                      <p:cBhvr>
                                        <p:cTn id="358" dur="1" fill="hold">
                                          <p:stCondLst>
                                            <p:cond delay="0"/>
                                          </p:stCondLst>
                                        </p:cTn>
                                        <p:tgtEl>
                                          <p:spTgt spid="336"/>
                                        </p:tgtEl>
                                        <p:attrNameLst>
                                          <p:attrName>style.visibility</p:attrName>
                                        </p:attrNameLst>
                                      </p:cBhvr>
                                      <p:to>
                                        <p:strVal val="visible"/>
                                      </p:to>
                                    </p:set>
                                    <p:animEffect transition="in" filter="fade">
                                      <p:cBhvr>
                                        <p:cTn id="359" dur="1750"/>
                                        <p:tgtEl>
                                          <p:spTgt spid="336"/>
                                        </p:tgtEl>
                                      </p:cBhvr>
                                    </p:animEffect>
                                  </p:childTnLst>
                                  <p:subTnLst>
                                    <p:set>
                                      <p:cBhvr override="childStyle">
                                        <p:cTn dur="1" fill="hold" display="0" masterRel="sameClick" afterEffect="1">
                                          <p:stCondLst>
                                            <p:cond evt="end" delay="0">
                                              <p:tn val="357"/>
                                            </p:cond>
                                          </p:stCondLst>
                                        </p:cTn>
                                        <p:tgtEl>
                                          <p:spTgt spid="336"/>
                                        </p:tgtEl>
                                        <p:attrNameLst>
                                          <p:attrName>style.visibility</p:attrName>
                                        </p:attrNameLst>
                                      </p:cBhvr>
                                      <p:to>
                                        <p:strVal val="hidden"/>
                                      </p:to>
                                    </p:set>
                                  </p:subTnLst>
                                </p:cTn>
                              </p:par>
                              <p:par>
                                <p:cTn id="360" presetID="10" presetClass="entr" presetSubtype="0" repeatCount="2000" fill="hold" grpId="0" nodeType="withEffect">
                                  <p:stCondLst>
                                    <p:cond delay="1500"/>
                                  </p:stCondLst>
                                  <p:childTnLst>
                                    <p:set>
                                      <p:cBhvr>
                                        <p:cTn id="361" dur="1" fill="hold">
                                          <p:stCondLst>
                                            <p:cond delay="0"/>
                                          </p:stCondLst>
                                        </p:cTn>
                                        <p:tgtEl>
                                          <p:spTgt spid="337"/>
                                        </p:tgtEl>
                                        <p:attrNameLst>
                                          <p:attrName>style.visibility</p:attrName>
                                        </p:attrNameLst>
                                      </p:cBhvr>
                                      <p:to>
                                        <p:strVal val="visible"/>
                                      </p:to>
                                    </p:set>
                                    <p:animEffect transition="in" filter="fade">
                                      <p:cBhvr>
                                        <p:cTn id="362" dur="1750"/>
                                        <p:tgtEl>
                                          <p:spTgt spid="337"/>
                                        </p:tgtEl>
                                      </p:cBhvr>
                                    </p:animEffect>
                                  </p:childTnLst>
                                  <p:subTnLst>
                                    <p:set>
                                      <p:cBhvr override="childStyle">
                                        <p:cTn dur="1" fill="hold" display="0" masterRel="sameClick" afterEffect="1">
                                          <p:stCondLst>
                                            <p:cond evt="end" delay="0">
                                              <p:tn val="360"/>
                                            </p:cond>
                                          </p:stCondLst>
                                        </p:cTn>
                                        <p:tgtEl>
                                          <p:spTgt spid="337"/>
                                        </p:tgtEl>
                                        <p:attrNameLst>
                                          <p:attrName>style.visibility</p:attrName>
                                        </p:attrNameLst>
                                      </p:cBhvr>
                                      <p:to>
                                        <p:strVal val="hidden"/>
                                      </p:to>
                                    </p:set>
                                  </p:subTnLst>
                                </p:cTn>
                              </p:par>
                              <p:par>
                                <p:cTn id="363" presetID="10" presetClass="entr" presetSubtype="0" repeatCount="2000" fill="hold" grpId="0" nodeType="withEffect">
                                  <p:stCondLst>
                                    <p:cond delay="1650"/>
                                  </p:stCondLst>
                                  <p:childTnLst>
                                    <p:set>
                                      <p:cBhvr>
                                        <p:cTn id="364" dur="1" fill="hold">
                                          <p:stCondLst>
                                            <p:cond delay="0"/>
                                          </p:stCondLst>
                                        </p:cTn>
                                        <p:tgtEl>
                                          <p:spTgt spid="338"/>
                                        </p:tgtEl>
                                        <p:attrNameLst>
                                          <p:attrName>style.visibility</p:attrName>
                                        </p:attrNameLst>
                                      </p:cBhvr>
                                      <p:to>
                                        <p:strVal val="visible"/>
                                      </p:to>
                                    </p:set>
                                    <p:animEffect transition="in" filter="fade">
                                      <p:cBhvr>
                                        <p:cTn id="365" dur="1750"/>
                                        <p:tgtEl>
                                          <p:spTgt spid="338"/>
                                        </p:tgtEl>
                                      </p:cBhvr>
                                    </p:animEffect>
                                  </p:childTnLst>
                                  <p:subTnLst>
                                    <p:set>
                                      <p:cBhvr override="childStyle">
                                        <p:cTn dur="1" fill="hold" display="0" masterRel="sameClick" afterEffect="1">
                                          <p:stCondLst>
                                            <p:cond evt="end" delay="0">
                                              <p:tn val="363"/>
                                            </p:cond>
                                          </p:stCondLst>
                                        </p:cTn>
                                        <p:tgtEl>
                                          <p:spTgt spid="338"/>
                                        </p:tgtEl>
                                        <p:attrNameLst>
                                          <p:attrName>style.visibility</p:attrName>
                                        </p:attrNameLst>
                                      </p:cBhvr>
                                      <p:to>
                                        <p:strVal val="hidden"/>
                                      </p:to>
                                    </p:set>
                                  </p:subTnLst>
                                </p:cTn>
                              </p:par>
                              <p:par>
                                <p:cTn id="366" presetID="10" presetClass="entr" presetSubtype="0" repeatCount="2000" fill="hold" grpId="0" nodeType="withEffect">
                                  <p:stCondLst>
                                    <p:cond delay="1800"/>
                                  </p:stCondLst>
                                  <p:childTnLst>
                                    <p:set>
                                      <p:cBhvr>
                                        <p:cTn id="367" dur="1" fill="hold">
                                          <p:stCondLst>
                                            <p:cond delay="0"/>
                                          </p:stCondLst>
                                        </p:cTn>
                                        <p:tgtEl>
                                          <p:spTgt spid="339"/>
                                        </p:tgtEl>
                                        <p:attrNameLst>
                                          <p:attrName>style.visibility</p:attrName>
                                        </p:attrNameLst>
                                      </p:cBhvr>
                                      <p:to>
                                        <p:strVal val="visible"/>
                                      </p:to>
                                    </p:set>
                                    <p:animEffect transition="in" filter="fade">
                                      <p:cBhvr>
                                        <p:cTn id="368" dur="1750"/>
                                        <p:tgtEl>
                                          <p:spTgt spid="339"/>
                                        </p:tgtEl>
                                      </p:cBhvr>
                                    </p:animEffect>
                                  </p:childTnLst>
                                  <p:subTnLst>
                                    <p:set>
                                      <p:cBhvr override="childStyle">
                                        <p:cTn dur="1" fill="hold" display="0" masterRel="sameClick" afterEffect="1">
                                          <p:stCondLst>
                                            <p:cond evt="end" delay="0">
                                              <p:tn val="366"/>
                                            </p:cond>
                                          </p:stCondLst>
                                        </p:cTn>
                                        <p:tgtEl>
                                          <p:spTgt spid="339"/>
                                        </p:tgtEl>
                                        <p:attrNameLst>
                                          <p:attrName>style.visibility</p:attrName>
                                        </p:attrNameLst>
                                      </p:cBhvr>
                                      <p:to>
                                        <p:strVal val="hidden"/>
                                      </p:to>
                                    </p:set>
                                  </p:subTnLst>
                                </p:cTn>
                              </p:par>
                              <p:par>
                                <p:cTn id="369" presetID="10" presetClass="entr" presetSubtype="0" repeatCount="2000" fill="hold" grpId="0" nodeType="withEffect">
                                  <p:stCondLst>
                                    <p:cond delay="1950"/>
                                  </p:stCondLst>
                                  <p:childTnLst>
                                    <p:set>
                                      <p:cBhvr>
                                        <p:cTn id="370" dur="1" fill="hold">
                                          <p:stCondLst>
                                            <p:cond delay="0"/>
                                          </p:stCondLst>
                                        </p:cTn>
                                        <p:tgtEl>
                                          <p:spTgt spid="340"/>
                                        </p:tgtEl>
                                        <p:attrNameLst>
                                          <p:attrName>style.visibility</p:attrName>
                                        </p:attrNameLst>
                                      </p:cBhvr>
                                      <p:to>
                                        <p:strVal val="visible"/>
                                      </p:to>
                                    </p:set>
                                    <p:animEffect transition="in" filter="fade">
                                      <p:cBhvr>
                                        <p:cTn id="371" dur="1750"/>
                                        <p:tgtEl>
                                          <p:spTgt spid="340"/>
                                        </p:tgtEl>
                                      </p:cBhvr>
                                    </p:animEffect>
                                  </p:childTnLst>
                                  <p:subTnLst>
                                    <p:set>
                                      <p:cBhvr override="childStyle">
                                        <p:cTn dur="1" fill="hold" display="0" masterRel="sameClick" afterEffect="1">
                                          <p:stCondLst>
                                            <p:cond evt="end" delay="0">
                                              <p:tn val="369"/>
                                            </p:cond>
                                          </p:stCondLst>
                                        </p:cTn>
                                        <p:tgtEl>
                                          <p:spTgt spid="340"/>
                                        </p:tgtEl>
                                        <p:attrNameLst>
                                          <p:attrName>style.visibility</p:attrName>
                                        </p:attrNameLst>
                                      </p:cBhvr>
                                      <p:to>
                                        <p:strVal val="hidden"/>
                                      </p:to>
                                    </p:set>
                                  </p:subTnLst>
                                </p:cTn>
                              </p:par>
                              <p:par>
                                <p:cTn id="372" presetID="10" presetClass="entr" presetSubtype="0" repeatCount="2000" fill="hold" grpId="0" nodeType="withEffect">
                                  <p:stCondLst>
                                    <p:cond delay="2100"/>
                                  </p:stCondLst>
                                  <p:childTnLst>
                                    <p:set>
                                      <p:cBhvr>
                                        <p:cTn id="373" dur="1" fill="hold">
                                          <p:stCondLst>
                                            <p:cond delay="0"/>
                                          </p:stCondLst>
                                        </p:cTn>
                                        <p:tgtEl>
                                          <p:spTgt spid="341"/>
                                        </p:tgtEl>
                                        <p:attrNameLst>
                                          <p:attrName>style.visibility</p:attrName>
                                        </p:attrNameLst>
                                      </p:cBhvr>
                                      <p:to>
                                        <p:strVal val="visible"/>
                                      </p:to>
                                    </p:set>
                                    <p:animEffect transition="in" filter="fade">
                                      <p:cBhvr>
                                        <p:cTn id="374" dur="1750"/>
                                        <p:tgtEl>
                                          <p:spTgt spid="341"/>
                                        </p:tgtEl>
                                      </p:cBhvr>
                                    </p:animEffect>
                                  </p:childTnLst>
                                  <p:subTnLst>
                                    <p:set>
                                      <p:cBhvr override="childStyle">
                                        <p:cTn dur="1" fill="hold" display="0" masterRel="sameClick" afterEffect="1">
                                          <p:stCondLst>
                                            <p:cond evt="end" delay="0">
                                              <p:tn val="372"/>
                                            </p:cond>
                                          </p:stCondLst>
                                        </p:cTn>
                                        <p:tgtEl>
                                          <p:spTgt spid="341"/>
                                        </p:tgtEl>
                                        <p:attrNameLst>
                                          <p:attrName>style.visibility</p:attrName>
                                        </p:attrNameLst>
                                      </p:cBhvr>
                                      <p:to>
                                        <p:strVal val="hidden"/>
                                      </p:to>
                                    </p:set>
                                  </p:subTnLst>
                                </p:cTn>
                              </p:par>
                              <p:par>
                                <p:cTn id="375" presetID="10" presetClass="entr" presetSubtype="0" repeatCount="2000" fill="hold" grpId="0" nodeType="withEffect">
                                  <p:stCondLst>
                                    <p:cond delay="2250"/>
                                  </p:stCondLst>
                                  <p:childTnLst>
                                    <p:set>
                                      <p:cBhvr>
                                        <p:cTn id="376" dur="1" fill="hold">
                                          <p:stCondLst>
                                            <p:cond delay="0"/>
                                          </p:stCondLst>
                                        </p:cTn>
                                        <p:tgtEl>
                                          <p:spTgt spid="342"/>
                                        </p:tgtEl>
                                        <p:attrNameLst>
                                          <p:attrName>style.visibility</p:attrName>
                                        </p:attrNameLst>
                                      </p:cBhvr>
                                      <p:to>
                                        <p:strVal val="visible"/>
                                      </p:to>
                                    </p:set>
                                    <p:animEffect transition="in" filter="fade">
                                      <p:cBhvr>
                                        <p:cTn id="377" dur="1750"/>
                                        <p:tgtEl>
                                          <p:spTgt spid="342"/>
                                        </p:tgtEl>
                                      </p:cBhvr>
                                    </p:animEffect>
                                  </p:childTnLst>
                                  <p:subTnLst>
                                    <p:set>
                                      <p:cBhvr override="childStyle">
                                        <p:cTn dur="1" fill="hold" display="0" masterRel="sameClick" afterEffect="1">
                                          <p:stCondLst>
                                            <p:cond evt="end" delay="0">
                                              <p:tn val="375"/>
                                            </p:cond>
                                          </p:stCondLst>
                                        </p:cTn>
                                        <p:tgtEl>
                                          <p:spTgt spid="342"/>
                                        </p:tgtEl>
                                        <p:attrNameLst>
                                          <p:attrName>style.visibility</p:attrName>
                                        </p:attrNameLst>
                                      </p:cBhvr>
                                      <p:to>
                                        <p:strVal val="hidden"/>
                                      </p:to>
                                    </p:set>
                                  </p:subTnLst>
                                </p:cTn>
                              </p:par>
                              <p:par>
                                <p:cTn id="378" presetID="10" presetClass="entr" presetSubtype="0" repeatCount="2000" fill="hold" grpId="0" nodeType="withEffect">
                                  <p:stCondLst>
                                    <p:cond delay="2400"/>
                                  </p:stCondLst>
                                  <p:childTnLst>
                                    <p:set>
                                      <p:cBhvr>
                                        <p:cTn id="379" dur="1" fill="hold">
                                          <p:stCondLst>
                                            <p:cond delay="0"/>
                                          </p:stCondLst>
                                        </p:cTn>
                                        <p:tgtEl>
                                          <p:spTgt spid="343"/>
                                        </p:tgtEl>
                                        <p:attrNameLst>
                                          <p:attrName>style.visibility</p:attrName>
                                        </p:attrNameLst>
                                      </p:cBhvr>
                                      <p:to>
                                        <p:strVal val="visible"/>
                                      </p:to>
                                    </p:set>
                                    <p:animEffect transition="in" filter="fade">
                                      <p:cBhvr>
                                        <p:cTn id="380" dur="1750"/>
                                        <p:tgtEl>
                                          <p:spTgt spid="343"/>
                                        </p:tgtEl>
                                      </p:cBhvr>
                                    </p:animEffect>
                                  </p:childTnLst>
                                  <p:subTnLst>
                                    <p:set>
                                      <p:cBhvr override="childStyle">
                                        <p:cTn dur="1" fill="hold" display="0" masterRel="sameClick" afterEffect="1">
                                          <p:stCondLst>
                                            <p:cond evt="end" delay="0">
                                              <p:tn val="378"/>
                                            </p:cond>
                                          </p:stCondLst>
                                        </p:cTn>
                                        <p:tgtEl>
                                          <p:spTgt spid="343"/>
                                        </p:tgtEl>
                                        <p:attrNameLst>
                                          <p:attrName>style.visibility</p:attrName>
                                        </p:attrNameLst>
                                      </p:cBhvr>
                                      <p:to>
                                        <p:strVal val="hidden"/>
                                      </p:to>
                                    </p:set>
                                  </p:subTnLst>
                                </p:cTn>
                              </p:par>
                              <p:par>
                                <p:cTn id="381" presetID="10" presetClass="entr" presetSubtype="0" repeatCount="2000" fill="hold" grpId="0" nodeType="withEffect">
                                  <p:stCondLst>
                                    <p:cond delay="2550"/>
                                  </p:stCondLst>
                                  <p:childTnLst>
                                    <p:set>
                                      <p:cBhvr>
                                        <p:cTn id="382" dur="1" fill="hold">
                                          <p:stCondLst>
                                            <p:cond delay="0"/>
                                          </p:stCondLst>
                                        </p:cTn>
                                        <p:tgtEl>
                                          <p:spTgt spid="344"/>
                                        </p:tgtEl>
                                        <p:attrNameLst>
                                          <p:attrName>style.visibility</p:attrName>
                                        </p:attrNameLst>
                                      </p:cBhvr>
                                      <p:to>
                                        <p:strVal val="visible"/>
                                      </p:to>
                                    </p:set>
                                    <p:animEffect transition="in" filter="fade">
                                      <p:cBhvr>
                                        <p:cTn id="383" dur="1750"/>
                                        <p:tgtEl>
                                          <p:spTgt spid="344"/>
                                        </p:tgtEl>
                                      </p:cBhvr>
                                    </p:animEffect>
                                  </p:childTnLst>
                                  <p:subTnLst>
                                    <p:set>
                                      <p:cBhvr override="childStyle">
                                        <p:cTn dur="1" fill="hold" display="0" masterRel="sameClick" afterEffect="1">
                                          <p:stCondLst>
                                            <p:cond evt="end" delay="0">
                                              <p:tn val="381"/>
                                            </p:cond>
                                          </p:stCondLst>
                                        </p:cTn>
                                        <p:tgtEl>
                                          <p:spTgt spid="344"/>
                                        </p:tgtEl>
                                        <p:attrNameLst>
                                          <p:attrName>style.visibility</p:attrName>
                                        </p:attrNameLst>
                                      </p:cBhvr>
                                      <p:to>
                                        <p:strVal val="hidden"/>
                                      </p:to>
                                    </p:set>
                                  </p:subTnLst>
                                </p:cTn>
                              </p:par>
                              <p:par>
                                <p:cTn id="384" presetID="10" presetClass="entr" presetSubtype="0" repeatCount="2000" fill="hold" grpId="0" nodeType="withEffect">
                                  <p:stCondLst>
                                    <p:cond delay="2700"/>
                                  </p:stCondLst>
                                  <p:childTnLst>
                                    <p:set>
                                      <p:cBhvr>
                                        <p:cTn id="385" dur="1" fill="hold">
                                          <p:stCondLst>
                                            <p:cond delay="0"/>
                                          </p:stCondLst>
                                        </p:cTn>
                                        <p:tgtEl>
                                          <p:spTgt spid="345"/>
                                        </p:tgtEl>
                                        <p:attrNameLst>
                                          <p:attrName>style.visibility</p:attrName>
                                        </p:attrNameLst>
                                      </p:cBhvr>
                                      <p:to>
                                        <p:strVal val="visible"/>
                                      </p:to>
                                    </p:set>
                                    <p:animEffect transition="in" filter="fade">
                                      <p:cBhvr>
                                        <p:cTn id="386" dur="1750"/>
                                        <p:tgtEl>
                                          <p:spTgt spid="345"/>
                                        </p:tgtEl>
                                      </p:cBhvr>
                                    </p:animEffect>
                                  </p:childTnLst>
                                  <p:subTnLst>
                                    <p:set>
                                      <p:cBhvr override="childStyle">
                                        <p:cTn dur="1" fill="hold" display="0" masterRel="sameClick" afterEffect="1">
                                          <p:stCondLst>
                                            <p:cond evt="end" delay="0">
                                              <p:tn val="384"/>
                                            </p:cond>
                                          </p:stCondLst>
                                        </p:cTn>
                                        <p:tgtEl>
                                          <p:spTgt spid="345"/>
                                        </p:tgtEl>
                                        <p:attrNameLst>
                                          <p:attrName>style.visibility</p:attrName>
                                        </p:attrNameLst>
                                      </p:cBhvr>
                                      <p:to>
                                        <p:strVal val="hidden"/>
                                      </p:to>
                                    </p:set>
                                  </p:subTnLst>
                                </p:cTn>
                              </p:par>
                            </p:childTnLst>
                          </p:cTn>
                        </p:par>
                        <p:par>
                          <p:cTn id="387" fill="hold">
                            <p:stCondLst>
                              <p:cond delay="6200"/>
                            </p:stCondLst>
                            <p:childTnLst>
                              <p:par>
                                <p:cTn id="388" presetID="8" presetClass="emph" presetSubtype="0" repeatCount="6000" fill="hold" grpId="0" nodeType="afterEffect">
                                  <p:stCondLst>
                                    <p:cond delay="0"/>
                                  </p:stCondLst>
                                  <p:childTnLst>
                                    <p:animRot by="21600000">
                                      <p:cBhvr>
                                        <p:cTn id="389" dur="2000" fill="hold"/>
                                        <p:tgtEl>
                                          <p:spTgt spid="266"/>
                                        </p:tgtEl>
                                        <p:attrNameLst>
                                          <p:attrName>r</p:attrName>
                                        </p:attrNameLst>
                                      </p:cBhvr>
                                    </p:animRot>
                                  </p:childTnLst>
                                </p:cTn>
                              </p:par>
                              <p:par>
                                <p:cTn id="390" presetID="8" presetClass="emph" presetSubtype="0" repeatCount="6000" fill="hold" grpId="0" nodeType="withEffect">
                                  <p:stCondLst>
                                    <p:cond delay="0"/>
                                  </p:stCondLst>
                                  <p:childTnLst>
                                    <p:animRot by="21600000">
                                      <p:cBhvr>
                                        <p:cTn id="391" dur="2000" fill="hold"/>
                                        <p:tgtEl>
                                          <p:spTgt spid="265"/>
                                        </p:tgtEl>
                                        <p:attrNameLst>
                                          <p:attrName>r</p:attrName>
                                        </p:attrNameLst>
                                      </p:cBhvr>
                                    </p:animRot>
                                  </p:childTnLst>
                                </p:cTn>
                              </p:par>
                              <p:par>
                                <p:cTn id="392" presetID="8" presetClass="emph" presetSubtype="0" repeatCount="6000" fill="hold" grpId="0" nodeType="withEffect">
                                  <p:stCondLst>
                                    <p:cond delay="0"/>
                                  </p:stCondLst>
                                  <p:childTnLst>
                                    <p:animRot by="21600000">
                                      <p:cBhvr>
                                        <p:cTn id="393" dur="2000" fill="hold"/>
                                        <p:tgtEl>
                                          <p:spTgt spid="267"/>
                                        </p:tgtEl>
                                        <p:attrNameLst>
                                          <p:attrName>r</p:attrName>
                                        </p:attrNameLst>
                                      </p:cBhvr>
                                    </p:animRot>
                                  </p:childTnLst>
                                </p:cTn>
                              </p:par>
                              <p:par>
                                <p:cTn id="394" presetID="1" presetClass="entr" presetSubtype="0" fill="hold" grpId="0" nodeType="withEffect">
                                  <p:stCondLst>
                                    <p:cond delay="0"/>
                                  </p:stCondLst>
                                  <p:childTnLst>
                                    <p:set>
                                      <p:cBhvr>
                                        <p:cTn id="395" dur="1" fill="hold">
                                          <p:stCondLst>
                                            <p:cond delay="0"/>
                                          </p:stCondLst>
                                        </p:cTn>
                                        <p:tgtEl>
                                          <p:spTgt spid="378"/>
                                        </p:tgtEl>
                                        <p:attrNameLst>
                                          <p:attrName>style.visibility</p:attrName>
                                        </p:attrNameLst>
                                      </p:cBhvr>
                                      <p:to>
                                        <p:strVal val="visible"/>
                                      </p:to>
                                    </p:set>
                                  </p:childTnLst>
                                </p:cTn>
                              </p:par>
                              <p:par>
                                <p:cTn id="396" presetID="26" presetClass="emph" presetSubtype="0" repeatCount="12000" fill="hold" grpId="1" nodeType="withEffect">
                                  <p:stCondLst>
                                    <p:cond delay="0"/>
                                  </p:stCondLst>
                                  <p:childTnLst>
                                    <p:animEffect transition="out" filter="fade">
                                      <p:cBhvr>
                                        <p:cTn id="397" dur="567" tmFilter="0, 0; .2, .5; .8, .5; 1, 0"/>
                                        <p:tgtEl>
                                          <p:spTgt spid="378"/>
                                        </p:tgtEl>
                                      </p:cBhvr>
                                    </p:animEffect>
                                    <p:animScale>
                                      <p:cBhvr>
                                        <p:cTn id="398" dur="283" autoRev="1" fill="hold"/>
                                        <p:tgtEl>
                                          <p:spTgt spid="378"/>
                                        </p:tgtEl>
                                      </p:cBhvr>
                                      <p:by x="105000" y="105000"/>
                                    </p:animScale>
                                  </p:childTnLst>
                                  <p:subTnLst>
                                    <p:set>
                                      <p:cBhvr override="childStyle">
                                        <p:cTn dur="1" fill="hold" display="0" masterRel="sameClick" afterEffect="1">
                                          <p:stCondLst>
                                            <p:cond evt="end" delay="0">
                                              <p:tn val="396"/>
                                            </p:cond>
                                          </p:stCondLst>
                                        </p:cTn>
                                        <p:tgtEl>
                                          <p:spTgt spid="378"/>
                                        </p:tgtEl>
                                        <p:attrNameLst>
                                          <p:attrName>style.visibility</p:attrName>
                                        </p:attrNameLst>
                                      </p:cBhvr>
                                      <p:to>
                                        <p:strVal val="hidden"/>
                                      </p:to>
                                    </p:set>
                                  </p:subTnLst>
                                </p:cTn>
                              </p:par>
                              <p:par>
                                <p:cTn id="399" presetID="10" presetClass="entr" presetSubtype="0" repeatCount="5000" fill="hold" grpId="0" nodeType="withEffect">
                                  <p:stCondLst>
                                    <p:cond delay="0"/>
                                  </p:stCondLst>
                                  <p:childTnLst>
                                    <p:set>
                                      <p:cBhvr>
                                        <p:cTn id="400" dur="1" fill="hold">
                                          <p:stCondLst>
                                            <p:cond delay="0"/>
                                          </p:stCondLst>
                                        </p:cTn>
                                        <p:tgtEl>
                                          <p:spTgt spid="377"/>
                                        </p:tgtEl>
                                        <p:attrNameLst>
                                          <p:attrName>style.visibility</p:attrName>
                                        </p:attrNameLst>
                                      </p:cBhvr>
                                      <p:to>
                                        <p:strVal val="visible"/>
                                      </p:to>
                                    </p:set>
                                    <p:animEffect transition="in" filter="fade">
                                      <p:cBhvr>
                                        <p:cTn id="401" dur="1000"/>
                                        <p:tgtEl>
                                          <p:spTgt spid="377"/>
                                        </p:tgtEl>
                                      </p:cBhvr>
                                    </p:animEffect>
                                  </p:childTnLst>
                                </p:cTn>
                              </p:par>
                              <p:par>
                                <p:cTn id="402" presetID="10" presetClass="entr" presetSubtype="0" repeatCount="5000" fill="hold" grpId="0" nodeType="withEffect">
                                  <p:stCondLst>
                                    <p:cond delay="200"/>
                                  </p:stCondLst>
                                  <p:childTnLst>
                                    <p:set>
                                      <p:cBhvr>
                                        <p:cTn id="403" dur="1" fill="hold">
                                          <p:stCondLst>
                                            <p:cond delay="0"/>
                                          </p:stCondLst>
                                        </p:cTn>
                                        <p:tgtEl>
                                          <p:spTgt spid="362"/>
                                        </p:tgtEl>
                                        <p:attrNameLst>
                                          <p:attrName>style.visibility</p:attrName>
                                        </p:attrNameLst>
                                      </p:cBhvr>
                                      <p:to>
                                        <p:strVal val="visible"/>
                                      </p:to>
                                    </p:set>
                                    <p:animEffect transition="in" filter="fade">
                                      <p:cBhvr>
                                        <p:cTn id="404" dur="1000"/>
                                        <p:tgtEl>
                                          <p:spTgt spid="362"/>
                                        </p:tgtEl>
                                      </p:cBhvr>
                                    </p:animEffect>
                                  </p:childTnLst>
                                </p:cTn>
                              </p:par>
                              <p:par>
                                <p:cTn id="405" presetID="10" presetClass="entr" presetSubtype="0" repeatCount="5000" fill="hold" grpId="0" nodeType="withEffect">
                                  <p:stCondLst>
                                    <p:cond delay="500"/>
                                  </p:stCondLst>
                                  <p:childTnLst>
                                    <p:set>
                                      <p:cBhvr>
                                        <p:cTn id="406" dur="1" fill="hold">
                                          <p:stCondLst>
                                            <p:cond delay="0"/>
                                          </p:stCondLst>
                                        </p:cTn>
                                        <p:tgtEl>
                                          <p:spTgt spid="363"/>
                                        </p:tgtEl>
                                        <p:attrNameLst>
                                          <p:attrName>style.visibility</p:attrName>
                                        </p:attrNameLst>
                                      </p:cBhvr>
                                      <p:to>
                                        <p:strVal val="visible"/>
                                      </p:to>
                                    </p:set>
                                    <p:animEffect transition="in" filter="fade">
                                      <p:cBhvr>
                                        <p:cTn id="407" dur="1000"/>
                                        <p:tgtEl>
                                          <p:spTgt spid="363"/>
                                        </p:tgtEl>
                                      </p:cBhvr>
                                    </p:animEffect>
                                  </p:childTnLst>
                                </p:cTn>
                              </p:par>
                              <p:par>
                                <p:cTn id="408" presetID="10" presetClass="entr" presetSubtype="0" repeatCount="5000" fill="hold" grpId="0" nodeType="withEffect">
                                  <p:stCondLst>
                                    <p:cond delay="750"/>
                                  </p:stCondLst>
                                  <p:childTnLst>
                                    <p:set>
                                      <p:cBhvr>
                                        <p:cTn id="409" dur="1" fill="hold">
                                          <p:stCondLst>
                                            <p:cond delay="0"/>
                                          </p:stCondLst>
                                        </p:cTn>
                                        <p:tgtEl>
                                          <p:spTgt spid="364"/>
                                        </p:tgtEl>
                                        <p:attrNameLst>
                                          <p:attrName>style.visibility</p:attrName>
                                        </p:attrNameLst>
                                      </p:cBhvr>
                                      <p:to>
                                        <p:strVal val="visible"/>
                                      </p:to>
                                    </p:set>
                                    <p:animEffect transition="in" filter="fade">
                                      <p:cBhvr>
                                        <p:cTn id="410" dur="1000"/>
                                        <p:tgtEl>
                                          <p:spTgt spid="364"/>
                                        </p:tgtEl>
                                      </p:cBhvr>
                                    </p:animEffect>
                                  </p:childTnLst>
                                </p:cTn>
                              </p:par>
                              <p:par>
                                <p:cTn id="411" presetID="10" presetClass="entr" presetSubtype="0" repeatCount="5000" fill="hold" grpId="0" nodeType="withEffect">
                                  <p:stCondLst>
                                    <p:cond delay="1000"/>
                                  </p:stCondLst>
                                  <p:childTnLst>
                                    <p:set>
                                      <p:cBhvr>
                                        <p:cTn id="412" dur="1" fill="hold">
                                          <p:stCondLst>
                                            <p:cond delay="0"/>
                                          </p:stCondLst>
                                        </p:cTn>
                                        <p:tgtEl>
                                          <p:spTgt spid="365"/>
                                        </p:tgtEl>
                                        <p:attrNameLst>
                                          <p:attrName>style.visibility</p:attrName>
                                        </p:attrNameLst>
                                      </p:cBhvr>
                                      <p:to>
                                        <p:strVal val="visible"/>
                                      </p:to>
                                    </p:set>
                                    <p:animEffect transition="in" filter="fade">
                                      <p:cBhvr>
                                        <p:cTn id="413" dur="1000"/>
                                        <p:tgtEl>
                                          <p:spTgt spid="365"/>
                                        </p:tgtEl>
                                      </p:cBhvr>
                                    </p:animEffect>
                                  </p:childTnLst>
                                </p:cTn>
                              </p:par>
                              <p:par>
                                <p:cTn id="414" presetID="10" presetClass="entr" presetSubtype="0" repeatCount="5000" fill="hold" grpId="0" nodeType="withEffect">
                                  <p:stCondLst>
                                    <p:cond delay="1250"/>
                                  </p:stCondLst>
                                  <p:childTnLst>
                                    <p:set>
                                      <p:cBhvr>
                                        <p:cTn id="415" dur="1" fill="hold">
                                          <p:stCondLst>
                                            <p:cond delay="0"/>
                                          </p:stCondLst>
                                        </p:cTn>
                                        <p:tgtEl>
                                          <p:spTgt spid="366"/>
                                        </p:tgtEl>
                                        <p:attrNameLst>
                                          <p:attrName>style.visibility</p:attrName>
                                        </p:attrNameLst>
                                      </p:cBhvr>
                                      <p:to>
                                        <p:strVal val="visible"/>
                                      </p:to>
                                    </p:set>
                                    <p:animEffect transition="in" filter="fade">
                                      <p:cBhvr>
                                        <p:cTn id="416" dur="1000"/>
                                        <p:tgtEl>
                                          <p:spTgt spid="366"/>
                                        </p:tgtEl>
                                      </p:cBhvr>
                                    </p:animEffect>
                                  </p:childTnLst>
                                </p:cTn>
                              </p:par>
                              <p:par>
                                <p:cTn id="417" presetID="10" presetClass="entr" presetSubtype="0" repeatCount="5000" fill="hold" grpId="0" nodeType="withEffect">
                                  <p:stCondLst>
                                    <p:cond delay="1500"/>
                                  </p:stCondLst>
                                  <p:childTnLst>
                                    <p:set>
                                      <p:cBhvr>
                                        <p:cTn id="418" dur="1" fill="hold">
                                          <p:stCondLst>
                                            <p:cond delay="0"/>
                                          </p:stCondLst>
                                        </p:cTn>
                                        <p:tgtEl>
                                          <p:spTgt spid="367"/>
                                        </p:tgtEl>
                                        <p:attrNameLst>
                                          <p:attrName>style.visibility</p:attrName>
                                        </p:attrNameLst>
                                      </p:cBhvr>
                                      <p:to>
                                        <p:strVal val="visible"/>
                                      </p:to>
                                    </p:set>
                                    <p:animEffect transition="in" filter="fade">
                                      <p:cBhvr>
                                        <p:cTn id="419" dur="1000"/>
                                        <p:tgtEl>
                                          <p:spTgt spid="367"/>
                                        </p:tgtEl>
                                      </p:cBhvr>
                                    </p:animEffect>
                                  </p:childTnLst>
                                </p:cTn>
                              </p:par>
                              <p:par>
                                <p:cTn id="420" presetID="10" presetClass="entr" presetSubtype="0" repeatCount="5000" fill="hold" grpId="0" nodeType="withEffect">
                                  <p:stCondLst>
                                    <p:cond delay="1750"/>
                                  </p:stCondLst>
                                  <p:childTnLst>
                                    <p:set>
                                      <p:cBhvr>
                                        <p:cTn id="421" dur="1" fill="hold">
                                          <p:stCondLst>
                                            <p:cond delay="0"/>
                                          </p:stCondLst>
                                        </p:cTn>
                                        <p:tgtEl>
                                          <p:spTgt spid="368"/>
                                        </p:tgtEl>
                                        <p:attrNameLst>
                                          <p:attrName>style.visibility</p:attrName>
                                        </p:attrNameLst>
                                      </p:cBhvr>
                                      <p:to>
                                        <p:strVal val="visible"/>
                                      </p:to>
                                    </p:set>
                                    <p:animEffect transition="in" filter="fade">
                                      <p:cBhvr>
                                        <p:cTn id="422" dur="1000"/>
                                        <p:tgtEl>
                                          <p:spTgt spid="368"/>
                                        </p:tgtEl>
                                      </p:cBhvr>
                                    </p:animEffect>
                                  </p:childTnLst>
                                </p:cTn>
                              </p:par>
                              <p:par>
                                <p:cTn id="423" presetID="10" presetClass="entr" presetSubtype="0" repeatCount="5000" fill="hold" grpId="0" nodeType="withEffect">
                                  <p:stCondLst>
                                    <p:cond delay="0"/>
                                  </p:stCondLst>
                                  <p:childTnLst>
                                    <p:set>
                                      <p:cBhvr>
                                        <p:cTn id="424" dur="1" fill="hold">
                                          <p:stCondLst>
                                            <p:cond delay="0"/>
                                          </p:stCondLst>
                                        </p:cTn>
                                        <p:tgtEl>
                                          <p:spTgt spid="376"/>
                                        </p:tgtEl>
                                        <p:attrNameLst>
                                          <p:attrName>style.visibility</p:attrName>
                                        </p:attrNameLst>
                                      </p:cBhvr>
                                      <p:to>
                                        <p:strVal val="visible"/>
                                      </p:to>
                                    </p:set>
                                    <p:animEffect transition="in" filter="fade">
                                      <p:cBhvr>
                                        <p:cTn id="425" dur="1000"/>
                                        <p:tgtEl>
                                          <p:spTgt spid="376"/>
                                        </p:tgtEl>
                                      </p:cBhvr>
                                    </p:animEffect>
                                  </p:childTnLst>
                                </p:cTn>
                              </p:par>
                              <p:par>
                                <p:cTn id="426" presetID="10" presetClass="entr" presetSubtype="0" repeatCount="5000" fill="hold" grpId="0" nodeType="withEffect">
                                  <p:stCondLst>
                                    <p:cond delay="250"/>
                                  </p:stCondLst>
                                  <p:childTnLst>
                                    <p:set>
                                      <p:cBhvr>
                                        <p:cTn id="427" dur="1" fill="hold">
                                          <p:stCondLst>
                                            <p:cond delay="0"/>
                                          </p:stCondLst>
                                        </p:cTn>
                                        <p:tgtEl>
                                          <p:spTgt spid="369"/>
                                        </p:tgtEl>
                                        <p:attrNameLst>
                                          <p:attrName>style.visibility</p:attrName>
                                        </p:attrNameLst>
                                      </p:cBhvr>
                                      <p:to>
                                        <p:strVal val="visible"/>
                                      </p:to>
                                    </p:set>
                                    <p:animEffect transition="in" filter="fade">
                                      <p:cBhvr>
                                        <p:cTn id="428" dur="1000"/>
                                        <p:tgtEl>
                                          <p:spTgt spid="369"/>
                                        </p:tgtEl>
                                      </p:cBhvr>
                                    </p:animEffect>
                                  </p:childTnLst>
                                </p:cTn>
                              </p:par>
                              <p:par>
                                <p:cTn id="429" presetID="10" presetClass="entr" presetSubtype="0" repeatCount="5000" fill="hold" grpId="0" nodeType="withEffect">
                                  <p:stCondLst>
                                    <p:cond delay="500"/>
                                  </p:stCondLst>
                                  <p:childTnLst>
                                    <p:set>
                                      <p:cBhvr>
                                        <p:cTn id="430" dur="1" fill="hold">
                                          <p:stCondLst>
                                            <p:cond delay="0"/>
                                          </p:stCondLst>
                                        </p:cTn>
                                        <p:tgtEl>
                                          <p:spTgt spid="370"/>
                                        </p:tgtEl>
                                        <p:attrNameLst>
                                          <p:attrName>style.visibility</p:attrName>
                                        </p:attrNameLst>
                                      </p:cBhvr>
                                      <p:to>
                                        <p:strVal val="visible"/>
                                      </p:to>
                                    </p:set>
                                    <p:animEffect transition="in" filter="fade">
                                      <p:cBhvr>
                                        <p:cTn id="431" dur="1000"/>
                                        <p:tgtEl>
                                          <p:spTgt spid="370"/>
                                        </p:tgtEl>
                                      </p:cBhvr>
                                    </p:animEffect>
                                  </p:childTnLst>
                                </p:cTn>
                              </p:par>
                              <p:par>
                                <p:cTn id="432" presetID="10" presetClass="entr" presetSubtype="0" repeatCount="5000" fill="hold" grpId="0" nodeType="withEffect">
                                  <p:stCondLst>
                                    <p:cond delay="750"/>
                                  </p:stCondLst>
                                  <p:childTnLst>
                                    <p:set>
                                      <p:cBhvr>
                                        <p:cTn id="433" dur="1" fill="hold">
                                          <p:stCondLst>
                                            <p:cond delay="0"/>
                                          </p:stCondLst>
                                        </p:cTn>
                                        <p:tgtEl>
                                          <p:spTgt spid="371"/>
                                        </p:tgtEl>
                                        <p:attrNameLst>
                                          <p:attrName>style.visibility</p:attrName>
                                        </p:attrNameLst>
                                      </p:cBhvr>
                                      <p:to>
                                        <p:strVal val="visible"/>
                                      </p:to>
                                    </p:set>
                                    <p:animEffect transition="in" filter="fade">
                                      <p:cBhvr>
                                        <p:cTn id="434" dur="1000"/>
                                        <p:tgtEl>
                                          <p:spTgt spid="371"/>
                                        </p:tgtEl>
                                      </p:cBhvr>
                                    </p:animEffect>
                                  </p:childTnLst>
                                </p:cTn>
                              </p:par>
                              <p:par>
                                <p:cTn id="435" presetID="10" presetClass="entr" presetSubtype="0" repeatCount="5000" fill="hold" grpId="0" nodeType="withEffect">
                                  <p:stCondLst>
                                    <p:cond delay="1000"/>
                                  </p:stCondLst>
                                  <p:childTnLst>
                                    <p:set>
                                      <p:cBhvr>
                                        <p:cTn id="436" dur="1" fill="hold">
                                          <p:stCondLst>
                                            <p:cond delay="0"/>
                                          </p:stCondLst>
                                        </p:cTn>
                                        <p:tgtEl>
                                          <p:spTgt spid="372"/>
                                        </p:tgtEl>
                                        <p:attrNameLst>
                                          <p:attrName>style.visibility</p:attrName>
                                        </p:attrNameLst>
                                      </p:cBhvr>
                                      <p:to>
                                        <p:strVal val="visible"/>
                                      </p:to>
                                    </p:set>
                                    <p:animEffect transition="in" filter="fade">
                                      <p:cBhvr>
                                        <p:cTn id="437" dur="1000"/>
                                        <p:tgtEl>
                                          <p:spTgt spid="372"/>
                                        </p:tgtEl>
                                      </p:cBhvr>
                                    </p:animEffect>
                                  </p:childTnLst>
                                </p:cTn>
                              </p:par>
                              <p:par>
                                <p:cTn id="438" presetID="10" presetClass="entr" presetSubtype="0" repeatCount="5000" fill="hold" grpId="0" nodeType="withEffect">
                                  <p:stCondLst>
                                    <p:cond delay="1250"/>
                                  </p:stCondLst>
                                  <p:childTnLst>
                                    <p:set>
                                      <p:cBhvr>
                                        <p:cTn id="439" dur="1" fill="hold">
                                          <p:stCondLst>
                                            <p:cond delay="0"/>
                                          </p:stCondLst>
                                        </p:cTn>
                                        <p:tgtEl>
                                          <p:spTgt spid="373"/>
                                        </p:tgtEl>
                                        <p:attrNameLst>
                                          <p:attrName>style.visibility</p:attrName>
                                        </p:attrNameLst>
                                      </p:cBhvr>
                                      <p:to>
                                        <p:strVal val="visible"/>
                                      </p:to>
                                    </p:set>
                                    <p:animEffect transition="in" filter="fade">
                                      <p:cBhvr>
                                        <p:cTn id="440" dur="1000"/>
                                        <p:tgtEl>
                                          <p:spTgt spid="373"/>
                                        </p:tgtEl>
                                      </p:cBhvr>
                                    </p:animEffect>
                                  </p:childTnLst>
                                </p:cTn>
                              </p:par>
                              <p:par>
                                <p:cTn id="441" presetID="10" presetClass="entr" presetSubtype="0" repeatCount="5000" fill="hold" grpId="0" nodeType="withEffect">
                                  <p:stCondLst>
                                    <p:cond delay="1500"/>
                                  </p:stCondLst>
                                  <p:childTnLst>
                                    <p:set>
                                      <p:cBhvr>
                                        <p:cTn id="442" dur="1" fill="hold">
                                          <p:stCondLst>
                                            <p:cond delay="0"/>
                                          </p:stCondLst>
                                        </p:cTn>
                                        <p:tgtEl>
                                          <p:spTgt spid="374"/>
                                        </p:tgtEl>
                                        <p:attrNameLst>
                                          <p:attrName>style.visibility</p:attrName>
                                        </p:attrNameLst>
                                      </p:cBhvr>
                                      <p:to>
                                        <p:strVal val="visible"/>
                                      </p:to>
                                    </p:set>
                                    <p:animEffect transition="in" filter="fade">
                                      <p:cBhvr>
                                        <p:cTn id="443" dur="1000"/>
                                        <p:tgtEl>
                                          <p:spTgt spid="374"/>
                                        </p:tgtEl>
                                      </p:cBhvr>
                                    </p:animEffect>
                                  </p:childTnLst>
                                </p:cTn>
                              </p:par>
                              <p:par>
                                <p:cTn id="444" presetID="10" presetClass="entr" presetSubtype="0" repeatCount="5000" fill="hold" grpId="0" nodeType="withEffect">
                                  <p:stCondLst>
                                    <p:cond delay="1800"/>
                                  </p:stCondLst>
                                  <p:childTnLst>
                                    <p:set>
                                      <p:cBhvr>
                                        <p:cTn id="445" dur="1" fill="hold">
                                          <p:stCondLst>
                                            <p:cond delay="0"/>
                                          </p:stCondLst>
                                        </p:cTn>
                                        <p:tgtEl>
                                          <p:spTgt spid="375"/>
                                        </p:tgtEl>
                                        <p:attrNameLst>
                                          <p:attrName>style.visibility</p:attrName>
                                        </p:attrNameLst>
                                      </p:cBhvr>
                                      <p:to>
                                        <p:strVal val="visible"/>
                                      </p:to>
                                    </p:set>
                                    <p:animEffect transition="in" filter="fade">
                                      <p:cBhvr>
                                        <p:cTn id="446" dur="1000"/>
                                        <p:tgtEl>
                                          <p:spTgt spid="375"/>
                                        </p:tgtEl>
                                      </p:cBhvr>
                                    </p:animEffect>
                                  </p:childTnLst>
                                </p:cTn>
                              </p:par>
                              <p:par>
                                <p:cTn id="447" presetID="10" presetClass="entr" presetSubtype="0" repeatCount="5000" fill="hold" grpId="0" nodeType="withEffect">
                                  <p:stCondLst>
                                    <p:cond delay="0"/>
                                  </p:stCondLst>
                                  <p:childTnLst>
                                    <p:set>
                                      <p:cBhvr>
                                        <p:cTn id="448" dur="1" fill="hold">
                                          <p:stCondLst>
                                            <p:cond delay="0"/>
                                          </p:stCondLst>
                                        </p:cTn>
                                        <p:tgtEl>
                                          <p:spTgt spid="152"/>
                                        </p:tgtEl>
                                        <p:attrNameLst>
                                          <p:attrName>style.visibility</p:attrName>
                                        </p:attrNameLst>
                                      </p:cBhvr>
                                      <p:to>
                                        <p:strVal val="visible"/>
                                      </p:to>
                                    </p:set>
                                    <p:animEffect transition="in" filter="fade">
                                      <p:cBhvr>
                                        <p:cTn id="449" dur="2000"/>
                                        <p:tgtEl>
                                          <p:spTgt spid="152"/>
                                        </p:tgtEl>
                                      </p:cBhvr>
                                    </p:animEffect>
                                  </p:childTnLst>
                                </p:cTn>
                              </p:par>
                              <p:par>
                                <p:cTn id="450" presetID="10" presetClass="entr" presetSubtype="0" repeatCount="5000" fill="hold" grpId="0" nodeType="withEffect">
                                  <p:stCondLst>
                                    <p:cond delay="250"/>
                                  </p:stCondLst>
                                  <p:childTnLst>
                                    <p:set>
                                      <p:cBhvr>
                                        <p:cTn id="451" dur="1" fill="hold">
                                          <p:stCondLst>
                                            <p:cond delay="0"/>
                                          </p:stCondLst>
                                        </p:cTn>
                                        <p:tgtEl>
                                          <p:spTgt spid="153"/>
                                        </p:tgtEl>
                                        <p:attrNameLst>
                                          <p:attrName>style.visibility</p:attrName>
                                        </p:attrNameLst>
                                      </p:cBhvr>
                                      <p:to>
                                        <p:strVal val="visible"/>
                                      </p:to>
                                    </p:set>
                                    <p:animEffect transition="in" filter="fade">
                                      <p:cBhvr>
                                        <p:cTn id="452" dur="2000"/>
                                        <p:tgtEl>
                                          <p:spTgt spid="153"/>
                                        </p:tgtEl>
                                      </p:cBhvr>
                                    </p:animEffect>
                                  </p:childTnLst>
                                </p:cTn>
                              </p:par>
                              <p:par>
                                <p:cTn id="453" presetID="10" presetClass="entr" presetSubtype="0" repeatCount="5000" fill="hold" grpId="0" nodeType="withEffect">
                                  <p:stCondLst>
                                    <p:cond delay="500"/>
                                  </p:stCondLst>
                                  <p:childTnLst>
                                    <p:set>
                                      <p:cBhvr>
                                        <p:cTn id="454" dur="1" fill="hold">
                                          <p:stCondLst>
                                            <p:cond delay="0"/>
                                          </p:stCondLst>
                                        </p:cTn>
                                        <p:tgtEl>
                                          <p:spTgt spid="154"/>
                                        </p:tgtEl>
                                        <p:attrNameLst>
                                          <p:attrName>style.visibility</p:attrName>
                                        </p:attrNameLst>
                                      </p:cBhvr>
                                      <p:to>
                                        <p:strVal val="visible"/>
                                      </p:to>
                                    </p:set>
                                    <p:animEffect transition="in" filter="fade">
                                      <p:cBhvr>
                                        <p:cTn id="455" dur="2000"/>
                                        <p:tgtEl>
                                          <p:spTgt spid="154"/>
                                        </p:tgtEl>
                                      </p:cBhvr>
                                    </p:animEffect>
                                  </p:childTnLst>
                                </p:cTn>
                              </p:par>
                              <p:par>
                                <p:cTn id="456" presetID="10" presetClass="entr" presetSubtype="0" repeatCount="5000" fill="hold" grpId="0" nodeType="withEffect">
                                  <p:stCondLst>
                                    <p:cond delay="750"/>
                                  </p:stCondLst>
                                  <p:childTnLst>
                                    <p:set>
                                      <p:cBhvr>
                                        <p:cTn id="457" dur="1" fill="hold">
                                          <p:stCondLst>
                                            <p:cond delay="0"/>
                                          </p:stCondLst>
                                        </p:cTn>
                                        <p:tgtEl>
                                          <p:spTgt spid="155"/>
                                        </p:tgtEl>
                                        <p:attrNameLst>
                                          <p:attrName>style.visibility</p:attrName>
                                        </p:attrNameLst>
                                      </p:cBhvr>
                                      <p:to>
                                        <p:strVal val="visible"/>
                                      </p:to>
                                    </p:set>
                                    <p:animEffect transition="in" filter="fade">
                                      <p:cBhvr>
                                        <p:cTn id="458" dur="2000"/>
                                        <p:tgtEl>
                                          <p:spTgt spid="155"/>
                                        </p:tgtEl>
                                      </p:cBhvr>
                                    </p:animEffect>
                                  </p:childTnLst>
                                </p:cTn>
                              </p:par>
                              <p:par>
                                <p:cTn id="459" presetID="10" presetClass="entr" presetSubtype="0" repeatCount="5000" fill="hold" grpId="0" nodeType="withEffect">
                                  <p:stCondLst>
                                    <p:cond delay="1000"/>
                                  </p:stCondLst>
                                  <p:childTnLst>
                                    <p:set>
                                      <p:cBhvr>
                                        <p:cTn id="460" dur="1" fill="hold">
                                          <p:stCondLst>
                                            <p:cond delay="0"/>
                                          </p:stCondLst>
                                        </p:cTn>
                                        <p:tgtEl>
                                          <p:spTgt spid="156"/>
                                        </p:tgtEl>
                                        <p:attrNameLst>
                                          <p:attrName>style.visibility</p:attrName>
                                        </p:attrNameLst>
                                      </p:cBhvr>
                                      <p:to>
                                        <p:strVal val="visible"/>
                                      </p:to>
                                    </p:set>
                                    <p:animEffect transition="in" filter="fade">
                                      <p:cBhvr>
                                        <p:cTn id="461" dur="2000"/>
                                        <p:tgtEl>
                                          <p:spTgt spid="156"/>
                                        </p:tgtEl>
                                      </p:cBhvr>
                                    </p:animEffect>
                                  </p:childTnLst>
                                </p:cTn>
                              </p:par>
                              <p:par>
                                <p:cTn id="462" presetID="10" presetClass="entr" presetSubtype="0" repeatCount="5000" fill="hold" grpId="0" nodeType="withEffect">
                                  <p:stCondLst>
                                    <p:cond delay="1250"/>
                                  </p:stCondLst>
                                  <p:childTnLst>
                                    <p:set>
                                      <p:cBhvr>
                                        <p:cTn id="463" dur="1" fill="hold">
                                          <p:stCondLst>
                                            <p:cond delay="0"/>
                                          </p:stCondLst>
                                        </p:cTn>
                                        <p:tgtEl>
                                          <p:spTgt spid="157"/>
                                        </p:tgtEl>
                                        <p:attrNameLst>
                                          <p:attrName>style.visibility</p:attrName>
                                        </p:attrNameLst>
                                      </p:cBhvr>
                                      <p:to>
                                        <p:strVal val="visible"/>
                                      </p:to>
                                    </p:set>
                                    <p:animEffect transition="in" filter="fade">
                                      <p:cBhvr>
                                        <p:cTn id="464" dur="2000"/>
                                        <p:tgtEl>
                                          <p:spTgt spid="157"/>
                                        </p:tgtEl>
                                      </p:cBhvr>
                                    </p:animEffect>
                                  </p:childTnLst>
                                </p:cTn>
                              </p:par>
                              <p:par>
                                <p:cTn id="465" presetID="10" presetClass="entr" presetSubtype="0" repeatCount="5000" fill="hold" grpId="0" nodeType="withEffect">
                                  <p:stCondLst>
                                    <p:cond delay="1500"/>
                                  </p:stCondLst>
                                  <p:childTnLst>
                                    <p:set>
                                      <p:cBhvr>
                                        <p:cTn id="466" dur="1" fill="hold">
                                          <p:stCondLst>
                                            <p:cond delay="0"/>
                                          </p:stCondLst>
                                        </p:cTn>
                                        <p:tgtEl>
                                          <p:spTgt spid="158"/>
                                        </p:tgtEl>
                                        <p:attrNameLst>
                                          <p:attrName>style.visibility</p:attrName>
                                        </p:attrNameLst>
                                      </p:cBhvr>
                                      <p:to>
                                        <p:strVal val="visible"/>
                                      </p:to>
                                    </p:set>
                                    <p:animEffect transition="in" filter="fade">
                                      <p:cBhvr>
                                        <p:cTn id="467" dur="2000"/>
                                        <p:tgtEl>
                                          <p:spTgt spid="158"/>
                                        </p:tgtEl>
                                      </p:cBhvr>
                                    </p:animEffect>
                                  </p:childTnLst>
                                </p:cTn>
                              </p:par>
                              <p:par>
                                <p:cTn id="468" presetID="10" presetClass="entr" presetSubtype="0" repeatCount="5000" fill="hold" grpId="0" nodeType="withEffect">
                                  <p:stCondLst>
                                    <p:cond delay="1750"/>
                                  </p:stCondLst>
                                  <p:childTnLst>
                                    <p:set>
                                      <p:cBhvr>
                                        <p:cTn id="469" dur="1" fill="hold">
                                          <p:stCondLst>
                                            <p:cond delay="0"/>
                                          </p:stCondLst>
                                        </p:cTn>
                                        <p:tgtEl>
                                          <p:spTgt spid="130"/>
                                        </p:tgtEl>
                                        <p:attrNameLst>
                                          <p:attrName>style.visibility</p:attrName>
                                        </p:attrNameLst>
                                      </p:cBhvr>
                                      <p:to>
                                        <p:strVal val="visible"/>
                                      </p:to>
                                    </p:set>
                                    <p:animEffect transition="in" filter="fade">
                                      <p:cBhvr>
                                        <p:cTn id="470" dur="2000"/>
                                        <p:tgtEl>
                                          <p:spTgt spid="130"/>
                                        </p:tgtEl>
                                      </p:cBhvr>
                                    </p:animEffect>
                                  </p:childTnLst>
                                </p:cTn>
                              </p:par>
                              <p:par>
                                <p:cTn id="471" presetID="10" presetClass="entr" presetSubtype="0" repeatCount="5000" fill="hold" grpId="0" nodeType="withEffect">
                                  <p:stCondLst>
                                    <p:cond delay="2000"/>
                                  </p:stCondLst>
                                  <p:childTnLst>
                                    <p:set>
                                      <p:cBhvr>
                                        <p:cTn id="472" dur="1" fill="hold">
                                          <p:stCondLst>
                                            <p:cond delay="0"/>
                                          </p:stCondLst>
                                        </p:cTn>
                                        <p:tgtEl>
                                          <p:spTgt spid="131"/>
                                        </p:tgtEl>
                                        <p:attrNameLst>
                                          <p:attrName>style.visibility</p:attrName>
                                        </p:attrNameLst>
                                      </p:cBhvr>
                                      <p:to>
                                        <p:strVal val="visible"/>
                                      </p:to>
                                    </p:set>
                                    <p:animEffect transition="in" filter="fade">
                                      <p:cBhvr>
                                        <p:cTn id="473" dur="2000"/>
                                        <p:tgtEl>
                                          <p:spTgt spid="131"/>
                                        </p:tgtEl>
                                      </p:cBhvr>
                                    </p:animEffect>
                                  </p:childTnLst>
                                </p:cTn>
                              </p:par>
                              <p:par>
                                <p:cTn id="474" presetID="10" presetClass="entr" presetSubtype="0" repeatCount="5000" fill="hold" grpId="0" nodeType="withEffect">
                                  <p:stCondLst>
                                    <p:cond delay="2250"/>
                                  </p:stCondLst>
                                  <p:childTnLst>
                                    <p:set>
                                      <p:cBhvr>
                                        <p:cTn id="475" dur="1" fill="hold">
                                          <p:stCondLst>
                                            <p:cond delay="0"/>
                                          </p:stCondLst>
                                        </p:cTn>
                                        <p:tgtEl>
                                          <p:spTgt spid="132"/>
                                        </p:tgtEl>
                                        <p:attrNameLst>
                                          <p:attrName>style.visibility</p:attrName>
                                        </p:attrNameLst>
                                      </p:cBhvr>
                                      <p:to>
                                        <p:strVal val="visible"/>
                                      </p:to>
                                    </p:set>
                                    <p:animEffect transition="in" filter="fade">
                                      <p:cBhvr>
                                        <p:cTn id="476" dur="2000"/>
                                        <p:tgtEl>
                                          <p:spTgt spid="132"/>
                                        </p:tgtEl>
                                      </p:cBhvr>
                                    </p:animEffect>
                                  </p:childTnLst>
                                </p:cTn>
                              </p:par>
                              <p:par>
                                <p:cTn id="477" presetID="10" presetClass="entr" presetSubtype="0" repeatCount="5000" fill="hold" grpId="0" nodeType="withEffect">
                                  <p:stCondLst>
                                    <p:cond delay="2500"/>
                                  </p:stCondLst>
                                  <p:childTnLst>
                                    <p:set>
                                      <p:cBhvr>
                                        <p:cTn id="478" dur="1" fill="hold">
                                          <p:stCondLst>
                                            <p:cond delay="0"/>
                                          </p:stCondLst>
                                        </p:cTn>
                                        <p:tgtEl>
                                          <p:spTgt spid="133"/>
                                        </p:tgtEl>
                                        <p:attrNameLst>
                                          <p:attrName>style.visibility</p:attrName>
                                        </p:attrNameLst>
                                      </p:cBhvr>
                                      <p:to>
                                        <p:strVal val="visible"/>
                                      </p:to>
                                    </p:set>
                                    <p:animEffect transition="in" filter="fade">
                                      <p:cBhvr>
                                        <p:cTn id="479" dur="2000"/>
                                        <p:tgtEl>
                                          <p:spTgt spid="133"/>
                                        </p:tgtEl>
                                      </p:cBhvr>
                                    </p:animEffect>
                                  </p:childTnLst>
                                </p:cTn>
                              </p:par>
                              <p:par>
                                <p:cTn id="480" presetID="10" presetClass="entr" presetSubtype="0" repeatCount="5000" fill="hold" grpId="0" nodeType="withEffect">
                                  <p:stCondLst>
                                    <p:cond delay="2750"/>
                                  </p:stCondLst>
                                  <p:childTnLst>
                                    <p:set>
                                      <p:cBhvr>
                                        <p:cTn id="481" dur="1" fill="hold">
                                          <p:stCondLst>
                                            <p:cond delay="0"/>
                                          </p:stCondLst>
                                        </p:cTn>
                                        <p:tgtEl>
                                          <p:spTgt spid="134"/>
                                        </p:tgtEl>
                                        <p:attrNameLst>
                                          <p:attrName>style.visibility</p:attrName>
                                        </p:attrNameLst>
                                      </p:cBhvr>
                                      <p:to>
                                        <p:strVal val="visible"/>
                                      </p:to>
                                    </p:set>
                                    <p:animEffect transition="in" filter="fade">
                                      <p:cBhvr>
                                        <p:cTn id="482" dur="2000"/>
                                        <p:tgtEl>
                                          <p:spTgt spid="134"/>
                                        </p:tgtEl>
                                      </p:cBhvr>
                                    </p:animEffect>
                                  </p:childTnLst>
                                </p:cTn>
                              </p:par>
                              <p:par>
                                <p:cTn id="483" presetID="10" presetClass="entr" presetSubtype="0" repeatCount="5000" fill="hold" grpId="0" nodeType="withEffect">
                                  <p:stCondLst>
                                    <p:cond delay="3000"/>
                                  </p:stCondLst>
                                  <p:childTnLst>
                                    <p:set>
                                      <p:cBhvr>
                                        <p:cTn id="484" dur="1" fill="hold">
                                          <p:stCondLst>
                                            <p:cond delay="0"/>
                                          </p:stCondLst>
                                        </p:cTn>
                                        <p:tgtEl>
                                          <p:spTgt spid="135"/>
                                        </p:tgtEl>
                                        <p:attrNameLst>
                                          <p:attrName>style.visibility</p:attrName>
                                        </p:attrNameLst>
                                      </p:cBhvr>
                                      <p:to>
                                        <p:strVal val="visible"/>
                                      </p:to>
                                    </p:set>
                                    <p:animEffect transition="in" filter="fade">
                                      <p:cBhvr>
                                        <p:cTn id="485" dur="2000"/>
                                        <p:tgtEl>
                                          <p:spTgt spid="135"/>
                                        </p:tgtEl>
                                      </p:cBhvr>
                                    </p:animEffect>
                                  </p:childTnLst>
                                </p:cTn>
                              </p:par>
                              <p:par>
                                <p:cTn id="486" presetID="10" presetClass="entr" presetSubtype="0" repeatCount="5000" fill="hold" grpId="0" nodeType="withEffect">
                                  <p:stCondLst>
                                    <p:cond delay="3250"/>
                                  </p:stCondLst>
                                  <p:childTnLst>
                                    <p:set>
                                      <p:cBhvr>
                                        <p:cTn id="487" dur="1" fill="hold">
                                          <p:stCondLst>
                                            <p:cond delay="0"/>
                                          </p:stCondLst>
                                        </p:cTn>
                                        <p:tgtEl>
                                          <p:spTgt spid="139"/>
                                        </p:tgtEl>
                                        <p:attrNameLst>
                                          <p:attrName>style.visibility</p:attrName>
                                        </p:attrNameLst>
                                      </p:cBhvr>
                                      <p:to>
                                        <p:strVal val="visible"/>
                                      </p:to>
                                    </p:set>
                                    <p:animEffect transition="in" filter="fade">
                                      <p:cBhvr>
                                        <p:cTn id="488" dur="2000"/>
                                        <p:tgtEl>
                                          <p:spTgt spid="139"/>
                                        </p:tgtEl>
                                      </p:cBhvr>
                                    </p:animEffect>
                                  </p:childTnLst>
                                </p:cTn>
                              </p:par>
                              <p:par>
                                <p:cTn id="489" presetID="10" presetClass="entr" presetSubtype="0" repeatCount="5000" fill="hold" grpId="0" nodeType="withEffect">
                                  <p:stCondLst>
                                    <p:cond delay="3500"/>
                                  </p:stCondLst>
                                  <p:childTnLst>
                                    <p:set>
                                      <p:cBhvr>
                                        <p:cTn id="490" dur="1" fill="hold">
                                          <p:stCondLst>
                                            <p:cond delay="0"/>
                                          </p:stCondLst>
                                        </p:cTn>
                                        <p:tgtEl>
                                          <p:spTgt spid="140"/>
                                        </p:tgtEl>
                                        <p:attrNameLst>
                                          <p:attrName>style.visibility</p:attrName>
                                        </p:attrNameLst>
                                      </p:cBhvr>
                                      <p:to>
                                        <p:strVal val="visible"/>
                                      </p:to>
                                    </p:set>
                                    <p:animEffect transition="in" filter="fade">
                                      <p:cBhvr>
                                        <p:cTn id="491" dur="2000"/>
                                        <p:tgtEl>
                                          <p:spTgt spid="140"/>
                                        </p:tgtEl>
                                      </p:cBhvr>
                                    </p:animEffect>
                                  </p:childTnLst>
                                </p:cTn>
                              </p:par>
                              <p:par>
                                <p:cTn id="492" presetID="10" presetClass="entr" presetSubtype="0" repeatCount="5000" fill="hold" grpId="0" nodeType="withEffect">
                                  <p:stCondLst>
                                    <p:cond delay="3750"/>
                                  </p:stCondLst>
                                  <p:childTnLst>
                                    <p:set>
                                      <p:cBhvr>
                                        <p:cTn id="493" dur="1" fill="hold">
                                          <p:stCondLst>
                                            <p:cond delay="0"/>
                                          </p:stCondLst>
                                        </p:cTn>
                                        <p:tgtEl>
                                          <p:spTgt spid="142"/>
                                        </p:tgtEl>
                                        <p:attrNameLst>
                                          <p:attrName>style.visibility</p:attrName>
                                        </p:attrNameLst>
                                      </p:cBhvr>
                                      <p:to>
                                        <p:strVal val="visible"/>
                                      </p:to>
                                    </p:set>
                                    <p:animEffect transition="in" filter="fade">
                                      <p:cBhvr>
                                        <p:cTn id="494" dur="2000"/>
                                        <p:tgtEl>
                                          <p:spTgt spid="142"/>
                                        </p:tgtEl>
                                      </p:cBhvr>
                                    </p:animEffect>
                                  </p:childTnLst>
                                </p:cTn>
                              </p:par>
                              <p:par>
                                <p:cTn id="495" presetID="10" presetClass="entr" presetSubtype="0" repeatCount="5000" fill="hold" grpId="0" nodeType="withEffect">
                                  <p:stCondLst>
                                    <p:cond delay="4000"/>
                                  </p:stCondLst>
                                  <p:childTnLst>
                                    <p:set>
                                      <p:cBhvr>
                                        <p:cTn id="496" dur="1" fill="hold">
                                          <p:stCondLst>
                                            <p:cond delay="0"/>
                                          </p:stCondLst>
                                        </p:cTn>
                                        <p:tgtEl>
                                          <p:spTgt spid="143"/>
                                        </p:tgtEl>
                                        <p:attrNameLst>
                                          <p:attrName>style.visibility</p:attrName>
                                        </p:attrNameLst>
                                      </p:cBhvr>
                                      <p:to>
                                        <p:strVal val="visible"/>
                                      </p:to>
                                    </p:set>
                                    <p:animEffect transition="in" filter="fade">
                                      <p:cBhvr>
                                        <p:cTn id="497" dur="2000"/>
                                        <p:tgtEl>
                                          <p:spTgt spid="143"/>
                                        </p:tgtEl>
                                      </p:cBhvr>
                                    </p:animEffect>
                                  </p:childTnLst>
                                </p:cTn>
                              </p:par>
                              <p:par>
                                <p:cTn id="498" presetID="10" presetClass="entr" presetSubtype="0" repeatCount="5000" fill="hold" grpId="0" nodeType="withEffect">
                                  <p:stCondLst>
                                    <p:cond delay="4250"/>
                                  </p:stCondLst>
                                  <p:childTnLst>
                                    <p:set>
                                      <p:cBhvr>
                                        <p:cTn id="499" dur="1" fill="hold">
                                          <p:stCondLst>
                                            <p:cond delay="0"/>
                                          </p:stCondLst>
                                        </p:cTn>
                                        <p:tgtEl>
                                          <p:spTgt spid="144"/>
                                        </p:tgtEl>
                                        <p:attrNameLst>
                                          <p:attrName>style.visibility</p:attrName>
                                        </p:attrNameLst>
                                      </p:cBhvr>
                                      <p:to>
                                        <p:strVal val="visible"/>
                                      </p:to>
                                    </p:set>
                                    <p:animEffect transition="in" filter="fade">
                                      <p:cBhvr>
                                        <p:cTn id="500" dur="2000"/>
                                        <p:tgtEl>
                                          <p:spTgt spid="144"/>
                                        </p:tgtEl>
                                      </p:cBhvr>
                                    </p:animEffect>
                                  </p:childTnLst>
                                </p:cTn>
                              </p:par>
                              <p:par>
                                <p:cTn id="501" presetID="10" presetClass="entr" presetSubtype="0" repeatCount="5000" fill="hold" grpId="0" nodeType="withEffect">
                                  <p:stCondLst>
                                    <p:cond delay="4500"/>
                                  </p:stCondLst>
                                  <p:childTnLst>
                                    <p:set>
                                      <p:cBhvr>
                                        <p:cTn id="502" dur="1" fill="hold">
                                          <p:stCondLst>
                                            <p:cond delay="0"/>
                                          </p:stCondLst>
                                        </p:cTn>
                                        <p:tgtEl>
                                          <p:spTgt spid="159"/>
                                        </p:tgtEl>
                                        <p:attrNameLst>
                                          <p:attrName>style.visibility</p:attrName>
                                        </p:attrNameLst>
                                      </p:cBhvr>
                                      <p:to>
                                        <p:strVal val="visible"/>
                                      </p:to>
                                    </p:set>
                                    <p:animEffect transition="in" filter="fade">
                                      <p:cBhvr>
                                        <p:cTn id="503" dur="2000"/>
                                        <p:tgtEl>
                                          <p:spTgt spid="159"/>
                                        </p:tgtEl>
                                      </p:cBhvr>
                                    </p:animEffect>
                                  </p:childTnLst>
                                </p:cTn>
                              </p:par>
                              <p:par>
                                <p:cTn id="504" presetID="10" presetClass="entr" presetSubtype="0" repeatCount="5000" fill="hold" grpId="0" nodeType="withEffect">
                                  <p:stCondLst>
                                    <p:cond delay="4750"/>
                                  </p:stCondLst>
                                  <p:childTnLst>
                                    <p:set>
                                      <p:cBhvr>
                                        <p:cTn id="505" dur="1" fill="hold">
                                          <p:stCondLst>
                                            <p:cond delay="0"/>
                                          </p:stCondLst>
                                        </p:cTn>
                                        <p:tgtEl>
                                          <p:spTgt spid="160"/>
                                        </p:tgtEl>
                                        <p:attrNameLst>
                                          <p:attrName>style.visibility</p:attrName>
                                        </p:attrNameLst>
                                      </p:cBhvr>
                                      <p:to>
                                        <p:strVal val="visible"/>
                                      </p:to>
                                    </p:set>
                                    <p:animEffect transition="in" filter="fade">
                                      <p:cBhvr>
                                        <p:cTn id="506" dur="2000"/>
                                        <p:tgtEl>
                                          <p:spTgt spid="160"/>
                                        </p:tgtEl>
                                      </p:cBhvr>
                                    </p:animEffect>
                                  </p:childTnLst>
                                </p:cTn>
                              </p:par>
                              <p:par>
                                <p:cTn id="507" presetID="10" presetClass="entr" presetSubtype="0" repeatCount="5000" fill="hold" grpId="0" nodeType="withEffect">
                                  <p:stCondLst>
                                    <p:cond delay="5000"/>
                                  </p:stCondLst>
                                  <p:childTnLst>
                                    <p:set>
                                      <p:cBhvr>
                                        <p:cTn id="508" dur="1" fill="hold">
                                          <p:stCondLst>
                                            <p:cond delay="0"/>
                                          </p:stCondLst>
                                        </p:cTn>
                                        <p:tgtEl>
                                          <p:spTgt spid="161"/>
                                        </p:tgtEl>
                                        <p:attrNameLst>
                                          <p:attrName>style.visibility</p:attrName>
                                        </p:attrNameLst>
                                      </p:cBhvr>
                                      <p:to>
                                        <p:strVal val="visible"/>
                                      </p:to>
                                    </p:set>
                                    <p:animEffect transition="in" filter="fade">
                                      <p:cBhvr>
                                        <p:cTn id="509" dur="2000"/>
                                        <p:tgtEl>
                                          <p:spTgt spid="161"/>
                                        </p:tgtEl>
                                      </p:cBhvr>
                                    </p:animEffect>
                                  </p:childTnLst>
                                </p:cTn>
                              </p:par>
                              <p:par>
                                <p:cTn id="510" presetID="10" presetClass="entr" presetSubtype="0" repeatCount="5000" fill="hold" grpId="0" nodeType="withEffect">
                                  <p:stCondLst>
                                    <p:cond delay="5250"/>
                                  </p:stCondLst>
                                  <p:childTnLst>
                                    <p:set>
                                      <p:cBhvr>
                                        <p:cTn id="511" dur="1" fill="hold">
                                          <p:stCondLst>
                                            <p:cond delay="0"/>
                                          </p:stCondLst>
                                        </p:cTn>
                                        <p:tgtEl>
                                          <p:spTgt spid="162"/>
                                        </p:tgtEl>
                                        <p:attrNameLst>
                                          <p:attrName>style.visibility</p:attrName>
                                        </p:attrNameLst>
                                      </p:cBhvr>
                                      <p:to>
                                        <p:strVal val="visible"/>
                                      </p:to>
                                    </p:set>
                                    <p:animEffect transition="in" filter="fade">
                                      <p:cBhvr>
                                        <p:cTn id="512" dur="2000"/>
                                        <p:tgtEl>
                                          <p:spTgt spid="162"/>
                                        </p:tgtEl>
                                      </p:cBhvr>
                                    </p:animEffect>
                                  </p:childTnLst>
                                </p:cTn>
                              </p:par>
                              <p:par>
                                <p:cTn id="513" presetID="10" presetClass="entr" presetSubtype="0" repeatCount="5000" fill="hold" grpId="0" nodeType="withEffect">
                                  <p:stCondLst>
                                    <p:cond delay="5250"/>
                                  </p:stCondLst>
                                  <p:childTnLst>
                                    <p:set>
                                      <p:cBhvr>
                                        <p:cTn id="514" dur="1" fill="hold">
                                          <p:stCondLst>
                                            <p:cond delay="0"/>
                                          </p:stCondLst>
                                        </p:cTn>
                                        <p:tgtEl>
                                          <p:spTgt spid="379"/>
                                        </p:tgtEl>
                                        <p:attrNameLst>
                                          <p:attrName>style.visibility</p:attrName>
                                        </p:attrNameLst>
                                      </p:cBhvr>
                                      <p:to>
                                        <p:strVal val="visible"/>
                                      </p:to>
                                    </p:set>
                                    <p:animEffect transition="in" filter="fade">
                                      <p:cBhvr>
                                        <p:cTn id="515" dur="2000"/>
                                        <p:tgtEl>
                                          <p:spTgt spid="379"/>
                                        </p:tgtEl>
                                      </p:cBhvr>
                                    </p:animEffect>
                                  </p:childTnLst>
                                </p:cTn>
                              </p:par>
                              <p:par>
                                <p:cTn id="516" presetID="1" presetClass="entr" presetSubtype="0" fill="hold" grpId="2" nodeType="withEffect">
                                  <p:stCondLst>
                                    <p:cond delay="5250"/>
                                  </p:stCondLst>
                                  <p:childTnLst>
                                    <p:set>
                                      <p:cBhvr>
                                        <p:cTn id="517" dur="1" fill="hold">
                                          <p:stCondLst>
                                            <p:cond delay="1999"/>
                                          </p:stCondLst>
                                        </p:cTn>
                                        <p:tgtEl>
                                          <p:spTgt spid="283"/>
                                        </p:tgtEl>
                                        <p:attrNameLst>
                                          <p:attrName>style.visibility</p:attrName>
                                        </p:attrNameLst>
                                      </p:cBhvr>
                                      <p:to>
                                        <p:strVal val="visible"/>
                                      </p:to>
                                    </p:set>
                                  </p:childTnLst>
                                </p:cTn>
                              </p:par>
                              <p:par>
                                <p:cTn id="518" presetID="26" presetClass="emph" presetSubtype="0" repeatCount="16000" fill="hold" grpId="3" nodeType="withEffect">
                                  <p:stCondLst>
                                    <p:cond delay="4900"/>
                                  </p:stCondLst>
                                  <p:childTnLst>
                                    <p:animEffect transition="out" filter="fade">
                                      <p:cBhvr>
                                        <p:cTn id="519" dur="500" tmFilter="0, 0; .2, .5; .8, .5; 1, 0"/>
                                        <p:tgtEl>
                                          <p:spTgt spid="283"/>
                                        </p:tgtEl>
                                      </p:cBhvr>
                                    </p:animEffect>
                                    <p:animScale>
                                      <p:cBhvr>
                                        <p:cTn id="520" dur="250" autoRev="1" fill="hold"/>
                                        <p:tgtEl>
                                          <p:spTgt spid="283"/>
                                        </p:tgtEl>
                                      </p:cBhvr>
                                      <p:by x="105000" y="105000"/>
                                    </p:animScale>
                                  </p:childTnLst>
                                  <p:subTnLst>
                                    <p:set>
                                      <p:cBhvr override="childStyle">
                                        <p:cTn dur="1" fill="hold" display="0" masterRel="sameClick" afterEffect="1">
                                          <p:stCondLst>
                                            <p:cond evt="end" delay="0">
                                              <p:tn val="518"/>
                                            </p:cond>
                                          </p:stCondLst>
                                        </p:cTn>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7" grpId="0" animBg="1"/>
      <p:bldP spid="50" grpId="0"/>
      <p:bldP spid="59" grpId="0"/>
      <p:bldP spid="4" grpId="0"/>
      <p:bldP spid="9" grpId="0"/>
      <p:bldP spid="208" grpId="0" animBg="1"/>
      <p:bldP spid="209" grpId="0" animBg="1"/>
      <p:bldP spid="210" grpId="0" animBg="1"/>
      <p:bldP spid="211" grpId="0" animBg="1"/>
      <p:bldP spid="212" grpId="0" animBg="1"/>
      <p:bldP spid="213" grpId="0" animBg="1"/>
      <p:bldP spid="214"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126" grpId="0"/>
      <p:bldP spid="127" grpId="0"/>
      <p:bldP spid="128" grpId="0"/>
      <p:bldP spid="152" grpId="0" animBg="1"/>
      <p:bldP spid="153" grpId="0" animBg="1"/>
      <p:bldP spid="154" grpId="0" animBg="1"/>
      <p:bldP spid="155" grpId="0" animBg="1"/>
      <p:bldP spid="156" grpId="0" animBg="1"/>
      <p:bldP spid="157" grpId="0" animBg="1"/>
      <p:bldP spid="158" grpId="0" animBg="1"/>
      <p:bldP spid="130" grpId="0" animBg="1"/>
      <p:bldP spid="131" grpId="0" animBg="1"/>
      <p:bldP spid="132" grpId="0" animBg="1"/>
      <p:bldP spid="133" grpId="0" animBg="1"/>
      <p:bldP spid="134" grpId="0" animBg="1"/>
      <p:bldP spid="135" grpId="0" animBg="1"/>
      <p:bldP spid="139" grpId="0" animBg="1"/>
      <p:bldP spid="140" grpId="0" animBg="1"/>
      <p:bldP spid="142" grpId="0" animBg="1"/>
      <p:bldP spid="143" grpId="0" animBg="1"/>
      <p:bldP spid="144" grpId="0" animBg="1"/>
      <p:bldP spid="159" grpId="0" animBg="1"/>
      <p:bldP spid="160" grpId="0" animBg="1"/>
      <p:bldP spid="161" grpId="0" animBg="1"/>
      <p:bldP spid="162" grpId="0" animBg="1"/>
      <p:bldP spid="265" grpId="0" animBg="1"/>
      <p:bldP spid="265" grpId="1" animBg="1"/>
      <p:bldP spid="266" grpId="0" animBg="1"/>
      <p:bldP spid="266" grpId="1" animBg="1"/>
      <p:bldP spid="267" grpId="0" animBg="1"/>
      <p:bldP spid="267" grpId="1" animBg="1"/>
      <p:bldP spid="277" grpId="0" animBg="1"/>
      <p:bldP spid="277" grpId="1" animBg="1"/>
      <p:bldP spid="277" grpId="2" animBg="1"/>
      <p:bldP spid="278" grpId="0" animBg="1"/>
      <p:bldP spid="278" grpId="1" animBg="1"/>
      <p:bldP spid="278" grpId="2" animBg="1"/>
      <p:bldP spid="279" grpId="0" animBg="1"/>
      <p:bldP spid="279" grpId="1" animBg="1"/>
      <p:bldP spid="279" grpId="2" animBg="1"/>
      <p:bldP spid="280" grpId="0"/>
      <p:bldP spid="280" grpId="1"/>
      <p:bldP spid="281" grpId="0" animBg="1"/>
      <p:bldP spid="282" grpId="0" animBg="1"/>
      <p:bldP spid="283" grpId="0"/>
      <p:bldP spid="283" grpId="1"/>
      <p:bldP spid="283" grpId="2"/>
      <p:bldP spid="283" grpId="3"/>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p:bldP spid="300" grpId="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p:bldP spid="317" grpId="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p:bldP spid="378" grpId="1"/>
      <p:bldP spid="379" grpId="0" animBg="1"/>
      <p:bldP spid="183" grpId="0"/>
      <p:bldP spid="183" grpId="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5" name="Picture 4">
            <a:extLst>
              <a:ext uri="{FF2B5EF4-FFF2-40B4-BE49-F238E27FC236}">
                <a16:creationId xmlns:a16="http://schemas.microsoft.com/office/drawing/2014/main" id="{9BC0E811-30E5-479A-A9E2-9E1D4919CCB1}"/>
              </a:ext>
            </a:extLst>
          </p:cNvPr>
          <p:cNvPicPr>
            <a:picLocks noChangeAspect="1"/>
          </p:cNvPicPr>
          <p:nvPr/>
        </p:nvPicPr>
        <p:blipFill>
          <a:blip r:embed="rId2"/>
          <a:stretch>
            <a:fillRect/>
          </a:stretch>
        </p:blipFill>
        <p:spPr>
          <a:xfrm>
            <a:off x="736978" y="1561481"/>
            <a:ext cx="10185779" cy="4736116"/>
          </a:xfrm>
          <a:prstGeom prst="rect">
            <a:avLst/>
          </a:prstGeom>
        </p:spPr>
      </p:pic>
    </p:spTree>
    <p:extLst>
      <p:ext uri="{BB962C8B-B14F-4D97-AF65-F5344CB8AC3E}">
        <p14:creationId xmlns:p14="http://schemas.microsoft.com/office/powerpoint/2010/main" val="1337861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4" name="Picture 3">
            <a:extLst>
              <a:ext uri="{FF2B5EF4-FFF2-40B4-BE49-F238E27FC236}">
                <a16:creationId xmlns:a16="http://schemas.microsoft.com/office/drawing/2014/main" id="{1BF58862-0C6E-49B9-AEA7-ABC4DBBA85DB}"/>
              </a:ext>
            </a:extLst>
          </p:cNvPr>
          <p:cNvPicPr>
            <a:picLocks noChangeAspect="1"/>
          </p:cNvPicPr>
          <p:nvPr/>
        </p:nvPicPr>
        <p:blipFill>
          <a:blip r:embed="rId2"/>
          <a:stretch>
            <a:fillRect/>
          </a:stretch>
        </p:blipFill>
        <p:spPr>
          <a:xfrm>
            <a:off x="2603620" y="1303362"/>
            <a:ext cx="6984759" cy="5238569"/>
          </a:xfrm>
          <a:prstGeom prst="rect">
            <a:avLst/>
          </a:prstGeom>
        </p:spPr>
      </p:pic>
    </p:spTree>
    <p:extLst>
      <p:ext uri="{BB962C8B-B14F-4D97-AF65-F5344CB8AC3E}">
        <p14:creationId xmlns:p14="http://schemas.microsoft.com/office/powerpoint/2010/main" val="2260492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5" name="Picture 4">
            <a:extLst>
              <a:ext uri="{FF2B5EF4-FFF2-40B4-BE49-F238E27FC236}">
                <a16:creationId xmlns:a16="http://schemas.microsoft.com/office/drawing/2014/main" id="{20B03846-36BD-482C-8957-63C62349CA6C}"/>
              </a:ext>
            </a:extLst>
          </p:cNvPr>
          <p:cNvPicPr>
            <a:picLocks noChangeAspect="1"/>
          </p:cNvPicPr>
          <p:nvPr/>
        </p:nvPicPr>
        <p:blipFill>
          <a:blip r:embed="rId2"/>
          <a:stretch>
            <a:fillRect/>
          </a:stretch>
        </p:blipFill>
        <p:spPr>
          <a:xfrm>
            <a:off x="689212" y="2121582"/>
            <a:ext cx="10602036" cy="3927104"/>
          </a:xfrm>
          <a:prstGeom prst="rect">
            <a:avLst/>
          </a:prstGeom>
        </p:spPr>
      </p:pic>
    </p:spTree>
    <p:extLst>
      <p:ext uri="{BB962C8B-B14F-4D97-AF65-F5344CB8AC3E}">
        <p14:creationId xmlns:p14="http://schemas.microsoft.com/office/powerpoint/2010/main" val="856530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1"/>
            <a:ext cx="6984759" cy="1344703"/>
          </a:xfrm>
        </p:spPr>
        <p:txBody>
          <a:bodyPr/>
          <a:lstStyle/>
          <a:p>
            <a:r>
              <a:rPr lang="en-US" sz="3530" dirty="0">
                <a:solidFill>
                  <a:schemeClr val="tx1"/>
                </a:solidFill>
              </a:rPr>
              <a:t>Dashboard on Grafana</a:t>
            </a:r>
            <a:br>
              <a:rPr lang="en-US" sz="3530" dirty="0">
                <a:solidFill>
                  <a:schemeClr val="tx1"/>
                </a:solidFill>
              </a:rPr>
            </a:br>
            <a:r>
              <a:rPr lang="en-US" sz="3530" dirty="0">
                <a:solidFill>
                  <a:schemeClr val="tx1"/>
                </a:solidFill>
              </a:rPr>
              <a:t>with weather data</a:t>
            </a:r>
            <a:endParaRPr lang="en-US" sz="3530" b="1" dirty="0">
              <a:solidFill>
                <a:schemeClr val="tx1"/>
              </a:solidFill>
            </a:endParaRPr>
          </a:p>
        </p:txBody>
      </p:sp>
      <p:pic>
        <p:nvPicPr>
          <p:cNvPr id="4" name="Picture 3">
            <a:extLst>
              <a:ext uri="{FF2B5EF4-FFF2-40B4-BE49-F238E27FC236}">
                <a16:creationId xmlns:a16="http://schemas.microsoft.com/office/drawing/2014/main" id="{40A21D5D-C0AD-4AFB-B6C2-54FBC48DC0E8}"/>
              </a:ext>
            </a:extLst>
          </p:cNvPr>
          <p:cNvPicPr>
            <a:picLocks noChangeAspect="1"/>
          </p:cNvPicPr>
          <p:nvPr/>
        </p:nvPicPr>
        <p:blipFill>
          <a:blip r:embed="rId2"/>
          <a:stretch>
            <a:fillRect/>
          </a:stretch>
        </p:blipFill>
        <p:spPr>
          <a:xfrm>
            <a:off x="393511" y="2156493"/>
            <a:ext cx="3926006" cy="2954448"/>
          </a:xfrm>
          <a:prstGeom prst="rect">
            <a:avLst/>
          </a:prstGeom>
        </p:spPr>
      </p:pic>
      <p:pic>
        <p:nvPicPr>
          <p:cNvPr id="7" name="Picture 6">
            <a:extLst>
              <a:ext uri="{FF2B5EF4-FFF2-40B4-BE49-F238E27FC236}">
                <a16:creationId xmlns:a16="http://schemas.microsoft.com/office/drawing/2014/main" id="{D015E098-7F7F-4CC0-90B4-EC94CA023C8C}"/>
              </a:ext>
            </a:extLst>
          </p:cNvPr>
          <p:cNvPicPr>
            <a:picLocks noChangeAspect="1"/>
          </p:cNvPicPr>
          <p:nvPr/>
        </p:nvPicPr>
        <p:blipFill>
          <a:blip r:embed="rId3"/>
          <a:stretch>
            <a:fillRect/>
          </a:stretch>
        </p:blipFill>
        <p:spPr>
          <a:xfrm>
            <a:off x="6023212" y="2126829"/>
            <a:ext cx="4417326" cy="2982638"/>
          </a:xfrm>
          <a:prstGeom prst="rect">
            <a:avLst/>
          </a:prstGeom>
        </p:spPr>
      </p:pic>
    </p:spTree>
    <p:extLst>
      <p:ext uri="{BB962C8B-B14F-4D97-AF65-F5344CB8AC3E}">
        <p14:creationId xmlns:p14="http://schemas.microsoft.com/office/powerpoint/2010/main" val="2640349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Props1.xml><?xml version="1.0" encoding="utf-8"?>
<ds:datastoreItem xmlns:ds="http://schemas.openxmlformats.org/officeDocument/2006/customXml" ds:itemID="{E469C02E-4EE0-4DCB-A7B7-96F03656E2BF}">
  <ds:schemaRefs>
    <ds:schemaRef ds:uri="http://schemas.microsoft.com/sharepoint/v3/contenttype/forms"/>
  </ds:schemaRefs>
</ds:datastoreItem>
</file>

<file path=customXml/itemProps2.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5.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22311</TotalTime>
  <Words>328</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Segoe Pro Light</vt:lpstr>
      <vt:lpstr>Segoe UI</vt:lpstr>
      <vt:lpstr>Segoe UI Light</vt:lpstr>
      <vt:lpstr>Server and Cloud 2013</vt:lpstr>
      <vt:lpstr>1_Windows Azure</vt:lpstr>
      <vt:lpstr>PowerPoint Presentation</vt:lpstr>
      <vt:lpstr>Objective:   Build a platform in Python to pull data from different sources, store them on a database, view it on a dashboard (Creating a dataset)</vt:lpstr>
      <vt:lpstr>Data Sources:</vt:lpstr>
      <vt:lpstr>Technologies used: </vt:lpstr>
      <vt:lpstr>Data Ingestion Pipeline (Pull) on AWS EC2 linux Jorge Castro DAPT NOV2021. 05.03.2022</vt:lpstr>
      <vt:lpstr>Schema Design</vt:lpstr>
      <vt:lpstr>Schema Design</vt:lpstr>
      <vt:lpstr>Schema Design</vt:lpstr>
      <vt:lpstr>Dashboard on Grafana with weather data</vt:lpstr>
      <vt:lpstr>Wrap-up  Issues and blockers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Jorge CASTRO MEJIA</cp:lastModifiedBy>
  <cp:revision>343</cp:revision>
  <dcterms:created xsi:type="dcterms:W3CDTF">2015-03-23T23:39:12Z</dcterms:created>
  <dcterms:modified xsi:type="dcterms:W3CDTF">2022-03-07T23:44:54Z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